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8"/>
  </p:normalViewPr>
  <p:slideViewPr>
    <p:cSldViewPr snapToGrid="0" snapToObjects="1">
      <p:cViewPr varScale="1">
        <p:scale>
          <a:sx n="84" d="100"/>
          <a:sy n="84" d="100"/>
        </p:scale>
        <p:origin x="18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6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2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4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2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6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7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3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5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2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1BD3-3F1A-0B47-8B63-BD068C0E1DF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0E8B-850E-2D4E-BC80-6D72299C9239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971600" y="6523603"/>
            <a:ext cx="8172400" cy="33439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768312" y="6443286"/>
            <a:ext cx="659102" cy="45677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EC248AB-E565-412B-9D95-9B07D6A4F3F3}" type="slidenum">
              <a:rPr lang="en-GB" sz="1400" smtClean="0">
                <a:solidFill>
                  <a:schemeClr val="accent6"/>
                </a:solidFill>
                <a:latin typeface="Arial Black" pitchFamily="34" charset="0"/>
              </a:rPr>
              <a:pPr/>
              <a:t>‹Nr.›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925400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de 20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049690" y="6669360"/>
            <a:ext cx="7632848" cy="72008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6" descr="Logo CEA_IngControl1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07" y="5901032"/>
            <a:ext cx="987707" cy="981872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720296" y="5877272"/>
            <a:ext cx="4740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/>
              <a:t>XVI </a:t>
            </a:r>
            <a:r>
              <a:rPr lang="es-ES_tradnl" b="1" dirty="0"/>
              <a:t>SIMPOSIO CEA DE INGENIERÍA DE </a:t>
            </a:r>
            <a:r>
              <a:rPr lang="es-ES_tradnl" b="1" dirty="0" smtClean="0"/>
              <a:t>CONTROL</a:t>
            </a:r>
          </a:p>
          <a:p>
            <a:pPr algn="ctr"/>
            <a:r>
              <a:rPr lang="es-ES_tradnl" dirty="0" smtClean="0"/>
              <a:t>7-9 </a:t>
            </a:r>
            <a:r>
              <a:rPr lang="es-ES_tradnl" dirty="0"/>
              <a:t>de </a:t>
            </a:r>
            <a:r>
              <a:rPr lang="es-ES_tradnl" dirty="0" smtClean="0"/>
              <a:t>marzo, 2018, Universidad</a:t>
            </a:r>
            <a:r>
              <a:rPr lang="es-ES_tradnl" baseline="0" dirty="0" smtClean="0"/>
              <a:t> de </a:t>
            </a:r>
            <a:r>
              <a:rPr lang="es-ES_tradnl" baseline="0" dirty="0" err="1" smtClean="0"/>
              <a:t>Almer</a:t>
            </a:r>
            <a:r>
              <a:rPr lang="es-ES" baseline="0" dirty="0" err="1" smtClean="0"/>
              <a:t>ía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7944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42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19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155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12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4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06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12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78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403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07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06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7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1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7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7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7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78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76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99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79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Presentación en pantalla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ETSE, UAB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Ramon  Vilanova</dc:creator>
  <cp:lastModifiedBy>José Luis  Guzmán Sánchez</cp:lastModifiedBy>
  <cp:revision>7</cp:revision>
  <dcterms:created xsi:type="dcterms:W3CDTF">2013-03-12T13:22:18Z</dcterms:created>
  <dcterms:modified xsi:type="dcterms:W3CDTF">2018-02-27T10:29:51Z</dcterms:modified>
</cp:coreProperties>
</file>