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0" r:id="rId1"/>
  </p:sldMasterIdLst>
  <p:handoutMasterIdLst>
    <p:handoutMasterId r:id="rId3"/>
  </p:handoutMasterIdLst>
  <p:sldIdLst>
    <p:sldId id="257" r:id="rId2"/>
  </p:sldIdLst>
  <p:sldSz cx="32404050" cy="43205400"/>
  <p:notesSz cx="7102475" cy="9388475"/>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14" autoAdjust="0"/>
    <p:restoredTop sz="76021" autoAdjust="0"/>
  </p:normalViewPr>
  <p:slideViewPr>
    <p:cSldViewPr>
      <p:cViewPr>
        <p:scale>
          <a:sx n="12" d="100"/>
          <a:sy n="12" d="100"/>
        </p:scale>
        <p:origin x="-2256" y="-6"/>
      </p:cViewPr>
      <p:guideLst>
        <p:guide orient="horz" pos="13608"/>
        <p:guide pos="102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xmlns="" id="{E6DB681B-A1AB-0045-AD2A-46342591B442}"/>
              </a:ext>
            </a:extLst>
          </p:cNvPr>
          <p:cNvSpPr>
            <a:spLocks noGrp="1"/>
          </p:cNvSpPr>
          <p:nvPr>
            <p:ph type="hdr" sz="quarter"/>
          </p:nvPr>
        </p:nvSpPr>
        <p:spPr>
          <a:xfrm>
            <a:off x="0" y="0"/>
            <a:ext cx="3078163" cy="469900"/>
          </a:xfrm>
          <a:prstGeom prst="rect">
            <a:avLst/>
          </a:prstGeom>
        </p:spPr>
        <p:txBody>
          <a:bodyPr vert="horz" wrap="square" lIns="94229" tIns="47114" rIns="94229" bIns="47114" numCol="1" anchor="t"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es-ES_tradnl" altLang="es-ES_tradnl"/>
          </a:p>
        </p:txBody>
      </p:sp>
      <p:sp>
        <p:nvSpPr>
          <p:cNvPr id="3" name="2 Marcador de fecha">
            <a:extLst>
              <a:ext uri="{FF2B5EF4-FFF2-40B4-BE49-F238E27FC236}">
                <a16:creationId xmlns:a16="http://schemas.microsoft.com/office/drawing/2014/main" xmlns="" id="{6D4D7DA1-A162-DA4F-ADEF-3309D68B5A7F}"/>
              </a:ext>
            </a:extLst>
          </p:cNvPr>
          <p:cNvSpPr>
            <a:spLocks noGrp="1"/>
          </p:cNvSpPr>
          <p:nvPr>
            <p:ph type="dt" sz="quarter"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eaLnBrk="1" fontAlgn="auto" hangingPunct="1">
              <a:spcBef>
                <a:spcPts val="0"/>
              </a:spcBef>
              <a:spcAft>
                <a:spcPts val="0"/>
              </a:spcAft>
              <a:defRPr sz="1200">
                <a:latin typeface="Arial" charset="0"/>
                <a:cs typeface="Arial" charset="0"/>
              </a:defRPr>
            </a:lvl1pPr>
          </a:lstStyle>
          <a:p>
            <a:pPr>
              <a:defRPr/>
            </a:pPr>
            <a:fld id="{8A27C024-D314-D345-92BC-BC1A34354F01}" type="datetimeFigureOut">
              <a:rPr lang="es-CL" altLang="es-ES_tradnl"/>
              <a:pPr>
                <a:defRPr/>
              </a:pPr>
              <a:t>09-11-2020</a:t>
            </a:fld>
            <a:endParaRPr lang="es-CL" altLang="es-ES_tradnl"/>
          </a:p>
        </p:txBody>
      </p:sp>
      <p:sp>
        <p:nvSpPr>
          <p:cNvPr id="4" name="3 Marcador de pie de página">
            <a:extLst>
              <a:ext uri="{FF2B5EF4-FFF2-40B4-BE49-F238E27FC236}">
                <a16:creationId xmlns:a16="http://schemas.microsoft.com/office/drawing/2014/main" xmlns="" id="{724489B1-B522-4641-99AB-55D37C64EA06}"/>
              </a:ext>
            </a:extLst>
          </p:cNvPr>
          <p:cNvSpPr>
            <a:spLocks noGrp="1"/>
          </p:cNvSpPr>
          <p:nvPr>
            <p:ph type="ftr" sz="quarter" idx="2"/>
          </p:nvPr>
        </p:nvSpPr>
        <p:spPr>
          <a:xfrm>
            <a:off x="0" y="8916988"/>
            <a:ext cx="3078163" cy="469900"/>
          </a:xfrm>
          <a:prstGeom prst="rect">
            <a:avLst/>
          </a:prstGeom>
        </p:spPr>
        <p:txBody>
          <a:bodyPr vert="horz" wrap="square" lIns="94229" tIns="47114" rIns="94229" bIns="47114" numCol="1" anchor="b"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es-ES_tradnl" altLang="es-ES_tradnl"/>
          </a:p>
        </p:txBody>
      </p:sp>
      <p:sp>
        <p:nvSpPr>
          <p:cNvPr id="5" name="4 Marcador de número de diapositiva">
            <a:extLst>
              <a:ext uri="{FF2B5EF4-FFF2-40B4-BE49-F238E27FC236}">
                <a16:creationId xmlns:a16="http://schemas.microsoft.com/office/drawing/2014/main" xmlns="" id="{512FE741-D621-C64A-A6E1-8FB1F0ADE7B1}"/>
              </a:ext>
            </a:extLst>
          </p:cNvPr>
          <p:cNvSpPr>
            <a:spLocks noGrp="1"/>
          </p:cNvSpPr>
          <p:nvPr>
            <p:ph type="sldNum" sz="quarter" idx="3"/>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eaLnBrk="1" fontAlgn="auto" hangingPunct="1">
              <a:spcBef>
                <a:spcPts val="0"/>
              </a:spcBef>
              <a:spcAft>
                <a:spcPts val="0"/>
              </a:spcAft>
              <a:defRPr sz="1200" smtClean="0">
                <a:latin typeface="+mn-lt"/>
              </a:defRPr>
            </a:lvl1pPr>
          </a:lstStyle>
          <a:p>
            <a:pPr>
              <a:defRPr/>
            </a:pPr>
            <a:fld id="{51E7F82B-587D-4440-AE31-815D93A22205}" type="slidenum">
              <a:rPr lang="es-CL" altLang="es-ES_tradnl"/>
              <a:pPr>
                <a:defRPr/>
              </a:pPr>
              <a:t>‹Nº›</a:t>
            </a:fld>
            <a:endParaRPr lang="es-CL" altLang="es-ES_tradnl"/>
          </a:p>
        </p:txBody>
      </p:sp>
    </p:spTree>
    <p:extLst>
      <p:ext uri="{BB962C8B-B14F-4D97-AF65-F5344CB8AC3E}">
        <p14:creationId xmlns:p14="http://schemas.microsoft.com/office/powerpoint/2010/main" val="34031065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4050506" y="7070887"/>
            <a:ext cx="24303038" cy="15041880"/>
          </a:xfrm>
        </p:spPr>
        <p:txBody>
          <a:bodyPr anchor="b"/>
          <a:lstStyle>
            <a:lvl1pPr algn="ctr">
              <a:defRPr sz="15947"/>
            </a:lvl1pPr>
          </a:lstStyle>
          <a:p>
            <a:r>
              <a:rPr lang="es-ES"/>
              <a:t>Haga clic para modificar el estilo de título del patrón</a:t>
            </a:r>
            <a:endParaRPr lang="es-CL"/>
          </a:p>
        </p:txBody>
      </p:sp>
      <p:sp>
        <p:nvSpPr>
          <p:cNvPr id="3" name="Subtítulo 2"/>
          <p:cNvSpPr>
            <a:spLocks noGrp="1"/>
          </p:cNvSpPr>
          <p:nvPr>
            <p:ph type="subTitle" idx="1"/>
          </p:nvPr>
        </p:nvSpPr>
        <p:spPr>
          <a:xfrm>
            <a:off x="4050506" y="22692839"/>
            <a:ext cx="24303038" cy="10431301"/>
          </a:xfrm>
        </p:spPr>
        <p:txBody>
          <a:bodyPr/>
          <a:lstStyle>
            <a:lvl1pPr marL="0" indent="0" algn="ctr">
              <a:buNone/>
              <a:defRPr sz="6379"/>
            </a:lvl1pPr>
            <a:lvl2pPr marL="1215146" indent="0" algn="ctr">
              <a:buNone/>
              <a:defRPr sz="5316"/>
            </a:lvl2pPr>
            <a:lvl3pPr marL="2430292" indent="0" algn="ctr">
              <a:buNone/>
              <a:defRPr sz="4784"/>
            </a:lvl3pPr>
            <a:lvl4pPr marL="3645438" indent="0" algn="ctr">
              <a:buNone/>
              <a:defRPr sz="4252"/>
            </a:lvl4pPr>
            <a:lvl5pPr marL="4860585" indent="0" algn="ctr">
              <a:buNone/>
              <a:defRPr sz="4252"/>
            </a:lvl5pPr>
            <a:lvl6pPr marL="6075731" indent="0" algn="ctr">
              <a:buNone/>
              <a:defRPr sz="4252"/>
            </a:lvl6pPr>
            <a:lvl7pPr marL="7290877" indent="0" algn="ctr">
              <a:buNone/>
              <a:defRPr sz="4252"/>
            </a:lvl7pPr>
            <a:lvl8pPr marL="8506023" indent="0" algn="ctr">
              <a:buNone/>
              <a:defRPr sz="4252"/>
            </a:lvl8pPr>
            <a:lvl9pPr marL="9721169" indent="0" algn="ctr">
              <a:buNone/>
              <a:defRPr sz="4252"/>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4C98154B-9EA0-C744-8A84-C9A5E74DE30B}"/>
              </a:ext>
            </a:extLst>
          </p:cNvPr>
          <p:cNvSpPr>
            <a:spLocks noGrp="1"/>
          </p:cNvSpPr>
          <p:nvPr>
            <p:ph type="dt" sz="half" idx="10"/>
          </p:nvPr>
        </p:nvSpPr>
        <p:spPr/>
        <p:txBody>
          <a:bodyPr/>
          <a:lstStyle>
            <a:lvl1pPr>
              <a:defRPr/>
            </a:lvl1pPr>
          </a:lstStyle>
          <a:p>
            <a:pPr>
              <a:defRPr/>
            </a:pPr>
            <a:fld id="{3A3DCE97-7BF8-7B44-8D8D-C3424A41FCFF}" type="datetimeFigureOut">
              <a:rPr lang="es-CL" altLang="es-ES_tradnl"/>
              <a:pPr>
                <a:defRPr/>
              </a:pPr>
              <a:t>09-11-2020</a:t>
            </a:fld>
            <a:endParaRPr lang="es-CL" altLang="es-ES_tradnl"/>
          </a:p>
        </p:txBody>
      </p:sp>
      <p:sp>
        <p:nvSpPr>
          <p:cNvPr id="5" name="Marcador de pie de página 4">
            <a:extLst>
              <a:ext uri="{FF2B5EF4-FFF2-40B4-BE49-F238E27FC236}">
                <a16:creationId xmlns:a16="http://schemas.microsoft.com/office/drawing/2014/main" xmlns="" id="{29586A0C-644D-5647-A374-4B15075111FD}"/>
              </a:ext>
            </a:extLst>
          </p:cNvPr>
          <p:cNvSpPr>
            <a:spLocks noGrp="1"/>
          </p:cNvSpPr>
          <p:nvPr>
            <p:ph type="ftr" sz="quarter" idx="11"/>
          </p:nvPr>
        </p:nvSpPr>
        <p:spPr/>
        <p:txBody>
          <a:bodyPr/>
          <a:lstStyle>
            <a:lvl1pPr>
              <a:defRPr/>
            </a:lvl1pPr>
          </a:lstStyle>
          <a:p>
            <a:pPr>
              <a:defRPr/>
            </a:pPr>
            <a:endParaRPr lang="es-ES_tradnl" altLang="es-ES_tradnl"/>
          </a:p>
        </p:txBody>
      </p:sp>
      <p:sp>
        <p:nvSpPr>
          <p:cNvPr id="6" name="Marcador de número de diapositiva 5">
            <a:extLst>
              <a:ext uri="{FF2B5EF4-FFF2-40B4-BE49-F238E27FC236}">
                <a16:creationId xmlns:a16="http://schemas.microsoft.com/office/drawing/2014/main" xmlns="" id="{7883BE35-8020-1B48-9898-95FC6C495142}"/>
              </a:ext>
            </a:extLst>
          </p:cNvPr>
          <p:cNvSpPr>
            <a:spLocks noGrp="1"/>
          </p:cNvSpPr>
          <p:nvPr>
            <p:ph type="sldNum" sz="quarter" idx="12"/>
          </p:nvPr>
        </p:nvSpPr>
        <p:spPr/>
        <p:txBody>
          <a:bodyPr/>
          <a:lstStyle>
            <a:lvl1pPr>
              <a:defRPr/>
            </a:lvl1pPr>
          </a:lstStyle>
          <a:p>
            <a:pPr>
              <a:defRPr/>
            </a:pPr>
            <a:fld id="{6104B75E-C480-DE42-A625-C54AF54B9B17}" type="slidenum">
              <a:rPr lang="es-CL" altLang="es-ES_tradnl"/>
              <a:pPr>
                <a:defRPr/>
              </a:pPr>
              <a:t>‹Nº›</a:t>
            </a:fld>
            <a:endParaRPr lang="es-CL" altLang="es-ES_tradnl"/>
          </a:p>
        </p:txBody>
      </p:sp>
    </p:spTree>
    <p:extLst>
      <p:ext uri="{BB962C8B-B14F-4D97-AF65-F5344CB8AC3E}">
        <p14:creationId xmlns:p14="http://schemas.microsoft.com/office/powerpoint/2010/main" val="3254080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CABD2289-E2B4-704F-876B-D0DD51337B50}"/>
              </a:ext>
            </a:extLst>
          </p:cNvPr>
          <p:cNvSpPr>
            <a:spLocks noGrp="1"/>
          </p:cNvSpPr>
          <p:nvPr>
            <p:ph type="dt" sz="half" idx="10"/>
          </p:nvPr>
        </p:nvSpPr>
        <p:spPr/>
        <p:txBody>
          <a:bodyPr/>
          <a:lstStyle>
            <a:lvl1pPr>
              <a:defRPr/>
            </a:lvl1pPr>
          </a:lstStyle>
          <a:p>
            <a:pPr>
              <a:defRPr/>
            </a:pPr>
            <a:fld id="{31129DA7-80EC-D24C-9D7D-C1CEE3A2D31D}" type="datetimeFigureOut">
              <a:rPr lang="es-CL" altLang="es-ES_tradnl"/>
              <a:pPr>
                <a:defRPr/>
              </a:pPr>
              <a:t>09-11-2020</a:t>
            </a:fld>
            <a:endParaRPr lang="es-CL" altLang="es-ES_tradnl"/>
          </a:p>
        </p:txBody>
      </p:sp>
      <p:sp>
        <p:nvSpPr>
          <p:cNvPr id="5" name="Marcador de pie de página 4">
            <a:extLst>
              <a:ext uri="{FF2B5EF4-FFF2-40B4-BE49-F238E27FC236}">
                <a16:creationId xmlns:a16="http://schemas.microsoft.com/office/drawing/2014/main" xmlns="" id="{8A335B55-7904-FD41-A0F9-DE9E311B5CE6}"/>
              </a:ext>
            </a:extLst>
          </p:cNvPr>
          <p:cNvSpPr>
            <a:spLocks noGrp="1"/>
          </p:cNvSpPr>
          <p:nvPr>
            <p:ph type="ftr" sz="quarter" idx="11"/>
          </p:nvPr>
        </p:nvSpPr>
        <p:spPr/>
        <p:txBody>
          <a:bodyPr/>
          <a:lstStyle>
            <a:lvl1pPr>
              <a:defRPr/>
            </a:lvl1pPr>
          </a:lstStyle>
          <a:p>
            <a:pPr>
              <a:defRPr/>
            </a:pPr>
            <a:endParaRPr lang="es-ES_tradnl" altLang="es-ES_tradnl"/>
          </a:p>
        </p:txBody>
      </p:sp>
      <p:sp>
        <p:nvSpPr>
          <p:cNvPr id="6" name="Marcador de número de diapositiva 5">
            <a:extLst>
              <a:ext uri="{FF2B5EF4-FFF2-40B4-BE49-F238E27FC236}">
                <a16:creationId xmlns:a16="http://schemas.microsoft.com/office/drawing/2014/main" xmlns="" id="{4704D73A-5F3A-734F-86C1-927D8EA5B7B8}"/>
              </a:ext>
            </a:extLst>
          </p:cNvPr>
          <p:cNvSpPr>
            <a:spLocks noGrp="1"/>
          </p:cNvSpPr>
          <p:nvPr>
            <p:ph type="sldNum" sz="quarter" idx="12"/>
          </p:nvPr>
        </p:nvSpPr>
        <p:spPr/>
        <p:txBody>
          <a:bodyPr/>
          <a:lstStyle>
            <a:lvl1pPr>
              <a:defRPr/>
            </a:lvl1pPr>
          </a:lstStyle>
          <a:p>
            <a:pPr>
              <a:defRPr/>
            </a:pPr>
            <a:fld id="{861F045B-8AD2-B348-8B5C-72BA7A60FB49}" type="slidenum">
              <a:rPr lang="es-CL" altLang="es-ES_tradnl"/>
              <a:pPr>
                <a:defRPr/>
              </a:pPr>
              <a:t>‹Nº›</a:t>
            </a:fld>
            <a:endParaRPr lang="es-CL" altLang="es-ES_tradnl"/>
          </a:p>
        </p:txBody>
      </p:sp>
    </p:spTree>
    <p:extLst>
      <p:ext uri="{BB962C8B-B14F-4D97-AF65-F5344CB8AC3E}">
        <p14:creationId xmlns:p14="http://schemas.microsoft.com/office/powerpoint/2010/main" val="244822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23189148" y="2300288"/>
            <a:ext cx="6987123" cy="36614579"/>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2227779" y="2300288"/>
            <a:ext cx="20556319" cy="366145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A3079FEC-BCD3-4743-A650-BF54D16D007C}"/>
              </a:ext>
            </a:extLst>
          </p:cNvPr>
          <p:cNvSpPr>
            <a:spLocks noGrp="1"/>
          </p:cNvSpPr>
          <p:nvPr>
            <p:ph type="dt" sz="half" idx="10"/>
          </p:nvPr>
        </p:nvSpPr>
        <p:spPr/>
        <p:txBody>
          <a:bodyPr/>
          <a:lstStyle>
            <a:lvl1pPr>
              <a:defRPr/>
            </a:lvl1pPr>
          </a:lstStyle>
          <a:p>
            <a:pPr>
              <a:defRPr/>
            </a:pPr>
            <a:fld id="{0198CAF6-D761-0F41-917E-0496E7778AFD}" type="datetimeFigureOut">
              <a:rPr lang="es-CL" altLang="es-ES_tradnl"/>
              <a:pPr>
                <a:defRPr/>
              </a:pPr>
              <a:t>09-11-2020</a:t>
            </a:fld>
            <a:endParaRPr lang="es-CL" altLang="es-ES_tradnl"/>
          </a:p>
        </p:txBody>
      </p:sp>
      <p:sp>
        <p:nvSpPr>
          <p:cNvPr id="5" name="Marcador de pie de página 4">
            <a:extLst>
              <a:ext uri="{FF2B5EF4-FFF2-40B4-BE49-F238E27FC236}">
                <a16:creationId xmlns:a16="http://schemas.microsoft.com/office/drawing/2014/main" xmlns="" id="{A2D440C8-6E5C-5541-83F6-34A35696F2F1}"/>
              </a:ext>
            </a:extLst>
          </p:cNvPr>
          <p:cNvSpPr>
            <a:spLocks noGrp="1"/>
          </p:cNvSpPr>
          <p:nvPr>
            <p:ph type="ftr" sz="quarter" idx="11"/>
          </p:nvPr>
        </p:nvSpPr>
        <p:spPr/>
        <p:txBody>
          <a:bodyPr/>
          <a:lstStyle>
            <a:lvl1pPr>
              <a:defRPr/>
            </a:lvl1pPr>
          </a:lstStyle>
          <a:p>
            <a:pPr>
              <a:defRPr/>
            </a:pPr>
            <a:endParaRPr lang="es-ES_tradnl" altLang="es-ES_tradnl"/>
          </a:p>
        </p:txBody>
      </p:sp>
      <p:sp>
        <p:nvSpPr>
          <p:cNvPr id="6" name="Marcador de número de diapositiva 5">
            <a:extLst>
              <a:ext uri="{FF2B5EF4-FFF2-40B4-BE49-F238E27FC236}">
                <a16:creationId xmlns:a16="http://schemas.microsoft.com/office/drawing/2014/main" xmlns="" id="{2BD376CA-7162-2C47-A610-C8CD7D6F6C3A}"/>
              </a:ext>
            </a:extLst>
          </p:cNvPr>
          <p:cNvSpPr>
            <a:spLocks noGrp="1"/>
          </p:cNvSpPr>
          <p:nvPr>
            <p:ph type="sldNum" sz="quarter" idx="12"/>
          </p:nvPr>
        </p:nvSpPr>
        <p:spPr/>
        <p:txBody>
          <a:bodyPr/>
          <a:lstStyle>
            <a:lvl1pPr>
              <a:defRPr/>
            </a:lvl1pPr>
          </a:lstStyle>
          <a:p>
            <a:pPr>
              <a:defRPr/>
            </a:pPr>
            <a:fld id="{AB4D847C-1218-EC47-A832-F6E91E506680}" type="slidenum">
              <a:rPr lang="es-CL" altLang="es-ES_tradnl"/>
              <a:pPr>
                <a:defRPr/>
              </a:pPr>
              <a:t>‹Nº›</a:t>
            </a:fld>
            <a:endParaRPr lang="es-CL" altLang="es-ES_tradnl"/>
          </a:p>
        </p:txBody>
      </p:sp>
    </p:spTree>
    <p:extLst>
      <p:ext uri="{BB962C8B-B14F-4D97-AF65-F5344CB8AC3E}">
        <p14:creationId xmlns:p14="http://schemas.microsoft.com/office/powerpoint/2010/main" val="344096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28A4242C-6B78-2547-ACA8-23B90001E8E3}"/>
              </a:ext>
            </a:extLst>
          </p:cNvPr>
          <p:cNvSpPr>
            <a:spLocks noGrp="1"/>
          </p:cNvSpPr>
          <p:nvPr>
            <p:ph type="dt" sz="half" idx="10"/>
          </p:nvPr>
        </p:nvSpPr>
        <p:spPr/>
        <p:txBody>
          <a:bodyPr/>
          <a:lstStyle>
            <a:lvl1pPr>
              <a:defRPr/>
            </a:lvl1pPr>
          </a:lstStyle>
          <a:p>
            <a:pPr>
              <a:defRPr/>
            </a:pPr>
            <a:fld id="{4DEF1658-C02D-6046-83D3-6E37A723A999}" type="datetimeFigureOut">
              <a:rPr lang="es-CL" altLang="es-ES_tradnl"/>
              <a:pPr>
                <a:defRPr/>
              </a:pPr>
              <a:t>09-11-2020</a:t>
            </a:fld>
            <a:endParaRPr lang="es-CL" altLang="es-ES_tradnl"/>
          </a:p>
        </p:txBody>
      </p:sp>
      <p:sp>
        <p:nvSpPr>
          <p:cNvPr id="5" name="Marcador de pie de página 4">
            <a:extLst>
              <a:ext uri="{FF2B5EF4-FFF2-40B4-BE49-F238E27FC236}">
                <a16:creationId xmlns:a16="http://schemas.microsoft.com/office/drawing/2014/main" xmlns="" id="{72A0677F-7364-254F-9E89-43417D93BA03}"/>
              </a:ext>
            </a:extLst>
          </p:cNvPr>
          <p:cNvSpPr>
            <a:spLocks noGrp="1"/>
          </p:cNvSpPr>
          <p:nvPr>
            <p:ph type="ftr" sz="quarter" idx="11"/>
          </p:nvPr>
        </p:nvSpPr>
        <p:spPr/>
        <p:txBody>
          <a:bodyPr/>
          <a:lstStyle>
            <a:lvl1pPr>
              <a:defRPr/>
            </a:lvl1pPr>
          </a:lstStyle>
          <a:p>
            <a:pPr>
              <a:defRPr/>
            </a:pPr>
            <a:endParaRPr lang="es-ES_tradnl" altLang="es-ES_tradnl"/>
          </a:p>
        </p:txBody>
      </p:sp>
      <p:sp>
        <p:nvSpPr>
          <p:cNvPr id="6" name="Marcador de número de diapositiva 5">
            <a:extLst>
              <a:ext uri="{FF2B5EF4-FFF2-40B4-BE49-F238E27FC236}">
                <a16:creationId xmlns:a16="http://schemas.microsoft.com/office/drawing/2014/main" xmlns="" id="{ADF68CF0-B644-5C43-AE81-86EEF95CDBD2}"/>
              </a:ext>
            </a:extLst>
          </p:cNvPr>
          <p:cNvSpPr>
            <a:spLocks noGrp="1"/>
          </p:cNvSpPr>
          <p:nvPr>
            <p:ph type="sldNum" sz="quarter" idx="12"/>
          </p:nvPr>
        </p:nvSpPr>
        <p:spPr/>
        <p:txBody>
          <a:bodyPr/>
          <a:lstStyle>
            <a:lvl1pPr>
              <a:defRPr/>
            </a:lvl1pPr>
          </a:lstStyle>
          <a:p>
            <a:pPr>
              <a:defRPr/>
            </a:pPr>
            <a:fld id="{3F4D7350-73CF-4845-864C-47566CF58081}" type="slidenum">
              <a:rPr lang="es-CL" altLang="es-ES_tradnl"/>
              <a:pPr>
                <a:defRPr/>
              </a:pPr>
              <a:t>‹Nº›</a:t>
            </a:fld>
            <a:endParaRPr lang="es-CL" altLang="es-ES_tradnl"/>
          </a:p>
        </p:txBody>
      </p:sp>
    </p:spTree>
    <p:extLst>
      <p:ext uri="{BB962C8B-B14F-4D97-AF65-F5344CB8AC3E}">
        <p14:creationId xmlns:p14="http://schemas.microsoft.com/office/powerpoint/2010/main" val="283021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2210901" y="10771353"/>
            <a:ext cx="27948493" cy="17972243"/>
          </a:xfrm>
        </p:spPr>
        <p:txBody>
          <a:bodyPr anchor="b"/>
          <a:lstStyle>
            <a:lvl1pPr>
              <a:defRPr sz="15947"/>
            </a:lvl1pPr>
          </a:lstStyle>
          <a:p>
            <a:r>
              <a:rPr lang="es-ES"/>
              <a:t>Haga clic para modificar el estilo de título del patrón</a:t>
            </a:r>
            <a:endParaRPr lang="es-CL"/>
          </a:p>
        </p:txBody>
      </p:sp>
      <p:sp>
        <p:nvSpPr>
          <p:cNvPr id="3" name="Marcador de texto 2"/>
          <p:cNvSpPr>
            <a:spLocks noGrp="1"/>
          </p:cNvSpPr>
          <p:nvPr>
            <p:ph type="body" idx="1"/>
          </p:nvPr>
        </p:nvSpPr>
        <p:spPr>
          <a:xfrm>
            <a:off x="2210901" y="28913620"/>
            <a:ext cx="27948493" cy="9451178"/>
          </a:xfrm>
        </p:spPr>
        <p:txBody>
          <a:bodyPr/>
          <a:lstStyle>
            <a:lvl1pPr marL="0" indent="0">
              <a:buNone/>
              <a:defRPr sz="6379">
                <a:solidFill>
                  <a:schemeClr val="tx1">
                    <a:tint val="75000"/>
                  </a:schemeClr>
                </a:solidFill>
              </a:defRPr>
            </a:lvl1pPr>
            <a:lvl2pPr marL="1215146" indent="0">
              <a:buNone/>
              <a:defRPr sz="5316">
                <a:solidFill>
                  <a:schemeClr val="tx1">
                    <a:tint val="75000"/>
                  </a:schemeClr>
                </a:solidFill>
              </a:defRPr>
            </a:lvl2pPr>
            <a:lvl3pPr marL="2430292" indent="0">
              <a:buNone/>
              <a:defRPr sz="4784">
                <a:solidFill>
                  <a:schemeClr val="tx1">
                    <a:tint val="75000"/>
                  </a:schemeClr>
                </a:solidFill>
              </a:defRPr>
            </a:lvl3pPr>
            <a:lvl4pPr marL="3645438" indent="0">
              <a:buNone/>
              <a:defRPr sz="4252">
                <a:solidFill>
                  <a:schemeClr val="tx1">
                    <a:tint val="75000"/>
                  </a:schemeClr>
                </a:solidFill>
              </a:defRPr>
            </a:lvl4pPr>
            <a:lvl5pPr marL="4860585" indent="0">
              <a:buNone/>
              <a:defRPr sz="4252">
                <a:solidFill>
                  <a:schemeClr val="tx1">
                    <a:tint val="75000"/>
                  </a:schemeClr>
                </a:solidFill>
              </a:defRPr>
            </a:lvl5pPr>
            <a:lvl6pPr marL="6075731" indent="0">
              <a:buNone/>
              <a:defRPr sz="4252">
                <a:solidFill>
                  <a:schemeClr val="tx1">
                    <a:tint val="75000"/>
                  </a:schemeClr>
                </a:solidFill>
              </a:defRPr>
            </a:lvl6pPr>
            <a:lvl7pPr marL="7290877" indent="0">
              <a:buNone/>
              <a:defRPr sz="4252">
                <a:solidFill>
                  <a:schemeClr val="tx1">
                    <a:tint val="75000"/>
                  </a:schemeClr>
                </a:solidFill>
              </a:defRPr>
            </a:lvl7pPr>
            <a:lvl8pPr marL="8506023" indent="0">
              <a:buNone/>
              <a:defRPr sz="4252">
                <a:solidFill>
                  <a:schemeClr val="tx1">
                    <a:tint val="75000"/>
                  </a:schemeClr>
                </a:solidFill>
              </a:defRPr>
            </a:lvl8pPr>
            <a:lvl9pPr marL="9721169" indent="0">
              <a:buNone/>
              <a:defRPr sz="4252">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C2E81D7F-3EDA-9049-844E-B49107611956}"/>
              </a:ext>
            </a:extLst>
          </p:cNvPr>
          <p:cNvSpPr>
            <a:spLocks noGrp="1"/>
          </p:cNvSpPr>
          <p:nvPr>
            <p:ph type="dt" sz="half" idx="10"/>
          </p:nvPr>
        </p:nvSpPr>
        <p:spPr/>
        <p:txBody>
          <a:bodyPr/>
          <a:lstStyle>
            <a:lvl1pPr>
              <a:defRPr/>
            </a:lvl1pPr>
          </a:lstStyle>
          <a:p>
            <a:pPr>
              <a:defRPr/>
            </a:pPr>
            <a:fld id="{28D233AA-0F83-734F-9185-5B3F1A04ED75}" type="datetimeFigureOut">
              <a:rPr lang="es-CL" altLang="es-ES_tradnl"/>
              <a:pPr>
                <a:defRPr/>
              </a:pPr>
              <a:t>09-11-2020</a:t>
            </a:fld>
            <a:endParaRPr lang="es-CL" altLang="es-ES_tradnl"/>
          </a:p>
        </p:txBody>
      </p:sp>
      <p:sp>
        <p:nvSpPr>
          <p:cNvPr id="5" name="Marcador de pie de página 4">
            <a:extLst>
              <a:ext uri="{FF2B5EF4-FFF2-40B4-BE49-F238E27FC236}">
                <a16:creationId xmlns:a16="http://schemas.microsoft.com/office/drawing/2014/main" xmlns="" id="{2738627C-1A6F-9C49-867C-A4556CCF37BA}"/>
              </a:ext>
            </a:extLst>
          </p:cNvPr>
          <p:cNvSpPr>
            <a:spLocks noGrp="1"/>
          </p:cNvSpPr>
          <p:nvPr>
            <p:ph type="ftr" sz="quarter" idx="11"/>
          </p:nvPr>
        </p:nvSpPr>
        <p:spPr/>
        <p:txBody>
          <a:bodyPr/>
          <a:lstStyle>
            <a:lvl1pPr>
              <a:defRPr/>
            </a:lvl1pPr>
          </a:lstStyle>
          <a:p>
            <a:pPr>
              <a:defRPr/>
            </a:pPr>
            <a:endParaRPr lang="es-ES_tradnl" altLang="es-ES_tradnl"/>
          </a:p>
        </p:txBody>
      </p:sp>
      <p:sp>
        <p:nvSpPr>
          <p:cNvPr id="6" name="Marcador de número de diapositiva 5">
            <a:extLst>
              <a:ext uri="{FF2B5EF4-FFF2-40B4-BE49-F238E27FC236}">
                <a16:creationId xmlns:a16="http://schemas.microsoft.com/office/drawing/2014/main" xmlns="" id="{DACEE5C9-5FB1-9F47-882B-576A343F2206}"/>
              </a:ext>
            </a:extLst>
          </p:cNvPr>
          <p:cNvSpPr>
            <a:spLocks noGrp="1"/>
          </p:cNvSpPr>
          <p:nvPr>
            <p:ph type="sldNum" sz="quarter" idx="12"/>
          </p:nvPr>
        </p:nvSpPr>
        <p:spPr/>
        <p:txBody>
          <a:bodyPr/>
          <a:lstStyle>
            <a:lvl1pPr>
              <a:defRPr/>
            </a:lvl1pPr>
          </a:lstStyle>
          <a:p>
            <a:pPr>
              <a:defRPr/>
            </a:pPr>
            <a:fld id="{83F31857-CBEC-3345-9342-AD60EAD50CFE}" type="slidenum">
              <a:rPr lang="es-CL" altLang="es-ES_tradnl"/>
              <a:pPr>
                <a:defRPr/>
              </a:pPr>
              <a:t>‹Nº›</a:t>
            </a:fld>
            <a:endParaRPr lang="es-CL" altLang="es-ES_tradnl"/>
          </a:p>
        </p:txBody>
      </p:sp>
    </p:spTree>
    <p:extLst>
      <p:ext uri="{BB962C8B-B14F-4D97-AF65-F5344CB8AC3E}">
        <p14:creationId xmlns:p14="http://schemas.microsoft.com/office/powerpoint/2010/main" val="2139742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2227779" y="11501438"/>
            <a:ext cx="13771721" cy="274134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16404550" y="11501438"/>
            <a:ext cx="13771721" cy="274134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3">
            <a:extLst>
              <a:ext uri="{FF2B5EF4-FFF2-40B4-BE49-F238E27FC236}">
                <a16:creationId xmlns:a16="http://schemas.microsoft.com/office/drawing/2014/main" xmlns="" id="{5FF604F5-864F-214C-B0E0-C3F8FA8F672A}"/>
              </a:ext>
            </a:extLst>
          </p:cNvPr>
          <p:cNvSpPr>
            <a:spLocks noGrp="1"/>
          </p:cNvSpPr>
          <p:nvPr>
            <p:ph type="dt" sz="half" idx="10"/>
          </p:nvPr>
        </p:nvSpPr>
        <p:spPr/>
        <p:txBody>
          <a:bodyPr/>
          <a:lstStyle>
            <a:lvl1pPr>
              <a:defRPr/>
            </a:lvl1pPr>
          </a:lstStyle>
          <a:p>
            <a:pPr>
              <a:defRPr/>
            </a:pPr>
            <a:fld id="{16E5872C-141F-D540-95CE-443E8653DCB8}" type="datetimeFigureOut">
              <a:rPr lang="es-CL" altLang="es-ES_tradnl"/>
              <a:pPr>
                <a:defRPr/>
              </a:pPr>
              <a:t>09-11-2020</a:t>
            </a:fld>
            <a:endParaRPr lang="es-CL" altLang="es-ES_tradnl"/>
          </a:p>
        </p:txBody>
      </p:sp>
      <p:sp>
        <p:nvSpPr>
          <p:cNvPr id="6" name="Marcador de pie de página 4">
            <a:extLst>
              <a:ext uri="{FF2B5EF4-FFF2-40B4-BE49-F238E27FC236}">
                <a16:creationId xmlns:a16="http://schemas.microsoft.com/office/drawing/2014/main" xmlns="" id="{6AC91DFD-F2FB-F64D-9726-FE37E02024A2}"/>
              </a:ext>
            </a:extLst>
          </p:cNvPr>
          <p:cNvSpPr>
            <a:spLocks noGrp="1"/>
          </p:cNvSpPr>
          <p:nvPr>
            <p:ph type="ftr" sz="quarter" idx="11"/>
          </p:nvPr>
        </p:nvSpPr>
        <p:spPr/>
        <p:txBody>
          <a:bodyPr/>
          <a:lstStyle>
            <a:lvl1pPr>
              <a:defRPr/>
            </a:lvl1pPr>
          </a:lstStyle>
          <a:p>
            <a:pPr>
              <a:defRPr/>
            </a:pPr>
            <a:endParaRPr lang="es-ES_tradnl" altLang="es-ES_tradnl"/>
          </a:p>
        </p:txBody>
      </p:sp>
      <p:sp>
        <p:nvSpPr>
          <p:cNvPr id="7" name="Marcador de número de diapositiva 5">
            <a:extLst>
              <a:ext uri="{FF2B5EF4-FFF2-40B4-BE49-F238E27FC236}">
                <a16:creationId xmlns:a16="http://schemas.microsoft.com/office/drawing/2014/main" xmlns="" id="{4BD59BC7-8ADE-5345-8B46-2A53AA3DEDFF}"/>
              </a:ext>
            </a:extLst>
          </p:cNvPr>
          <p:cNvSpPr>
            <a:spLocks noGrp="1"/>
          </p:cNvSpPr>
          <p:nvPr>
            <p:ph type="sldNum" sz="quarter" idx="12"/>
          </p:nvPr>
        </p:nvSpPr>
        <p:spPr/>
        <p:txBody>
          <a:bodyPr/>
          <a:lstStyle>
            <a:lvl1pPr>
              <a:defRPr/>
            </a:lvl1pPr>
          </a:lstStyle>
          <a:p>
            <a:pPr>
              <a:defRPr/>
            </a:pPr>
            <a:fld id="{3F4A5DBB-FA03-7B44-8AB0-899F1F2784EB}" type="slidenum">
              <a:rPr lang="es-CL" altLang="es-ES_tradnl"/>
              <a:pPr>
                <a:defRPr/>
              </a:pPr>
              <a:t>‹Nº›</a:t>
            </a:fld>
            <a:endParaRPr lang="es-CL" altLang="es-ES_tradnl"/>
          </a:p>
        </p:txBody>
      </p:sp>
    </p:spTree>
    <p:extLst>
      <p:ext uri="{BB962C8B-B14F-4D97-AF65-F5344CB8AC3E}">
        <p14:creationId xmlns:p14="http://schemas.microsoft.com/office/powerpoint/2010/main" val="1430883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231999" y="2300291"/>
            <a:ext cx="27948493" cy="8351047"/>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2232000" y="10591327"/>
            <a:ext cx="13708431" cy="5190646"/>
          </a:xfrm>
        </p:spPr>
        <p:txBody>
          <a:bodyPr anchor="b"/>
          <a:lstStyle>
            <a:lvl1pPr marL="0" indent="0">
              <a:buNone/>
              <a:defRPr sz="6379" b="1"/>
            </a:lvl1pPr>
            <a:lvl2pPr marL="1215146" indent="0">
              <a:buNone/>
              <a:defRPr sz="5316" b="1"/>
            </a:lvl2pPr>
            <a:lvl3pPr marL="2430292" indent="0">
              <a:buNone/>
              <a:defRPr sz="4784" b="1"/>
            </a:lvl3pPr>
            <a:lvl4pPr marL="3645438" indent="0">
              <a:buNone/>
              <a:defRPr sz="4252" b="1"/>
            </a:lvl4pPr>
            <a:lvl5pPr marL="4860585" indent="0">
              <a:buNone/>
              <a:defRPr sz="4252" b="1"/>
            </a:lvl5pPr>
            <a:lvl6pPr marL="6075731" indent="0">
              <a:buNone/>
              <a:defRPr sz="4252" b="1"/>
            </a:lvl6pPr>
            <a:lvl7pPr marL="7290877" indent="0">
              <a:buNone/>
              <a:defRPr sz="4252" b="1"/>
            </a:lvl7pPr>
            <a:lvl8pPr marL="8506023" indent="0">
              <a:buNone/>
              <a:defRPr sz="4252" b="1"/>
            </a:lvl8pPr>
            <a:lvl9pPr marL="9721169" indent="0">
              <a:buNone/>
              <a:defRPr sz="4252" b="1"/>
            </a:lvl9pPr>
          </a:lstStyle>
          <a:p>
            <a:pPr lvl="0"/>
            <a:r>
              <a:rPr lang="es-ES"/>
              <a:t>Haga clic para modificar los estilos de texto del patrón</a:t>
            </a:r>
          </a:p>
        </p:txBody>
      </p:sp>
      <p:sp>
        <p:nvSpPr>
          <p:cNvPr id="4" name="Marcador de contenido 3"/>
          <p:cNvSpPr>
            <a:spLocks noGrp="1"/>
          </p:cNvSpPr>
          <p:nvPr>
            <p:ph sz="half" idx="2"/>
          </p:nvPr>
        </p:nvSpPr>
        <p:spPr>
          <a:xfrm>
            <a:off x="2232000" y="15781973"/>
            <a:ext cx="13708431" cy="23212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16404550" y="10591327"/>
            <a:ext cx="13775942" cy="5190646"/>
          </a:xfrm>
        </p:spPr>
        <p:txBody>
          <a:bodyPr anchor="b"/>
          <a:lstStyle>
            <a:lvl1pPr marL="0" indent="0">
              <a:buNone/>
              <a:defRPr sz="6379" b="1"/>
            </a:lvl1pPr>
            <a:lvl2pPr marL="1215146" indent="0">
              <a:buNone/>
              <a:defRPr sz="5316" b="1"/>
            </a:lvl2pPr>
            <a:lvl3pPr marL="2430292" indent="0">
              <a:buNone/>
              <a:defRPr sz="4784" b="1"/>
            </a:lvl3pPr>
            <a:lvl4pPr marL="3645438" indent="0">
              <a:buNone/>
              <a:defRPr sz="4252" b="1"/>
            </a:lvl4pPr>
            <a:lvl5pPr marL="4860585" indent="0">
              <a:buNone/>
              <a:defRPr sz="4252" b="1"/>
            </a:lvl5pPr>
            <a:lvl6pPr marL="6075731" indent="0">
              <a:buNone/>
              <a:defRPr sz="4252" b="1"/>
            </a:lvl6pPr>
            <a:lvl7pPr marL="7290877" indent="0">
              <a:buNone/>
              <a:defRPr sz="4252" b="1"/>
            </a:lvl7pPr>
            <a:lvl8pPr marL="8506023" indent="0">
              <a:buNone/>
              <a:defRPr sz="4252" b="1"/>
            </a:lvl8pPr>
            <a:lvl9pPr marL="9721169" indent="0">
              <a:buNone/>
              <a:defRPr sz="4252" b="1"/>
            </a:lvl9pPr>
          </a:lstStyle>
          <a:p>
            <a:pPr lvl="0"/>
            <a:r>
              <a:rPr lang="es-ES"/>
              <a:t>Haga clic para modificar los estilos de texto del patrón</a:t>
            </a:r>
          </a:p>
        </p:txBody>
      </p:sp>
      <p:sp>
        <p:nvSpPr>
          <p:cNvPr id="6" name="Marcador de contenido 5"/>
          <p:cNvSpPr>
            <a:spLocks noGrp="1"/>
          </p:cNvSpPr>
          <p:nvPr>
            <p:ph sz="quarter" idx="4"/>
          </p:nvPr>
        </p:nvSpPr>
        <p:spPr>
          <a:xfrm>
            <a:off x="16404550" y="15781973"/>
            <a:ext cx="13775942" cy="23212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3">
            <a:extLst>
              <a:ext uri="{FF2B5EF4-FFF2-40B4-BE49-F238E27FC236}">
                <a16:creationId xmlns:a16="http://schemas.microsoft.com/office/drawing/2014/main" xmlns="" id="{407E0D0C-EE46-6949-8297-0CA4C56767D2}"/>
              </a:ext>
            </a:extLst>
          </p:cNvPr>
          <p:cNvSpPr>
            <a:spLocks noGrp="1"/>
          </p:cNvSpPr>
          <p:nvPr>
            <p:ph type="dt" sz="half" idx="10"/>
          </p:nvPr>
        </p:nvSpPr>
        <p:spPr/>
        <p:txBody>
          <a:bodyPr/>
          <a:lstStyle>
            <a:lvl1pPr>
              <a:defRPr/>
            </a:lvl1pPr>
          </a:lstStyle>
          <a:p>
            <a:pPr>
              <a:defRPr/>
            </a:pPr>
            <a:fld id="{2F07E325-DA7B-534E-AF86-CCE1E191855B}" type="datetimeFigureOut">
              <a:rPr lang="es-CL" altLang="es-ES_tradnl"/>
              <a:pPr>
                <a:defRPr/>
              </a:pPr>
              <a:t>09-11-2020</a:t>
            </a:fld>
            <a:endParaRPr lang="es-CL" altLang="es-ES_tradnl"/>
          </a:p>
        </p:txBody>
      </p:sp>
      <p:sp>
        <p:nvSpPr>
          <p:cNvPr id="8" name="Marcador de pie de página 4">
            <a:extLst>
              <a:ext uri="{FF2B5EF4-FFF2-40B4-BE49-F238E27FC236}">
                <a16:creationId xmlns:a16="http://schemas.microsoft.com/office/drawing/2014/main" xmlns="" id="{4258EA13-C711-E24E-83A4-72E6F4E95E77}"/>
              </a:ext>
            </a:extLst>
          </p:cNvPr>
          <p:cNvSpPr>
            <a:spLocks noGrp="1"/>
          </p:cNvSpPr>
          <p:nvPr>
            <p:ph type="ftr" sz="quarter" idx="11"/>
          </p:nvPr>
        </p:nvSpPr>
        <p:spPr/>
        <p:txBody>
          <a:bodyPr/>
          <a:lstStyle>
            <a:lvl1pPr>
              <a:defRPr/>
            </a:lvl1pPr>
          </a:lstStyle>
          <a:p>
            <a:pPr>
              <a:defRPr/>
            </a:pPr>
            <a:endParaRPr lang="es-ES_tradnl" altLang="es-ES_tradnl"/>
          </a:p>
        </p:txBody>
      </p:sp>
      <p:sp>
        <p:nvSpPr>
          <p:cNvPr id="9" name="Marcador de número de diapositiva 5">
            <a:extLst>
              <a:ext uri="{FF2B5EF4-FFF2-40B4-BE49-F238E27FC236}">
                <a16:creationId xmlns:a16="http://schemas.microsoft.com/office/drawing/2014/main" xmlns="" id="{6CBF40CD-BD16-8346-8CEA-7F3C9F010508}"/>
              </a:ext>
            </a:extLst>
          </p:cNvPr>
          <p:cNvSpPr>
            <a:spLocks noGrp="1"/>
          </p:cNvSpPr>
          <p:nvPr>
            <p:ph type="sldNum" sz="quarter" idx="12"/>
          </p:nvPr>
        </p:nvSpPr>
        <p:spPr/>
        <p:txBody>
          <a:bodyPr/>
          <a:lstStyle>
            <a:lvl1pPr>
              <a:defRPr/>
            </a:lvl1pPr>
          </a:lstStyle>
          <a:p>
            <a:pPr>
              <a:defRPr/>
            </a:pPr>
            <a:fld id="{6F60466E-E1A0-3D4B-A273-0C5742A420D4}" type="slidenum">
              <a:rPr lang="es-CL" altLang="es-ES_tradnl"/>
              <a:pPr>
                <a:defRPr/>
              </a:pPr>
              <a:t>‹Nº›</a:t>
            </a:fld>
            <a:endParaRPr lang="es-CL" altLang="es-ES_tradnl"/>
          </a:p>
        </p:txBody>
      </p:sp>
    </p:spTree>
    <p:extLst>
      <p:ext uri="{BB962C8B-B14F-4D97-AF65-F5344CB8AC3E}">
        <p14:creationId xmlns:p14="http://schemas.microsoft.com/office/powerpoint/2010/main" val="1866427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3">
            <a:extLst>
              <a:ext uri="{FF2B5EF4-FFF2-40B4-BE49-F238E27FC236}">
                <a16:creationId xmlns:a16="http://schemas.microsoft.com/office/drawing/2014/main" xmlns="" id="{96A17B63-A24A-7B4A-8273-7DD908D80136}"/>
              </a:ext>
            </a:extLst>
          </p:cNvPr>
          <p:cNvSpPr>
            <a:spLocks noGrp="1"/>
          </p:cNvSpPr>
          <p:nvPr>
            <p:ph type="dt" sz="half" idx="10"/>
          </p:nvPr>
        </p:nvSpPr>
        <p:spPr/>
        <p:txBody>
          <a:bodyPr/>
          <a:lstStyle>
            <a:lvl1pPr>
              <a:defRPr/>
            </a:lvl1pPr>
          </a:lstStyle>
          <a:p>
            <a:pPr>
              <a:defRPr/>
            </a:pPr>
            <a:fld id="{3170AC8A-DF0E-E441-AC2F-EB5FB6E9A953}" type="datetimeFigureOut">
              <a:rPr lang="es-CL" altLang="es-ES_tradnl"/>
              <a:pPr>
                <a:defRPr/>
              </a:pPr>
              <a:t>09-11-2020</a:t>
            </a:fld>
            <a:endParaRPr lang="es-CL" altLang="es-ES_tradnl"/>
          </a:p>
        </p:txBody>
      </p:sp>
      <p:sp>
        <p:nvSpPr>
          <p:cNvPr id="4" name="Marcador de pie de página 4">
            <a:extLst>
              <a:ext uri="{FF2B5EF4-FFF2-40B4-BE49-F238E27FC236}">
                <a16:creationId xmlns:a16="http://schemas.microsoft.com/office/drawing/2014/main" xmlns="" id="{8BD78E60-1982-BB45-B774-DF21C5B8A2E4}"/>
              </a:ext>
            </a:extLst>
          </p:cNvPr>
          <p:cNvSpPr>
            <a:spLocks noGrp="1"/>
          </p:cNvSpPr>
          <p:nvPr>
            <p:ph type="ftr" sz="quarter" idx="11"/>
          </p:nvPr>
        </p:nvSpPr>
        <p:spPr/>
        <p:txBody>
          <a:bodyPr/>
          <a:lstStyle>
            <a:lvl1pPr>
              <a:defRPr/>
            </a:lvl1pPr>
          </a:lstStyle>
          <a:p>
            <a:pPr>
              <a:defRPr/>
            </a:pPr>
            <a:endParaRPr lang="es-ES_tradnl" altLang="es-ES_tradnl"/>
          </a:p>
        </p:txBody>
      </p:sp>
      <p:sp>
        <p:nvSpPr>
          <p:cNvPr id="5" name="Marcador de número de diapositiva 5">
            <a:extLst>
              <a:ext uri="{FF2B5EF4-FFF2-40B4-BE49-F238E27FC236}">
                <a16:creationId xmlns:a16="http://schemas.microsoft.com/office/drawing/2014/main" xmlns="" id="{B69683C4-3567-ED46-BF3C-26B14009BD28}"/>
              </a:ext>
            </a:extLst>
          </p:cNvPr>
          <p:cNvSpPr>
            <a:spLocks noGrp="1"/>
          </p:cNvSpPr>
          <p:nvPr>
            <p:ph type="sldNum" sz="quarter" idx="12"/>
          </p:nvPr>
        </p:nvSpPr>
        <p:spPr/>
        <p:txBody>
          <a:bodyPr/>
          <a:lstStyle>
            <a:lvl1pPr>
              <a:defRPr/>
            </a:lvl1pPr>
          </a:lstStyle>
          <a:p>
            <a:pPr>
              <a:defRPr/>
            </a:pPr>
            <a:fld id="{976C1B70-E603-B647-9131-1380EB1BF90E}" type="slidenum">
              <a:rPr lang="es-CL" altLang="es-ES_tradnl"/>
              <a:pPr>
                <a:defRPr/>
              </a:pPr>
              <a:t>‹Nº›</a:t>
            </a:fld>
            <a:endParaRPr lang="es-CL" altLang="es-ES_tradnl"/>
          </a:p>
        </p:txBody>
      </p:sp>
    </p:spTree>
    <p:extLst>
      <p:ext uri="{BB962C8B-B14F-4D97-AF65-F5344CB8AC3E}">
        <p14:creationId xmlns:p14="http://schemas.microsoft.com/office/powerpoint/2010/main" val="75604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xmlns="" id="{A8993FB7-DCC6-B444-9D0B-47F5B3953894}"/>
              </a:ext>
            </a:extLst>
          </p:cNvPr>
          <p:cNvSpPr>
            <a:spLocks noGrp="1"/>
          </p:cNvSpPr>
          <p:nvPr>
            <p:ph type="dt" sz="half" idx="10"/>
          </p:nvPr>
        </p:nvSpPr>
        <p:spPr/>
        <p:txBody>
          <a:bodyPr/>
          <a:lstStyle>
            <a:lvl1pPr>
              <a:defRPr/>
            </a:lvl1pPr>
          </a:lstStyle>
          <a:p>
            <a:pPr>
              <a:defRPr/>
            </a:pPr>
            <a:fld id="{34FD7C41-5C4F-9245-94E5-8C96050AD1FE}" type="datetimeFigureOut">
              <a:rPr lang="es-CL" altLang="es-ES_tradnl"/>
              <a:pPr>
                <a:defRPr/>
              </a:pPr>
              <a:t>09-11-2020</a:t>
            </a:fld>
            <a:endParaRPr lang="es-CL" altLang="es-ES_tradnl"/>
          </a:p>
        </p:txBody>
      </p:sp>
      <p:sp>
        <p:nvSpPr>
          <p:cNvPr id="3" name="Marcador de pie de página 4">
            <a:extLst>
              <a:ext uri="{FF2B5EF4-FFF2-40B4-BE49-F238E27FC236}">
                <a16:creationId xmlns:a16="http://schemas.microsoft.com/office/drawing/2014/main" xmlns="" id="{44085470-492E-7846-A189-A793308A3DA8}"/>
              </a:ext>
            </a:extLst>
          </p:cNvPr>
          <p:cNvSpPr>
            <a:spLocks noGrp="1"/>
          </p:cNvSpPr>
          <p:nvPr>
            <p:ph type="ftr" sz="quarter" idx="11"/>
          </p:nvPr>
        </p:nvSpPr>
        <p:spPr/>
        <p:txBody>
          <a:bodyPr/>
          <a:lstStyle>
            <a:lvl1pPr>
              <a:defRPr/>
            </a:lvl1pPr>
          </a:lstStyle>
          <a:p>
            <a:pPr>
              <a:defRPr/>
            </a:pPr>
            <a:endParaRPr lang="es-ES_tradnl" altLang="es-ES_tradnl"/>
          </a:p>
        </p:txBody>
      </p:sp>
      <p:sp>
        <p:nvSpPr>
          <p:cNvPr id="4" name="Marcador de número de diapositiva 5">
            <a:extLst>
              <a:ext uri="{FF2B5EF4-FFF2-40B4-BE49-F238E27FC236}">
                <a16:creationId xmlns:a16="http://schemas.microsoft.com/office/drawing/2014/main" xmlns="" id="{F093DF8F-42B3-A243-9C10-382BA142ECE3}"/>
              </a:ext>
            </a:extLst>
          </p:cNvPr>
          <p:cNvSpPr>
            <a:spLocks noGrp="1"/>
          </p:cNvSpPr>
          <p:nvPr>
            <p:ph type="sldNum" sz="quarter" idx="12"/>
          </p:nvPr>
        </p:nvSpPr>
        <p:spPr/>
        <p:txBody>
          <a:bodyPr/>
          <a:lstStyle>
            <a:lvl1pPr>
              <a:defRPr/>
            </a:lvl1pPr>
          </a:lstStyle>
          <a:p>
            <a:pPr>
              <a:defRPr/>
            </a:pPr>
            <a:fld id="{3C1C796E-D38C-1740-9C4D-F4D8BFFF67B8}" type="slidenum">
              <a:rPr lang="es-CL" altLang="es-ES_tradnl"/>
              <a:pPr>
                <a:defRPr/>
              </a:pPr>
              <a:t>‹Nº›</a:t>
            </a:fld>
            <a:endParaRPr lang="es-CL" altLang="es-ES_tradnl"/>
          </a:p>
        </p:txBody>
      </p:sp>
    </p:spTree>
    <p:extLst>
      <p:ext uri="{BB962C8B-B14F-4D97-AF65-F5344CB8AC3E}">
        <p14:creationId xmlns:p14="http://schemas.microsoft.com/office/powerpoint/2010/main" val="3319283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232000" y="2880360"/>
            <a:ext cx="10451149" cy="10081260"/>
          </a:xfrm>
        </p:spPr>
        <p:txBody>
          <a:bodyPr anchor="b"/>
          <a:lstStyle>
            <a:lvl1pPr>
              <a:defRPr sz="8505"/>
            </a:lvl1pPr>
          </a:lstStyle>
          <a:p>
            <a:r>
              <a:rPr lang="es-ES"/>
              <a:t>Haga clic para modificar el estilo de título del patrón</a:t>
            </a:r>
            <a:endParaRPr lang="es-CL"/>
          </a:p>
        </p:txBody>
      </p:sp>
      <p:sp>
        <p:nvSpPr>
          <p:cNvPr id="3" name="Marcador de contenido 2"/>
          <p:cNvSpPr>
            <a:spLocks noGrp="1"/>
          </p:cNvSpPr>
          <p:nvPr>
            <p:ph idx="1"/>
          </p:nvPr>
        </p:nvSpPr>
        <p:spPr>
          <a:xfrm>
            <a:off x="13775942" y="6220780"/>
            <a:ext cx="16404550" cy="30703838"/>
          </a:xfrm>
        </p:spPr>
        <p:txBody>
          <a:bodyPr/>
          <a:lstStyle>
            <a:lvl1pPr>
              <a:defRPr sz="8505"/>
            </a:lvl1pPr>
            <a:lvl2pPr>
              <a:defRPr sz="7442"/>
            </a:lvl2pPr>
            <a:lvl3pPr>
              <a:defRPr sz="6379"/>
            </a:lvl3pPr>
            <a:lvl4pPr>
              <a:defRPr sz="5316"/>
            </a:lvl4pPr>
            <a:lvl5pPr>
              <a:defRPr sz="5316"/>
            </a:lvl5pPr>
            <a:lvl6pPr>
              <a:defRPr sz="5316"/>
            </a:lvl6pPr>
            <a:lvl7pPr>
              <a:defRPr sz="5316"/>
            </a:lvl7pPr>
            <a:lvl8pPr>
              <a:defRPr sz="5316"/>
            </a:lvl8pPr>
            <a:lvl9pPr>
              <a:defRPr sz="5316"/>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2232000" y="12961620"/>
            <a:ext cx="10451149" cy="24013004"/>
          </a:xfrm>
        </p:spPr>
        <p:txBody>
          <a:bodyPr/>
          <a:lstStyle>
            <a:lvl1pPr marL="0" indent="0">
              <a:buNone/>
              <a:defRPr sz="4252"/>
            </a:lvl1pPr>
            <a:lvl2pPr marL="1215146" indent="0">
              <a:buNone/>
              <a:defRPr sz="3721"/>
            </a:lvl2pPr>
            <a:lvl3pPr marL="2430292" indent="0">
              <a:buNone/>
              <a:defRPr sz="3189"/>
            </a:lvl3pPr>
            <a:lvl4pPr marL="3645438" indent="0">
              <a:buNone/>
              <a:defRPr sz="2658"/>
            </a:lvl4pPr>
            <a:lvl5pPr marL="4860585" indent="0">
              <a:buNone/>
              <a:defRPr sz="2658"/>
            </a:lvl5pPr>
            <a:lvl6pPr marL="6075731" indent="0">
              <a:buNone/>
              <a:defRPr sz="2658"/>
            </a:lvl6pPr>
            <a:lvl7pPr marL="7290877" indent="0">
              <a:buNone/>
              <a:defRPr sz="2658"/>
            </a:lvl7pPr>
            <a:lvl8pPr marL="8506023" indent="0">
              <a:buNone/>
              <a:defRPr sz="2658"/>
            </a:lvl8pPr>
            <a:lvl9pPr marL="9721169" indent="0">
              <a:buNone/>
              <a:defRPr sz="2658"/>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xmlns="" id="{A015399B-17F9-7B4E-95BE-EEAFDF02204A}"/>
              </a:ext>
            </a:extLst>
          </p:cNvPr>
          <p:cNvSpPr>
            <a:spLocks noGrp="1"/>
          </p:cNvSpPr>
          <p:nvPr>
            <p:ph type="dt" sz="half" idx="10"/>
          </p:nvPr>
        </p:nvSpPr>
        <p:spPr/>
        <p:txBody>
          <a:bodyPr/>
          <a:lstStyle>
            <a:lvl1pPr>
              <a:defRPr/>
            </a:lvl1pPr>
          </a:lstStyle>
          <a:p>
            <a:pPr>
              <a:defRPr/>
            </a:pPr>
            <a:fld id="{301B3E01-07E3-2D42-87C1-3CB498BEBBEE}" type="datetimeFigureOut">
              <a:rPr lang="es-CL" altLang="es-ES_tradnl"/>
              <a:pPr>
                <a:defRPr/>
              </a:pPr>
              <a:t>09-11-2020</a:t>
            </a:fld>
            <a:endParaRPr lang="es-CL" altLang="es-ES_tradnl"/>
          </a:p>
        </p:txBody>
      </p:sp>
      <p:sp>
        <p:nvSpPr>
          <p:cNvPr id="6" name="Marcador de pie de página 4">
            <a:extLst>
              <a:ext uri="{FF2B5EF4-FFF2-40B4-BE49-F238E27FC236}">
                <a16:creationId xmlns:a16="http://schemas.microsoft.com/office/drawing/2014/main" xmlns="" id="{A7B3DF03-3C7B-6A47-93E6-4ED3C66BDE1A}"/>
              </a:ext>
            </a:extLst>
          </p:cNvPr>
          <p:cNvSpPr>
            <a:spLocks noGrp="1"/>
          </p:cNvSpPr>
          <p:nvPr>
            <p:ph type="ftr" sz="quarter" idx="11"/>
          </p:nvPr>
        </p:nvSpPr>
        <p:spPr/>
        <p:txBody>
          <a:bodyPr/>
          <a:lstStyle>
            <a:lvl1pPr>
              <a:defRPr/>
            </a:lvl1pPr>
          </a:lstStyle>
          <a:p>
            <a:pPr>
              <a:defRPr/>
            </a:pPr>
            <a:endParaRPr lang="es-ES_tradnl" altLang="es-ES_tradnl"/>
          </a:p>
        </p:txBody>
      </p:sp>
      <p:sp>
        <p:nvSpPr>
          <p:cNvPr id="7" name="Marcador de número de diapositiva 5">
            <a:extLst>
              <a:ext uri="{FF2B5EF4-FFF2-40B4-BE49-F238E27FC236}">
                <a16:creationId xmlns:a16="http://schemas.microsoft.com/office/drawing/2014/main" xmlns="" id="{1FFEBA0F-0A1C-7F4A-AA10-769515AEA784}"/>
              </a:ext>
            </a:extLst>
          </p:cNvPr>
          <p:cNvSpPr>
            <a:spLocks noGrp="1"/>
          </p:cNvSpPr>
          <p:nvPr>
            <p:ph type="sldNum" sz="quarter" idx="12"/>
          </p:nvPr>
        </p:nvSpPr>
        <p:spPr/>
        <p:txBody>
          <a:bodyPr/>
          <a:lstStyle>
            <a:lvl1pPr>
              <a:defRPr/>
            </a:lvl1pPr>
          </a:lstStyle>
          <a:p>
            <a:pPr>
              <a:defRPr/>
            </a:pPr>
            <a:fld id="{2BB25871-BED5-BF4A-890A-E3E7D398315A}" type="slidenum">
              <a:rPr lang="es-CL" altLang="es-ES_tradnl"/>
              <a:pPr>
                <a:defRPr/>
              </a:pPr>
              <a:t>‹Nº›</a:t>
            </a:fld>
            <a:endParaRPr lang="es-CL" altLang="es-ES_tradnl"/>
          </a:p>
        </p:txBody>
      </p:sp>
    </p:spTree>
    <p:extLst>
      <p:ext uri="{BB962C8B-B14F-4D97-AF65-F5344CB8AC3E}">
        <p14:creationId xmlns:p14="http://schemas.microsoft.com/office/powerpoint/2010/main" val="815102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232000" y="2880360"/>
            <a:ext cx="10451149" cy="10081260"/>
          </a:xfrm>
        </p:spPr>
        <p:txBody>
          <a:bodyPr anchor="b"/>
          <a:lstStyle>
            <a:lvl1pPr>
              <a:defRPr sz="8505"/>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13775942" y="6220780"/>
            <a:ext cx="16404550" cy="30703838"/>
          </a:xfrm>
        </p:spPr>
        <p:txBody>
          <a:bodyPr/>
          <a:lstStyle>
            <a:lvl1pPr marL="0" indent="0">
              <a:buNone/>
              <a:defRPr sz="8505"/>
            </a:lvl1pPr>
            <a:lvl2pPr marL="1215146" indent="0">
              <a:buNone/>
              <a:defRPr sz="7442"/>
            </a:lvl2pPr>
            <a:lvl3pPr marL="2430292" indent="0">
              <a:buNone/>
              <a:defRPr sz="6379"/>
            </a:lvl3pPr>
            <a:lvl4pPr marL="3645438" indent="0">
              <a:buNone/>
              <a:defRPr sz="5316"/>
            </a:lvl4pPr>
            <a:lvl5pPr marL="4860585" indent="0">
              <a:buNone/>
              <a:defRPr sz="5316"/>
            </a:lvl5pPr>
            <a:lvl6pPr marL="6075731" indent="0">
              <a:buNone/>
              <a:defRPr sz="5316"/>
            </a:lvl6pPr>
            <a:lvl7pPr marL="7290877" indent="0">
              <a:buNone/>
              <a:defRPr sz="5316"/>
            </a:lvl7pPr>
            <a:lvl8pPr marL="8506023" indent="0">
              <a:buNone/>
              <a:defRPr sz="5316"/>
            </a:lvl8pPr>
            <a:lvl9pPr marL="9721169" indent="0">
              <a:buNone/>
              <a:defRPr sz="5316"/>
            </a:lvl9pPr>
          </a:lstStyle>
          <a:p>
            <a:pPr lvl="0"/>
            <a:r>
              <a:rPr lang="es-ES" noProof="0"/>
              <a:t>Haga clic en el icono para agregar una imagen</a:t>
            </a:r>
            <a:endParaRPr lang="es-CL" noProof="0"/>
          </a:p>
        </p:txBody>
      </p:sp>
      <p:sp>
        <p:nvSpPr>
          <p:cNvPr id="4" name="Marcador de texto 3"/>
          <p:cNvSpPr>
            <a:spLocks noGrp="1"/>
          </p:cNvSpPr>
          <p:nvPr>
            <p:ph type="body" sz="half" idx="2"/>
          </p:nvPr>
        </p:nvSpPr>
        <p:spPr>
          <a:xfrm>
            <a:off x="2232000" y="12961620"/>
            <a:ext cx="10451149" cy="24013004"/>
          </a:xfrm>
        </p:spPr>
        <p:txBody>
          <a:bodyPr/>
          <a:lstStyle>
            <a:lvl1pPr marL="0" indent="0">
              <a:buNone/>
              <a:defRPr sz="4252"/>
            </a:lvl1pPr>
            <a:lvl2pPr marL="1215146" indent="0">
              <a:buNone/>
              <a:defRPr sz="3721"/>
            </a:lvl2pPr>
            <a:lvl3pPr marL="2430292" indent="0">
              <a:buNone/>
              <a:defRPr sz="3189"/>
            </a:lvl3pPr>
            <a:lvl4pPr marL="3645438" indent="0">
              <a:buNone/>
              <a:defRPr sz="2658"/>
            </a:lvl4pPr>
            <a:lvl5pPr marL="4860585" indent="0">
              <a:buNone/>
              <a:defRPr sz="2658"/>
            </a:lvl5pPr>
            <a:lvl6pPr marL="6075731" indent="0">
              <a:buNone/>
              <a:defRPr sz="2658"/>
            </a:lvl6pPr>
            <a:lvl7pPr marL="7290877" indent="0">
              <a:buNone/>
              <a:defRPr sz="2658"/>
            </a:lvl7pPr>
            <a:lvl8pPr marL="8506023" indent="0">
              <a:buNone/>
              <a:defRPr sz="2658"/>
            </a:lvl8pPr>
            <a:lvl9pPr marL="9721169" indent="0">
              <a:buNone/>
              <a:defRPr sz="2658"/>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xmlns="" id="{E2BDFDE8-EF64-1242-93B6-D597FE1EEF9C}"/>
              </a:ext>
            </a:extLst>
          </p:cNvPr>
          <p:cNvSpPr>
            <a:spLocks noGrp="1"/>
          </p:cNvSpPr>
          <p:nvPr>
            <p:ph type="dt" sz="half" idx="10"/>
          </p:nvPr>
        </p:nvSpPr>
        <p:spPr/>
        <p:txBody>
          <a:bodyPr/>
          <a:lstStyle>
            <a:lvl1pPr>
              <a:defRPr/>
            </a:lvl1pPr>
          </a:lstStyle>
          <a:p>
            <a:pPr>
              <a:defRPr/>
            </a:pPr>
            <a:fld id="{7B21AC91-BFEB-7348-8E77-6327B54C204E}" type="datetimeFigureOut">
              <a:rPr lang="es-CL" altLang="es-ES_tradnl"/>
              <a:pPr>
                <a:defRPr/>
              </a:pPr>
              <a:t>09-11-2020</a:t>
            </a:fld>
            <a:endParaRPr lang="es-CL" altLang="es-ES_tradnl"/>
          </a:p>
        </p:txBody>
      </p:sp>
      <p:sp>
        <p:nvSpPr>
          <p:cNvPr id="6" name="Marcador de pie de página 4">
            <a:extLst>
              <a:ext uri="{FF2B5EF4-FFF2-40B4-BE49-F238E27FC236}">
                <a16:creationId xmlns:a16="http://schemas.microsoft.com/office/drawing/2014/main" xmlns="" id="{B15EE50F-E295-E14C-8EA9-DE5BC5902E6D}"/>
              </a:ext>
            </a:extLst>
          </p:cNvPr>
          <p:cNvSpPr>
            <a:spLocks noGrp="1"/>
          </p:cNvSpPr>
          <p:nvPr>
            <p:ph type="ftr" sz="quarter" idx="11"/>
          </p:nvPr>
        </p:nvSpPr>
        <p:spPr/>
        <p:txBody>
          <a:bodyPr/>
          <a:lstStyle>
            <a:lvl1pPr>
              <a:defRPr/>
            </a:lvl1pPr>
          </a:lstStyle>
          <a:p>
            <a:pPr>
              <a:defRPr/>
            </a:pPr>
            <a:endParaRPr lang="es-ES_tradnl" altLang="es-ES_tradnl"/>
          </a:p>
        </p:txBody>
      </p:sp>
      <p:sp>
        <p:nvSpPr>
          <p:cNvPr id="7" name="Marcador de número de diapositiva 5">
            <a:extLst>
              <a:ext uri="{FF2B5EF4-FFF2-40B4-BE49-F238E27FC236}">
                <a16:creationId xmlns:a16="http://schemas.microsoft.com/office/drawing/2014/main" xmlns="" id="{9C2519E1-A1B3-C44D-BE98-AA9515B9B2BE}"/>
              </a:ext>
            </a:extLst>
          </p:cNvPr>
          <p:cNvSpPr>
            <a:spLocks noGrp="1"/>
          </p:cNvSpPr>
          <p:nvPr>
            <p:ph type="sldNum" sz="quarter" idx="12"/>
          </p:nvPr>
        </p:nvSpPr>
        <p:spPr/>
        <p:txBody>
          <a:bodyPr/>
          <a:lstStyle>
            <a:lvl1pPr>
              <a:defRPr/>
            </a:lvl1pPr>
          </a:lstStyle>
          <a:p>
            <a:pPr>
              <a:defRPr/>
            </a:pPr>
            <a:fld id="{34ECA6B7-51CA-754F-A254-89B32921DF3B}" type="slidenum">
              <a:rPr lang="es-CL" altLang="es-ES_tradnl"/>
              <a:pPr>
                <a:defRPr/>
              </a:pPr>
              <a:t>‹Nº›</a:t>
            </a:fld>
            <a:endParaRPr lang="es-CL" altLang="es-ES_tradnl"/>
          </a:p>
        </p:txBody>
      </p:sp>
    </p:spTree>
    <p:extLst>
      <p:ext uri="{BB962C8B-B14F-4D97-AF65-F5344CB8AC3E}">
        <p14:creationId xmlns:p14="http://schemas.microsoft.com/office/powerpoint/2010/main" val="2724009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5C70DE99-C1F6-7C4B-9DBE-4F6369974A47}"/>
              </a:ext>
            </a:extLst>
          </p:cNvPr>
          <p:cNvSpPr>
            <a:spLocks noGrp="1"/>
          </p:cNvSpPr>
          <p:nvPr>
            <p:ph type="title"/>
          </p:nvPr>
        </p:nvSpPr>
        <p:spPr>
          <a:xfrm>
            <a:off x="2227263" y="2300288"/>
            <a:ext cx="27949525" cy="8351837"/>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8F754AC1-6561-5845-BF45-682C7D628AB3}"/>
              </a:ext>
            </a:extLst>
          </p:cNvPr>
          <p:cNvSpPr>
            <a:spLocks noGrp="1"/>
          </p:cNvSpPr>
          <p:nvPr>
            <p:ph type="body" idx="1"/>
          </p:nvPr>
        </p:nvSpPr>
        <p:spPr>
          <a:xfrm>
            <a:off x="2227263" y="11501438"/>
            <a:ext cx="27949525" cy="2741295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1CAADFC9-4BA7-0747-8167-B1BBA137C954}"/>
              </a:ext>
            </a:extLst>
          </p:cNvPr>
          <p:cNvSpPr>
            <a:spLocks noGrp="1"/>
          </p:cNvSpPr>
          <p:nvPr>
            <p:ph type="dt" sz="half" idx="2"/>
          </p:nvPr>
        </p:nvSpPr>
        <p:spPr>
          <a:xfrm>
            <a:off x="2227263" y="40044688"/>
            <a:ext cx="7291387" cy="2300287"/>
          </a:xfrm>
          <a:prstGeom prst="rect">
            <a:avLst/>
          </a:prstGeom>
        </p:spPr>
        <p:txBody>
          <a:bodyPr vert="horz" lIns="91440" tIns="45720" rIns="91440" bIns="45720" rtlCol="0" anchor="ctr"/>
          <a:lstStyle>
            <a:lvl1pPr algn="l" eaLnBrk="1" fontAlgn="auto" hangingPunct="1">
              <a:spcBef>
                <a:spcPts val="0"/>
              </a:spcBef>
              <a:spcAft>
                <a:spcPts val="0"/>
              </a:spcAft>
              <a:defRPr sz="3189" smtClean="0">
                <a:solidFill>
                  <a:schemeClr val="tx1">
                    <a:tint val="75000"/>
                  </a:schemeClr>
                </a:solidFill>
                <a:latin typeface="+mn-lt"/>
              </a:defRPr>
            </a:lvl1pPr>
          </a:lstStyle>
          <a:p>
            <a:pPr>
              <a:defRPr/>
            </a:pPr>
            <a:fld id="{AB3405DE-58D2-C444-91AA-42C828B42381}" type="datetimeFigureOut">
              <a:rPr lang="es-CL" altLang="es-ES_tradnl"/>
              <a:pPr>
                <a:defRPr/>
              </a:pPr>
              <a:t>09-11-2020</a:t>
            </a:fld>
            <a:endParaRPr lang="es-CL" altLang="es-ES_tradnl"/>
          </a:p>
        </p:txBody>
      </p:sp>
      <p:sp>
        <p:nvSpPr>
          <p:cNvPr id="5" name="Marcador de pie de página 4">
            <a:extLst>
              <a:ext uri="{FF2B5EF4-FFF2-40B4-BE49-F238E27FC236}">
                <a16:creationId xmlns:a16="http://schemas.microsoft.com/office/drawing/2014/main" xmlns="" id="{D8852286-B8FC-8A46-9A77-A5331CADB397}"/>
              </a:ext>
            </a:extLst>
          </p:cNvPr>
          <p:cNvSpPr>
            <a:spLocks noGrp="1"/>
          </p:cNvSpPr>
          <p:nvPr>
            <p:ph type="ftr" sz="quarter" idx="3"/>
          </p:nvPr>
        </p:nvSpPr>
        <p:spPr>
          <a:xfrm>
            <a:off x="10733088" y="40044688"/>
            <a:ext cx="10937875" cy="2300287"/>
          </a:xfrm>
          <a:prstGeom prst="rect">
            <a:avLst/>
          </a:prstGeom>
        </p:spPr>
        <p:txBody>
          <a:bodyPr vert="horz" lIns="91440" tIns="45720" rIns="91440" bIns="45720" rtlCol="0" anchor="ctr"/>
          <a:lstStyle>
            <a:lvl1pPr algn="ctr" eaLnBrk="1" fontAlgn="auto" hangingPunct="1">
              <a:spcBef>
                <a:spcPts val="0"/>
              </a:spcBef>
              <a:spcAft>
                <a:spcPts val="0"/>
              </a:spcAft>
              <a:defRPr sz="3189">
                <a:solidFill>
                  <a:schemeClr val="tx1">
                    <a:tint val="75000"/>
                  </a:schemeClr>
                </a:solidFill>
                <a:latin typeface="+mn-lt"/>
              </a:defRPr>
            </a:lvl1pPr>
          </a:lstStyle>
          <a:p>
            <a:pPr>
              <a:defRPr/>
            </a:pPr>
            <a:endParaRPr lang="es-ES_tradnl" altLang="es-ES_tradnl"/>
          </a:p>
        </p:txBody>
      </p:sp>
      <p:sp>
        <p:nvSpPr>
          <p:cNvPr id="6" name="Marcador de número de diapositiva 5">
            <a:extLst>
              <a:ext uri="{FF2B5EF4-FFF2-40B4-BE49-F238E27FC236}">
                <a16:creationId xmlns:a16="http://schemas.microsoft.com/office/drawing/2014/main" xmlns="" id="{CB112474-795E-5D40-A17F-0D2656C258AC}"/>
              </a:ext>
            </a:extLst>
          </p:cNvPr>
          <p:cNvSpPr>
            <a:spLocks noGrp="1"/>
          </p:cNvSpPr>
          <p:nvPr>
            <p:ph type="sldNum" sz="quarter" idx="4"/>
          </p:nvPr>
        </p:nvSpPr>
        <p:spPr>
          <a:xfrm>
            <a:off x="22885400" y="40044688"/>
            <a:ext cx="7291388" cy="2300287"/>
          </a:xfrm>
          <a:prstGeom prst="rect">
            <a:avLst/>
          </a:prstGeom>
        </p:spPr>
        <p:txBody>
          <a:bodyPr vert="horz" lIns="91440" tIns="45720" rIns="91440" bIns="45720" rtlCol="0" anchor="ctr"/>
          <a:lstStyle>
            <a:lvl1pPr algn="r" eaLnBrk="1" fontAlgn="auto" hangingPunct="1">
              <a:spcBef>
                <a:spcPts val="0"/>
              </a:spcBef>
              <a:spcAft>
                <a:spcPts val="0"/>
              </a:spcAft>
              <a:defRPr sz="3189" smtClean="0">
                <a:solidFill>
                  <a:schemeClr val="tx1">
                    <a:tint val="75000"/>
                  </a:schemeClr>
                </a:solidFill>
                <a:latin typeface="+mn-lt"/>
              </a:defRPr>
            </a:lvl1pPr>
          </a:lstStyle>
          <a:p>
            <a:pPr>
              <a:defRPr/>
            </a:pPr>
            <a:fld id="{89E227D9-62EF-704A-9DA5-69FF6E005008}" type="slidenum">
              <a:rPr lang="es-CL" altLang="es-ES_tradnl"/>
              <a:pPr>
                <a:defRPr/>
              </a:pPr>
              <a:t>‹Nº›</a:t>
            </a:fld>
            <a:endParaRPr lang="es-CL" altLang="es-ES_tradnl"/>
          </a:p>
        </p:txBody>
      </p:sp>
    </p:spTree>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Lst>
  <p:txStyles>
    <p:titleStyle>
      <a:lvl1pPr algn="l" defTabSz="2428875" rtl="0" eaLnBrk="1" fontAlgn="base" hangingPunct="1">
        <a:lnSpc>
          <a:spcPct val="90000"/>
        </a:lnSpc>
        <a:spcBef>
          <a:spcPct val="0"/>
        </a:spcBef>
        <a:spcAft>
          <a:spcPct val="0"/>
        </a:spcAft>
        <a:defRPr sz="11600" kern="1200">
          <a:solidFill>
            <a:schemeClr val="tx1"/>
          </a:solidFill>
          <a:latin typeface="+mj-lt"/>
          <a:ea typeface="+mj-ea"/>
          <a:cs typeface="+mj-cs"/>
        </a:defRPr>
      </a:lvl1pPr>
      <a:lvl2pPr algn="l" defTabSz="2428875" rtl="0" eaLnBrk="1" fontAlgn="base" hangingPunct="1">
        <a:lnSpc>
          <a:spcPct val="90000"/>
        </a:lnSpc>
        <a:spcBef>
          <a:spcPct val="0"/>
        </a:spcBef>
        <a:spcAft>
          <a:spcPct val="0"/>
        </a:spcAft>
        <a:defRPr sz="11600">
          <a:solidFill>
            <a:schemeClr val="tx1"/>
          </a:solidFill>
          <a:latin typeface="Calibri Light" panose="020F0302020204030204" pitchFamily="34" charset="0"/>
        </a:defRPr>
      </a:lvl2pPr>
      <a:lvl3pPr algn="l" defTabSz="2428875" rtl="0" eaLnBrk="1" fontAlgn="base" hangingPunct="1">
        <a:lnSpc>
          <a:spcPct val="90000"/>
        </a:lnSpc>
        <a:spcBef>
          <a:spcPct val="0"/>
        </a:spcBef>
        <a:spcAft>
          <a:spcPct val="0"/>
        </a:spcAft>
        <a:defRPr sz="11600">
          <a:solidFill>
            <a:schemeClr val="tx1"/>
          </a:solidFill>
          <a:latin typeface="Calibri Light" panose="020F0302020204030204" pitchFamily="34" charset="0"/>
        </a:defRPr>
      </a:lvl3pPr>
      <a:lvl4pPr algn="l" defTabSz="2428875" rtl="0" eaLnBrk="1" fontAlgn="base" hangingPunct="1">
        <a:lnSpc>
          <a:spcPct val="90000"/>
        </a:lnSpc>
        <a:spcBef>
          <a:spcPct val="0"/>
        </a:spcBef>
        <a:spcAft>
          <a:spcPct val="0"/>
        </a:spcAft>
        <a:defRPr sz="11600">
          <a:solidFill>
            <a:schemeClr val="tx1"/>
          </a:solidFill>
          <a:latin typeface="Calibri Light" panose="020F0302020204030204" pitchFamily="34" charset="0"/>
        </a:defRPr>
      </a:lvl4pPr>
      <a:lvl5pPr algn="l" defTabSz="2428875" rtl="0" eaLnBrk="1" fontAlgn="base" hangingPunct="1">
        <a:lnSpc>
          <a:spcPct val="90000"/>
        </a:lnSpc>
        <a:spcBef>
          <a:spcPct val="0"/>
        </a:spcBef>
        <a:spcAft>
          <a:spcPct val="0"/>
        </a:spcAft>
        <a:defRPr sz="11600">
          <a:solidFill>
            <a:schemeClr val="tx1"/>
          </a:solidFill>
          <a:latin typeface="Calibri Light" panose="020F0302020204030204" pitchFamily="34" charset="0"/>
        </a:defRPr>
      </a:lvl5pPr>
      <a:lvl6pPr marL="457200" algn="l" defTabSz="2428875" rtl="0" eaLnBrk="1" fontAlgn="base" hangingPunct="1">
        <a:lnSpc>
          <a:spcPct val="90000"/>
        </a:lnSpc>
        <a:spcBef>
          <a:spcPct val="0"/>
        </a:spcBef>
        <a:spcAft>
          <a:spcPct val="0"/>
        </a:spcAft>
        <a:defRPr sz="11600">
          <a:solidFill>
            <a:schemeClr val="tx1"/>
          </a:solidFill>
          <a:latin typeface="Calibri Light" panose="020F0302020204030204" pitchFamily="34" charset="0"/>
        </a:defRPr>
      </a:lvl6pPr>
      <a:lvl7pPr marL="914400" algn="l" defTabSz="2428875" rtl="0" eaLnBrk="1" fontAlgn="base" hangingPunct="1">
        <a:lnSpc>
          <a:spcPct val="90000"/>
        </a:lnSpc>
        <a:spcBef>
          <a:spcPct val="0"/>
        </a:spcBef>
        <a:spcAft>
          <a:spcPct val="0"/>
        </a:spcAft>
        <a:defRPr sz="11600">
          <a:solidFill>
            <a:schemeClr val="tx1"/>
          </a:solidFill>
          <a:latin typeface="Calibri Light" panose="020F0302020204030204" pitchFamily="34" charset="0"/>
        </a:defRPr>
      </a:lvl7pPr>
      <a:lvl8pPr marL="1371600" algn="l" defTabSz="2428875" rtl="0" eaLnBrk="1" fontAlgn="base" hangingPunct="1">
        <a:lnSpc>
          <a:spcPct val="90000"/>
        </a:lnSpc>
        <a:spcBef>
          <a:spcPct val="0"/>
        </a:spcBef>
        <a:spcAft>
          <a:spcPct val="0"/>
        </a:spcAft>
        <a:defRPr sz="11600">
          <a:solidFill>
            <a:schemeClr val="tx1"/>
          </a:solidFill>
          <a:latin typeface="Calibri Light" panose="020F0302020204030204" pitchFamily="34" charset="0"/>
        </a:defRPr>
      </a:lvl8pPr>
      <a:lvl9pPr marL="1828800" algn="l" defTabSz="2428875" rtl="0" eaLnBrk="1" fontAlgn="base" hangingPunct="1">
        <a:lnSpc>
          <a:spcPct val="90000"/>
        </a:lnSpc>
        <a:spcBef>
          <a:spcPct val="0"/>
        </a:spcBef>
        <a:spcAft>
          <a:spcPct val="0"/>
        </a:spcAft>
        <a:defRPr sz="11600">
          <a:solidFill>
            <a:schemeClr val="tx1"/>
          </a:solidFill>
          <a:latin typeface="Calibri Light" panose="020F0302020204030204" pitchFamily="34" charset="0"/>
        </a:defRPr>
      </a:lvl9pPr>
    </p:titleStyle>
    <p:bodyStyle>
      <a:lvl1pPr marL="606425" indent="-606425" algn="l" defTabSz="2428875" rtl="0" eaLnBrk="1" fontAlgn="base" hangingPunct="1">
        <a:lnSpc>
          <a:spcPct val="90000"/>
        </a:lnSpc>
        <a:spcBef>
          <a:spcPts val="2663"/>
        </a:spcBef>
        <a:spcAft>
          <a:spcPct val="0"/>
        </a:spcAft>
        <a:buFont typeface="Arial" panose="020B0604020202020204" pitchFamily="34" charset="0"/>
        <a:buChar char="•"/>
        <a:defRPr sz="7400" kern="1200">
          <a:solidFill>
            <a:schemeClr val="tx1"/>
          </a:solidFill>
          <a:latin typeface="+mn-lt"/>
          <a:ea typeface="+mn-ea"/>
          <a:cs typeface="+mn-cs"/>
        </a:defRPr>
      </a:lvl1pPr>
      <a:lvl2pPr marL="1822450" indent="-606425" algn="l" defTabSz="2428875" rtl="0" eaLnBrk="1" fontAlgn="base" hangingPunct="1">
        <a:lnSpc>
          <a:spcPct val="90000"/>
        </a:lnSpc>
        <a:spcBef>
          <a:spcPts val="1325"/>
        </a:spcBef>
        <a:spcAft>
          <a:spcPct val="0"/>
        </a:spcAft>
        <a:buFont typeface="Arial" panose="020B0604020202020204" pitchFamily="34" charset="0"/>
        <a:buChar char="•"/>
        <a:defRPr sz="6300" kern="1200">
          <a:solidFill>
            <a:schemeClr val="tx1"/>
          </a:solidFill>
          <a:latin typeface="+mn-lt"/>
          <a:ea typeface="+mn-ea"/>
          <a:cs typeface="+mn-cs"/>
        </a:defRPr>
      </a:lvl2pPr>
      <a:lvl3pPr marL="3036888" indent="-606425" algn="l" defTabSz="2428875" rtl="0" eaLnBrk="1" fontAlgn="base" hangingPunct="1">
        <a:lnSpc>
          <a:spcPct val="90000"/>
        </a:lnSpc>
        <a:spcBef>
          <a:spcPts val="1325"/>
        </a:spcBef>
        <a:spcAft>
          <a:spcPct val="0"/>
        </a:spcAft>
        <a:buFont typeface="Arial" panose="020B0604020202020204" pitchFamily="34" charset="0"/>
        <a:buChar char="•"/>
        <a:defRPr sz="5300" kern="1200">
          <a:solidFill>
            <a:schemeClr val="tx1"/>
          </a:solidFill>
          <a:latin typeface="+mn-lt"/>
          <a:ea typeface="+mn-ea"/>
          <a:cs typeface="+mn-cs"/>
        </a:defRPr>
      </a:lvl3pPr>
      <a:lvl4pPr marL="4252913" indent="-606425" algn="l" defTabSz="2428875" rtl="0" eaLnBrk="1" fontAlgn="base" hangingPunct="1">
        <a:lnSpc>
          <a:spcPct val="90000"/>
        </a:lnSpc>
        <a:spcBef>
          <a:spcPts val="1325"/>
        </a:spcBef>
        <a:spcAft>
          <a:spcPct val="0"/>
        </a:spcAft>
        <a:buFont typeface="Arial" panose="020B0604020202020204" pitchFamily="34" charset="0"/>
        <a:buChar char="•"/>
        <a:defRPr sz="4700" kern="1200">
          <a:solidFill>
            <a:schemeClr val="tx1"/>
          </a:solidFill>
          <a:latin typeface="+mn-lt"/>
          <a:ea typeface="+mn-ea"/>
          <a:cs typeface="+mn-cs"/>
        </a:defRPr>
      </a:lvl4pPr>
      <a:lvl5pPr marL="5467350" indent="-606425" algn="l" defTabSz="2428875" rtl="0" eaLnBrk="1" fontAlgn="base" hangingPunct="1">
        <a:lnSpc>
          <a:spcPct val="90000"/>
        </a:lnSpc>
        <a:spcBef>
          <a:spcPts val="1325"/>
        </a:spcBef>
        <a:spcAft>
          <a:spcPct val="0"/>
        </a:spcAft>
        <a:buFont typeface="Arial" panose="020B0604020202020204" pitchFamily="34" charset="0"/>
        <a:buChar char="•"/>
        <a:defRPr sz="4700" kern="1200">
          <a:solidFill>
            <a:schemeClr val="tx1"/>
          </a:solidFill>
          <a:latin typeface="+mn-lt"/>
          <a:ea typeface="+mn-ea"/>
          <a:cs typeface="+mn-cs"/>
        </a:defRPr>
      </a:lvl5pPr>
      <a:lvl6pPr marL="6683304" indent="-607573" algn="l" defTabSz="2430292" rtl="0" eaLnBrk="1" latinLnBrk="0" hangingPunct="1">
        <a:lnSpc>
          <a:spcPct val="90000"/>
        </a:lnSpc>
        <a:spcBef>
          <a:spcPts val="1329"/>
        </a:spcBef>
        <a:buFont typeface="Arial" panose="020B0604020202020204" pitchFamily="34" charset="0"/>
        <a:buChar char="•"/>
        <a:defRPr sz="4784" kern="1200">
          <a:solidFill>
            <a:schemeClr val="tx1"/>
          </a:solidFill>
          <a:latin typeface="+mn-lt"/>
          <a:ea typeface="+mn-ea"/>
          <a:cs typeface="+mn-cs"/>
        </a:defRPr>
      </a:lvl6pPr>
      <a:lvl7pPr marL="7898450" indent="-607573" algn="l" defTabSz="2430292" rtl="0" eaLnBrk="1" latinLnBrk="0" hangingPunct="1">
        <a:lnSpc>
          <a:spcPct val="90000"/>
        </a:lnSpc>
        <a:spcBef>
          <a:spcPts val="1329"/>
        </a:spcBef>
        <a:buFont typeface="Arial" panose="020B0604020202020204" pitchFamily="34" charset="0"/>
        <a:buChar char="•"/>
        <a:defRPr sz="4784" kern="1200">
          <a:solidFill>
            <a:schemeClr val="tx1"/>
          </a:solidFill>
          <a:latin typeface="+mn-lt"/>
          <a:ea typeface="+mn-ea"/>
          <a:cs typeface="+mn-cs"/>
        </a:defRPr>
      </a:lvl7pPr>
      <a:lvl8pPr marL="9113596" indent="-607573" algn="l" defTabSz="2430292" rtl="0" eaLnBrk="1" latinLnBrk="0" hangingPunct="1">
        <a:lnSpc>
          <a:spcPct val="90000"/>
        </a:lnSpc>
        <a:spcBef>
          <a:spcPts val="1329"/>
        </a:spcBef>
        <a:buFont typeface="Arial" panose="020B0604020202020204" pitchFamily="34" charset="0"/>
        <a:buChar char="•"/>
        <a:defRPr sz="4784" kern="1200">
          <a:solidFill>
            <a:schemeClr val="tx1"/>
          </a:solidFill>
          <a:latin typeface="+mn-lt"/>
          <a:ea typeface="+mn-ea"/>
          <a:cs typeface="+mn-cs"/>
        </a:defRPr>
      </a:lvl8pPr>
      <a:lvl9pPr marL="10328742" indent="-607573" algn="l" defTabSz="2430292" rtl="0" eaLnBrk="1" latinLnBrk="0" hangingPunct="1">
        <a:lnSpc>
          <a:spcPct val="90000"/>
        </a:lnSpc>
        <a:spcBef>
          <a:spcPts val="1329"/>
        </a:spcBef>
        <a:buFont typeface="Arial" panose="020B0604020202020204" pitchFamily="34" charset="0"/>
        <a:buChar char="•"/>
        <a:defRPr sz="4784" kern="1200">
          <a:solidFill>
            <a:schemeClr val="tx1"/>
          </a:solidFill>
          <a:latin typeface="+mn-lt"/>
          <a:ea typeface="+mn-ea"/>
          <a:cs typeface="+mn-cs"/>
        </a:defRPr>
      </a:lvl9pPr>
    </p:bodyStyle>
    <p:otherStyle>
      <a:defPPr>
        <a:defRPr lang="es-CL"/>
      </a:defPPr>
      <a:lvl1pPr marL="0" algn="l" defTabSz="2430292" rtl="0" eaLnBrk="1" latinLnBrk="0" hangingPunct="1">
        <a:defRPr sz="4784" kern="1200">
          <a:solidFill>
            <a:schemeClr val="tx1"/>
          </a:solidFill>
          <a:latin typeface="+mn-lt"/>
          <a:ea typeface="+mn-ea"/>
          <a:cs typeface="+mn-cs"/>
        </a:defRPr>
      </a:lvl1pPr>
      <a:lvl2pPr marL="1215146" algn="l" defTabSz="2430292" rtl="0" eaLnBrk="1" latinLnBrk="0" hangingPunct="1">
        <a:defRPr sz="4784" kern="1200">
          <a:solidFill>
            <a:schemeClr val="tx1"/>
          </a:solidFill>
          <a:latin typeface="+mn-lt"/>
          <a:ea typeface="+mn-ea"/>
          <a:cs typeface="+mn-cs"/>
        </a:defRPr>
      </a:lvl2pPr>
      <a:lvl3pPr marL="2430292" algn="l" defTabSz="2430292" rtl="0" eaLnBrk="1" latinLnBrk="0" hangingPunct="1">
        <a:defRPr sz="4784" kern="1200">
          <a:solidFill>
            <a:schemeClr val="tx1"/>
          </a:solidFill>
          <a:latin typeface="+mn-lt"/>
          <a:ea typeface="+mn-ea"/>
          <a:cs typeface="+mn-cs"/>
        </a:defRPr>
      </a:lvl3pPr>
      <a:lvl4pPr marL="3645438" algn="l" defTabSz="2430292" rtl="0" eaLnBrk="1" latinLnBrk="0" hangingPunct="1">
        <a:defRPr sz="4784" kern="1200">
          <a:solidFill>
            <a:schemeClr val="tx1"/>
          </a:solidFill>
          <a:latin typeface="+mn-lt"/>
          <a:ea typeface="+mn-ea"/>
          <a:cs typeface="+mn-cs"/>
        </a:defRPr>
      </a:lvl4pPr>
      <a:lvl5pPr marL="4860585" algn="l" defTabSz="2430292" rtl="0" eaLnBrk="1" latinLnBrk="0" hangingPunct="1">
        <a:defRPr sz="4784" kern="1200">
          <a:solidFill>
            <a:schemeClr val="tx1"/>
          </a:solidFill>
          <a:latin typeface="+mn-lt"/>
          <a:ea typeface="+mn-ea"/>
          <a:cs typeface="+mn-cs"/>
        </a:defRPr>
      </a:lvl5pPr>
      <a:lvl6pPr marL="6075731" algn="l" defTabSz="2430292" rtl="0" eaLnBrk="1" latinLnBrk="0" hangingPunct="1">
        <a:defRPr sz="4784" kern="1200">
          <a:solidFill>
            <a:schemeClr val="tx1"/>
          </a:solidFill>
          <a:latin typeface="+mn-lt"/>
          <a:ea typeface="+mn-ea"/>
          <a:cs typeface="+mn-cs"/>
        </a:defRPr>
      </a:lvl6pPr>
      <a:lvl7pPr marL="7290877" algn="l" defTabSz="2430292" rtl="0" eaLnBrk="1" latinLnBrk="0" hangingPunct="1">
        <a:defRPr sz="4784" kern="1200">
          <a:solidFill>
            <a:schemeClr val="tx1"/>
          </a:solidFill>
          <a:latin typeface="+mn-lt"/>
          <a:ea typeface="+mn-ea"/>
          <a:cs typeface="+mn-cs"/>
        </a:defRPr>
      </a:lvl7pPr>
      <a:lvl8pPr marL="8506023" algn="l" defTabSz="2430292" rtl="0" eaLnBrk="1" latinLnBrk="0" hangingPunct="1">
        <a:defRPr sz="4784" kern="1200">
          <a:solidFill>
            <a:schemeClr val="tx1"/>
          </a:solidFill>
          <a:latin typeface="+mn-lt"/>
          <a:ea typeface="+mn-ea"/>
          <a:cs typeface="+mn-cs"/>
        </a:defRPr>
      </a:lvl8pPr>
      <a:lvl9pPr marL="9721169" algn="l" defTabSz="2430292" rtl="0" eaLnBrk="1" latinLnBrk="0" hangingPunct="1">
        <a:defRPr sz="47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13" Type="http://schemas.openxmlformats.org/officeDocument/2006/relationships/image" Target="../media/image1.emf"/><Relationship Id="rId3" Type="http://schemas.openxmlformats.org/officeDocument/2006/relationships/image" Target="../media/image2.png"/><Relationship Id="rId7" Type="http://schemas.openxmlformats.org/officeDocument/2006/relationships/image" Target="../media/image6.tiff"/><Relationship Id="rId12"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10.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38000">
              <a:srgbClr val="ABC0E4"/>
            </a:gs>
            <a:gs pos="70004">
              <a:srgbClr val="D2EC9B"/>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pic>
        <p:nvPicPr>
          <p:cNvPr id="5154" name="Picture 20">
            <a:extLst>
              <a:ext uri="{FF2B5EF4-FFF2-40B4-BE49-F238E27FC236}">
                <a16:creationId xmlns:a16="http://schemas.microsoft.com/office/drawing/2014/main" xmlns="" id="{B2A168FC-FA75-F74D-88D5-92FF3B1692C7}"/>
              </a:ext>
            </a:extLst>
          </p:cNvPr>
          <p:cNvPicPr>
            <a:picLocks noChangeAspect="1" noChangeArrowheads="1"/>
          </p:cNvPicPr>
          <p:nvPr/>
        </p:nvPicPr>
        <p:blipFill>
          <a:blip r:embed="rId3"/>
          <a:srcRect/>
          <a:stretch>
            <a:fillRect/>
          </a:stretch>
        </p:blipFill>
        <p:spPr bwMode="auto">
          <a:xfrm>
            <a:off x="21362604" y="18266686"/>
            <a:ext cx="8410931" cy="6304921"/>
          </a:xfrm>
          <a:prstGeom prst="rect">
            <a:avLst/>
          </a:prstGeom>
          <a:noFill/>
          <a:ln>
            <a:noFill/>
          </a:ln>
          <a:effectLst>
            <a:outerShdw dist="35921" dir="2700000" algn="ctr" rotWithShape="0">
              <a:schemeClr val="bg2"/>
            </a:outerShdw>
            <a:softEdge rad="292100"/>
          </a:effectLst>
        </p:spPr>
      </p:pic>
      <p:sp>
        <p:nvSpPr>
          <p:cNvPr id="2051" name="1 Marcador de texto">
            <a:extLst>
              <a:ext uri="{FF2B5EF4-FFF2-40B4-BE49-F238E27FC236}">
                <a16:creationId xmlns:a16="http://schemas.microsoft.com/office/drawing/2014/main" xmlns="" id="{1332F3C0-4810-1048-9A04-52F842C5AEA8}"/>
              </a:ext>
            </a:extLst>
          </p:cNvPr>
          <p:cNvSpPr>
            <a:spLocks noGrp="1" noChangeArrowheads="1"/>
          </p:cNvSpPr>
          <p:nvPr>
            <p:ph type="body" idx="1"/>
          </p:nvPr>
        </p:nvSpPr>
        <p:spPr bwMode="auto">
          <a:xfrm>
            <a:off x="295275" y="6437313"/>
            <a:ext cx="14112875" cy="1944687"/>
          </a:xfrm>
        </p:spPr>
        <p:txBody>
          <a:bodyPr wrap="square" numCol="1" anchorCtr="0" compatLnSpc="1">
            <a:prstTxWarp prst="textNoShape">
              <a:avLst/>
            </a:prstTxWarp>
          </a:bodyPr>
          <a:lstStyle/>
          <a:p>
            <a:r>
              <a:rPr lang="es-CL" altLang="es-ES_tradnl" sz="6600"/>
              <a:t>                </a:t>
            </a:r>
            <a:endParaRPr lang="es-CL" altLang="es-ES_tradnl" sz="5400">
              <a:latin typeface="Arial Black" panose="020B0604020202020204" pitchFamily="34" charset="0"/>
            </a:endParaRPr>
          </a:p>
        </p:txBody>
      </p:sp>
      <p:sp>
        <p:nvSpPr>
          <p:cNvPr id="7" name="6 Marcador de texto">
            <a:extLst>
              <a:ext uri="{FF2B5EF4-FFF2-40B4-BE49-F238E27FC236}">
                <a16:creationId xmlns:a16="http://schemas.microsoft.com/office/drawing/2014/main" xmlns="" id="{8285D56A-357C-E746-9A26-11D5AF426B9C}"/>
              </a:ext>
            </a:extLst>
          </p:cNvPr>
          <p:cNvSpPr>
            <a:spLocks noGrp="1"/>
          </p:cNvSpPr>
          <p:nvPr>
            <p:ph type="body" sz="quarter" idx="3"/>
          </p:nvPr>
        </p:nvSpPr>
        <p:spPr>
          <a:xfrm>
            <a:off x="1485900" y="19437350"/>
            <a:ext cx="7862888" cy="2328863"/>
          </a:xfrm>
        </p:spPr>
        <p:txBody>
          <a:bodyPr/>
          <a:lstStyle/>
          <a:p>
            <a:pPr algn="just" defTabSz="2430292" fontAlgn="auto">
              <a:spcBef>
                <a:spcPts val="2658"/>
              </a:spcBef>
              <a:spcAft>
                <a:spcPts val="0"/>
              </a:spcAft>
              <a:defRPr/>
            </a:pPr>
            <a:r>
              <a:rPr lang="es-CL" sz="3600" dirty="0">
                <a:solidFill>
                  <a:schemeClr val="tx1">
                    <a:lumMod val="65000"/>
                    <a:lumOff val="35000"/>
                  </a:schemeClr>
                </a:solidFill>
              </a:rPr>
              <a:t>Small and medium scale Fibonacci-type photobioreactor. A) 330 L reactor, b) 1.250 L</a:t>
            </a:r>
          </a:p>
        </p:txBody>
      </p:sp>
      <p:sp>
        <p:nvSpPr>
          <p:cNvPr id="2053" name="CuadroTexto 5">
            <a:extLst>
              <a:ext uri="{FF2B5EF4-FFF2-40B4-BE49-F238E27FC236}">
                <a16:creationId xmlns:a16="http://schemas.microsoft.com/office/drawing/2014/main" xmlns="" id="{18D20714-080D-EF4B-9FC6-CACE8F06DADC}"/>
              </a:ext>
            </a:extLst>
          </p:cNvPr>
          <p:cNvSpPr txBox="1">
            <a:spLocks noChangeArrowheads="1"/>
          </p:cNvSpPr>
          <p:nvPr/>
        </p:nvSpPr>
        <p:spPr bwMode="auto">
          <a:xfrm>
            <a:off x="4608513" y="119063"/>
            <a:ext cx="222519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s-CL" sz="6000" b="1">
                <a:solidFill>
                  <a:srgbClr val="0070C0"/>
                </a:solidFill>
                <a:latin typeface="Aharoni" panose="020F0502020204030204" pitchFamily="34" charset="0"/>
                <a:cs typeface="Aharoni" panose="020F0502020204030204" pitchFamily="34" charset="0"/>
              </a:rPr>
              <a:t>New design of a photobioreactor for the massive production of microalgae, named Fibonacci-type.</a:t>
            </a:r>
            <a:endParaRPr lang="es-CL" altLang="es-CL" sz="6000" b="1">
              <a:solidFill>
                <a:srgbClr val="0070C0"/>
              </a:solidFill>
              <a:latin typeface="Aharoni" panose="020F0502020204030204" pitchFamily="34" charset="0"/>
              <a:cs typeface="Aharoni" panose="020F0502020204030204" pitchFamily="34" charset="0"/>
            </a:endParaRPr>
          </a:p>
          <a:p>
            <a:pPr algn="ctr" eaLnBrk="1" hangingPunct="1"/>
            <a:endParaRPr lang="es-CL" altLang="es-CL" sz="3600" b="1">
              <a:solidFill>
                <a:srgbClr val="0070C0"/>
              </a:solidFill>
              <a:latin typeface="Aharoni" panose="020F0502020204030204" pitchFamily="34" charset="0"/>
              <a:cs typeface="Aharoni" panose="020F0502020204030204" pitchFamily="34" charset="0"/>
            </a:endParaRPr>
          </a:p>
          <a:p>
            <a:pPr algn="ctr" eaLnBrk="1" hangingPunct="1"/>
            <a:endParaRPr lang="es-CL" altLang="es-CL" sz="2400">
              <a:solidFill>
                <a:srgbClr val="FF0000"/>
              </a:solidFill>
            </a:endParaRPr>
          </a:p>
          <a:p>
            <a:pPr algn="ctr" eaLnBrk="1" hangingPunct="1"/>
            <a:r>
              <a:rPr lang="es-CL" altLang="es-CL" sz="3600" b="1" u="sng">
                <a:solidFill>
                  <a:srgbClr val="0070C0"/>
                </a:solidFill>
              </a:rPr>
              <a:t>Juan Pablo Díaz</a:t>
            </a:r>
            <a:r>
              <a:rPr lang="es-CL" altLang="es-CL" sz="3600" b="1">
                <a:solidFill>
                  <a:srgbClr val="0070C0"/>
                </a:solidFill>
              </a:rPr>
              <a:t> </a:t>
            </a:r>
            <a:r>
              <a:rPr lang="es-CL" altLang="es-CL" sz="3600" b="1" baseline="30000">
                <a:solidFill>
                  <a:srgbClr val="0070C0"/>
                </a:solidFill>
              </a:rPr>
              <a:t>1,2</a:t>
            </a:r>
            <a:r>
              <a:rPr lang="es-CL" altLang="es-CL" sz="3600" b="1">
                <a:solidFill>
                  <a:srgbClr val="0070C0"/>
                </a:solidFill>
              </a:rPr>
              <a:t>, Cristian Inostroza</a:t>
            </a:r>
            <a:r>
              <a:rPr lang="es-CL" altLang="es-CL" sz="3600" b="1" baseline="30000">
                <a:solidFill>
                  <a:srgbClr val="0070C0"/>
                </a:solidFill>
              </a:rPr>
              <a:t>2</a:t>
            </a:r>
            <a:r>
              <a:rPr lang="es-CL" altLang="es-CL" sz="3600" b="1">
                <a:solidFill>
                  <a:srgbClr val="0070C0"/>
                </a:solidFill>
              </a:rPr>
              <a:t>, F. Gabriel Acién</a:t>
            </a:r>
            <a:r>
              <a:rPr lang="es-CL" altLang="es-CL" sz="3600" b="1" baseline="30000">
                <a:solidFill>
                  <a:srgbClr val="0070C0"/>
                </a:solidFill>
              </a:rPr>
              <a:t>2</a:t>
            </a:r>
          </a:p>
          <a:p>
            <a:pPr algn="ctr" eaLnBrk="1" hangingPunct="1"/>
            <a:endParaRPr lang="es-CL" altLang="es-CL" sz="3600" b="1">
              <a:solidFill>
                <a:srgbClr val="0070C0"/>
              </a:solidFill>
            </a:endParaRPr>
          </a:p>
          <a:p>
            <a:pPr algn="ctr" eaLnBrk="1" hangingPunct="1"/>
            <a:r>
              <a:rPr lang="es-ES" altLang="es-CL" sz="3600" b="1" baseline="30000">
                <a:solidFill>
                  <a:srgbClr val="0070C0"/>
                </a:solidFill>
              </a:rPr>
              <a:t>1</a:t>
            </a:r>
            <a:r>
              <a:rPr lang="es-ES" altLang="es-CL" sz="3600" b="1">
                <a:solidFill>
                  <a:srgbClr val="0070C0"/>
                </a:solidFill>
              </a:rPr>
              <a:t> </a:t>
            </a:r>
            <a:r>
              <a:rPr lang="es-CL" altLang="es-CL" sz="3600" b="1">
                <a:solidFill>
                  <a:srgbClr val="0070C0"/>
                </a:solidFill>
              </a:rPr>
              <a:t>Universidad Arturo Prat, Avda. Arturo Prat 21-20, Iquique, Chile</a:t>
            </a:r>
          </a:p>
          <a:p>
            <a:pPr algn="ctr" eaLnBrk="1" hangingPunct="1"/>
            <a:r>
              <a:rPr lang="en-US" altLang="es-CL" sz="3600" b="1" baseline="30000">
                <a:solidFill>
                  <a:srgbClr val="0070C0"/>
                </a:solidFill>
              </a:rPr>
              <a:t>2 </a:t>
            </a:r>
            <a:r>
              <a:rPr lang="en-US" altLang="es-CL" sz="3600" b="1">
                <a:solidFill>
                  <a:srgbClr val="0070C0"/>
                </a:solidFill>
              </a:rPr>
              <a:t>Chemical Engineering Department, University of Almeria, Ctra. </a:t>
            </a:r>
            <a:r>
              <a:rPr lang="es-CL" altLang="es-CL" sz="3600" b="1">
                <a:solidFill>
                  <a:srgbClr val="0070C0"/>
                </a:solidFill>
              </a:rPr>
              <a:t>Sacramento, s/n, E04120 Almería (Spain); jpdiaz@unap.cl</a:t>
            </a:r>
          </a:p>
        </p:txBody>
      </p:sp>
      <p:sp>
        <p:nvSpPr>
          <p:cNvPr id="22" name="21 Rectángulo redondeado">
            <a:extLst>
              <a:ext uri="{FF2B5EF4-FFF2-40B4-BE49-F238E27FC236}">
                <a16:creationId xmlns:a16="http://schemas.microsoft.com/office/drawing/2014/main" xmlns="" id="{2221A9F3-3F4A-0E40-BBE5-39327B70EF32}"/>
              </a:ext>
            </a:extLst>
          </p:cNvPr>
          <p:cNvSpPr/>
          <p:nvPr/>
        </p:nvSpPr>
        <p:spPr>
          <a:xfrm>
            <a:off x="13416432" y="6158418"/>
            <a:ext cx="14162857" cy="1135879"/>
          </a:xfrm>
          <a:prstGeom prst="roundRect">
            <a:avLst/>
          </a:prstGeom>
          <a:scene3d>
            <a:camera prst="orthographicFront"/>
            <a:lightRig rig="threePt" dir="t"/>
          </a:scene3d>
          <a:sp3d extrusionH="76200" contourW="19050">
            <a:bevelT w="127000" prst="convex"/>
            <a:extrusionClr>
              <a:schemeClr val="accent2"/>
            </a:extrusionClr>
            <a:contourClr>
              <a:srgbClr val="002060"/>
            </a:contourClr>
          </a:sp3d>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s-CL" sz="7200" b="1" dirty="0"/>
              <a:t>Materials and Methods</a:t>
            </a:r>
          </a:p>
        </p:txBody>
      </p:sp>
      <p:pic>
        <p:nvPicPr>
          <p:cNvPr id="2057" name="Picture 15">
            <a:extLst>
              <a:ext uri="{FF2B5EF4-FFF2-40B4-BE49-F238E27FC236}">
                <a16:creationId xmlns:a16="http://schemas.microsoft.com/office/drawing/2014/main" xmlns="" id="{FD92E904-72CE-2047-A253-B17E7F8B17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3238" y="2605088"/>
            <a:ext cx="2640012"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27 Rectángulo redondeado">
            <a:extLst>
              <a:ext uri="{FF2B5EF4-FFF2-40B4-BE49-F238E27FC236}">
                <a16:creationId xmlns:a16="http://schemas.microsoft.com/office/drawing/2014/main" xmlns="" id="{21124137-533B-794D-8359-58543806BBC0}"/>
              </a:ext>
            </a:extLst>
          </p:cNvPr>
          <p:cNvSpPr/>
          <p:nvPr/>
        </p:nvSpPr>
        <p:spPr>
          <a:xfrm>
            <a:off x="630833" y="17059073"/>
            <a:ext cx="30589360" cy="1135879"/>
          </a:xfrm>
          <a:prstGeom prst="roundRect">
            <a:avLst/>
          </a:prstGeom>
          <a:scene3d>
            <a:camera prst="orthographicFront"/>
            <a:lightRig rig="threePt" dir="t"/>
          </a:scene3d>
          <a:sp3d extrusionH="76200" contourW="19050">
            <a:bevelT w="127000" prst="convex"/>
            <a:extrusionClr>
              <a:schemeClr val="accent2"/>
            </a:extrusionClr>
            <a:contourClr>
              <a:srgbClr val="002060"/>
            </a:contourClr>
          </a:sp3d>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s-CL" sz="7200" b="1" dirty="0"/>
              <a:t>Results</a:t>
            </a:r>
          </a:p>
        </p:txBody>
      </p:sp>
      <p:sp>
        <p:nvSpPr>
          <p:cNvPr id="29" name="28 Rectángulo redondeado">
            <a:extLst>
              <a:ext uri="{FF2B5EF4-FFF2-40B4-BE49-F238E27FC236}">
                <a16:creationId xmlns:a16="http://schemas.microsoft.com/office/drawing/2014/main" xmlns="" id="{C082C19B-E6D7-6942-8E6A-EED8FA7F4E04}"/>
              </a:ext>
            </a:extLst>
          </p:cNvPr>
          <p:cNvSpPr/>
          <p:nvPr/>
        </p:nvSpPr>
        <p:spPr>
          <a:xfrm>
            <a:off x="24050896" y="27609482"/>
            <a:ext cx="7567053" cy="1338104"/>
          </a:xfrm>
          <a:prstGeom prst="roundRect">
            <a:avLst/>
          </a:prstGeom>
          <a:scene3d>
            <a:camera prst="orthographicFront"/>
            <a:lightRig rig="threePt" dir="t"/>
          </a:scene3d>
          <a:sp3d extrusionH="76200" contourW="19050">
            <a:bevelT w="127000" prst="convex"/>
            <a:extrusionClr>
              <a:schemeClr val="accent2"/>
            </a:extrusionClr>
            <a:contourClr>
              <a:srgbClr val="002060"/>
            </a:contourClr>
          </a:sp3d>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s-CL" sz="7200" b="1" dirty="0"/>
              <a:t>Conclusions</a:t>
            </a:r>
          </a:p>
        </p:txBody>
      </p:sp>
      <p:sp>
        <p:nvSpPr>
          <p:cNvPr id="10" name="9 Rectángulo">
            <a:extLst>
              <a:ext uri="{FF2B5EF4-FFF2-40B4-BE49-F238E27FC236}">
                <a16:creationId xmlns:a16="http://schemas.microsoft.com/office/drawing/2014/main" xmlns="" id="{70DE0329-A692-364C-A949-F9EDAAFB720C}"/>
              </a:ext>
            </a:extLst>
          </p:cNvPr>
          <p:cNvSpPr/>
          <p:nvPr/>
        </p:nvSpPr>
        <p:spPr>
          <a:xfrm>
            <a:off x="22075775" y="25138063"/>
            <a:ext cx="13136563" cy="647700"/>
          </a:xfrm>
          <a:prstGeom prst="rect">
            <a:avLst/>
          </a:prstGeom>
        </p:spPr>
        <p:txBody>
          <a:bodyPr>
            <a:spAutoFit/>
          </a:bodyPr>
          <a:lstStyle/>
          <a:p>
            <a:pPr defTabSz="1620225" eaLnBrk="1" fontAlgn="auto" hangingPunct="1">
              <a:spcBef>
                <a:spcPts val="3544"/>
              </a:spcBef>
              <a:spcAft>
                <a:spcPts val="0"/>
              </a:spcAft>
              <a:buClr>
                <a:schemeClr val="accent1"/>
              </a:buClr>
              <a:buSzPct val="80000"/>
              <a:defRPr/>
            </a:pPr>
            <a:r>
              <a:rPr lang="es-CL" sz="3600" b="1" dirty="0">
                <a:solidFill>
                  <a:schemeClr val="tx1">
                    <a:lumMod val="65000"/>
                    <a:lumOff val="35000"/>
                  </a:schemeClr>
                </a:solidFill>
                <a:latin typeface="+mn-lt"/>
              </a:rPr>
              <a:t>Pilot-scale photobioreactors (2500 l)</a:t>
            </a:r>
          </a:p>
        </p:txBody>
      </p:sp>
      <p:sp>
        <p:nvSpPr>
          <p:cNvPr id="5145" name="11 CuadroTexto">
            <a:extLst>
              <a:ext uri="{FF2B5EF4-FFF2-40B4-BE49-F238E27FC236}">
                <a16:creationId xmlns:a16="http://schemas.microsoft.com/office/drawing/2014/main" xmlns="" id="{A624AB60-6F91-C042-BB39-EE7AA896F808}"/>
              </a:ext>
            </a:extLst>
          </p:cNvPr>
          <p:cNvSpPr txBox="1">
            <a:spLocks noChangeArrowheads="1"/>
          </p:cNvSpPr>
          <p:nvPr/>
        </p:nvSpPr>
        <p:spPr bwMode="auto">
          <a:xfrm>
            <a:off x="247650" y="41332150"/>
            <a:ext cx="19986625" cy="1847850"/>
          </a:xfrm>
          <a:prstGeom prst="rect">
            <a:avLst/>
          </a:prstGeom>
          <a:noFill/>
          <a:ln>
            <a:noFill/>
          </a:ln>
        </p:spPr>
        <p:txBody>
          <a:bodyPr>
            <a:spAutoFit/>
          </a:bodyPr>
          <a:lstStyle/>
          <a:p>
            <a:pPr algn="just" eaLnBrk="1" fontAlgn="auto" hangingPunct="1">
              <a:spcBef>
                <a:spcPts val="0"/>
              </a:spcBef>
              <a:spcAft>
                <a:spcPts val="0"/>
              </a:spcAft>
              <a:defRPr/>
            </a:pPr>
            <a:r>
              <a:rPr lang="en-US" sz="3200" b="1" i="1" dirty="0">
                <a:solidFill>
                  <a:schemeClr val="tx1">
                    <a:lumMod val="65000"/>
                    <a:lumOff val="35000"/>
                  </a:schemeClr>
                </a:solidFill>
                <a:latin typeface="+mn-lt"/>
              </a:rPr>
              <a:t>Acknowledgements. </a:t>
            </a:r>
            <a:r>
              <a:rPr lang="en-US" sz="3200" b="1" dirty="0">
                <a:solidFill>
                  <a:schemeClr val="tx1">
                    <a:lumMod val="65000"/>
                    <a:lumOff val="35000"/>
                  </a:schemeClr>
                </a:solidFill>
                <a:latin typeface="+mn-lt"/>
              </a:rPr>
              <a:t>We wish to thank the members of the FONDEF project, D04I1258 of Chile and  funding Information This research was supported by EU H2020 SABANA project from the European Union’s Horizon 2020 Research and Innovation program under the Grant Agreement No. 727874.</a:t>
            </a:r>
            <a:endParaRPr lang="es-CL" sz="3200" b="1" dirty="0">
              <a:solidFill>
                <a:schemeClr val="tx1">
                  <a:lumMod val="65000"/>
                  <a:lumOff val="35000"/>
                </a:schemeClr>
              </a:solidFill>
              <a:latin typeface="+mn-lt"/>
            </a:endParaRPr>
          </a:p>
          <a:p>
            <a:pPr eaLnBrk="1" fontAlgn="auto" hangingPunct="1">
              <a:spcBef>
                <a:spcPts val="0"/>
              </a:spcBef>
              <a:spcAft>
                <a:spcPts val="0"/>
              </a:spcAft>
              <a:defRPr/>
            </a:pPr>
            <a:endParaRPr lang="es-CL" altLang="es-CL" dirty="0">
              <a:latin typeface="+mn-lt"/>
            </a:endParaRPr>
          </a:p>
        </p:txBody>
      </p:sp>
      <p:sp>
        <p:nvSpPr>
          <p:cNvPr id="15" name="14 Flecha a la derecha con bandas">
            <a:extLst>
              <a:ext uri="{FF2B5EF4-FFF2-40B4-BE49-F238E27FC236}">
                <a16:creationId xmlns:a16="http://schemas.microsoft.com/office/drawing/2014/main" xmlns="" id="{435500F2-7459-B74B-96C6-DA7C21B37BD0}"/>
              </a:ext>
            </a:extLst>
          </p:cNvPr>
          <p:cNvSpPr/>
          <p:nvPr/>
        </p:nvSpPr>
        <p:spPr>
          <a:xfrm>
            <a:off x="18537238" y="20797838"/>
            <a:ext cx="1670050" cy="9731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L"/>
          </a:p>
        </p:txBody>
      </p:sp>
      <p:pic>
        <p:nvPicPr>
          <p:cNvPr id="30" name="Imagen 29">
            <a:extLst>
              <a:ext uri="{FF2B5EF4-FFF2-40B4-BE49-F238E27FC236}">
                <a16:creationId xmlns:a16="http://schemas.microsoft.com/office/drawing/2014/main" xmlns="" id="{CADB7FBF-4DE1-C142-8E54-BEF9D0D05CC2}"/>
              </a:ext>
            </a:extLst>
          </p:cNvPr>
          <p:cNvPicPr/>
          <p:nvPr/>
        </p:nvPicPr>
        <p:blipFill>
          <a:blip r:embed="rId5"/>
          <a:stretch>
            <a:fillRect/>
          </a:stretch>
        </p:blipFill>
        <p:spPr>
          <a:xfrm>
            <a:off x="13416431" y="7851928"/>
            <a:ext cx="13946833" cy="8990614"/>
          </a:xfrm>
          <a:prstGeom prst="rect">
            <a:avLst/>
          </a:prstGeom>
          <a:effectLst>
            <a:softEdge rad="469900"/>
          </a:effectLst>
        </p:spPr>
      </p:pic>
      <p:pic>
        <p:nvPicPr>
          <p:cNvPr id="2068" name="Imagen 2" descr="Logotipo, nombre de la empresa&#10;&#10;Descripción generada automáticamente">
            <a:extLst>
              <a:ext uri="{FF2B5EF4-FFF2-40B4-BE49-F238E27FC236}">
                <a16:creationId xmlns:a16="http://schemas.microsoft.com/office/drawing/2014/main" xmlns="" id="{C98B1ACC-5FF8-F447-A019-A115DF949E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40225" y="-7938"/>
            <a:ext cx="2638425" cy="263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Imagen 3">
            <a:extLst>
              <a:ext uri="{FF2B5EF4-FFF2-40B4-BE49-F238E27FC236}">
                <a16:creationId xmlns:a16="http://schemas.microsoft.com/office/drawing/2014/main" xmlns="" id="{3459EA8B-D683-9E4D-832A-BB5C860C17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5" y="-127000"/>
            <a:ext cx="28575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a:extLst>
              <a:ext uri="{FF2B5EF4-FFF2-40B4-BE49-F238E27FC236}">
                <a16:creationId xmlns:a16="http://schemas.microsoft.com/office/drawing/2014/main" xmlns="" id="{1BAB5343-7940-B746-B363-FA435527AF41}"/>
              </a:ext>
            </a:extLst>
          </p:cNvPr>
          <p:cNvSpPr txBox="1"/>
          <p:nvPr/>
        </p:nvSpPr>
        <p:spPr>
          <a:xfrm>
            <a:off x="630238" y="7851775"/>
            <a:ext cx="11707812" cy="8402638"/>
          </a:xfrm>
          <a:prstGeom prst="rect">
            <a:avLst/>
          </a:prstGeom>
          <a:noFill/>
        </p:spPr>
        <p:txBody>
          <a:bodyPr>
            <a:spAutoFit/>
          </a:bodyPr>
          <a:lstStyle/>
          <a:p>
            <a:pPr algn="just" eaLnBrk="1" fontAlgn="auto" hangingPunct="1">
              <a:spcBef>
                <a:spcPts val="0"/>
              </a:spcBef>
              <a:spcAft>
                <a:spcPts val="0"/>
              </a:spcAft>
              <a:defRPr/>
            </a:pPr>
            <a:r>
              <a:rPr lang="es-CL" sz="3600" b="1" dirty="0">
                <a:solidFill>
                  <a:schemeClr val="tx1">
                    <a:lumMod val="65000"/>
                    <a:lumOff val="35000"/>
                  </a:schemeClr>
                </a:solidFill>
                <a:latin typeface="+mn-lt"/>
              </a:rPr>
              <a:t>	</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The</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design</a:t>
            </a:r>
            <a:r>
              <a:rPr lang="es-ES" sz="3600" b="1" dirty="0">
                <a:solidFill>
                  <a:schemeClr val="tx1">
                    <a:lumMod val="65000"/>
                    <a:lumOff val="35000"/>
                  </a:schemeClr>
                </a:solidFill>
                <a:latin typeface="+mn-lt"/>
              </a:rPr>
              <a:t> of a </a:t>
            </a:r>
            <a:r>
              <a:rPr lang="es-ES" sz="3600" b="1" dirty="0" err="1">
                <a:solidFill>
                  <a:schemeClr val="tx1">
                    <a:lumMod val="65000"/>
                    <a:lumOff val="35000"/>
                  </a:schemeClr>
                </a:solidFill>
                <a:latin typeface="+mn-lt"/>
              </a:rPr>
              <a:t>device</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is</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shown</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called</a:t>
            </a:r>
            <a:r>
              <a:rPr lang="es-ES" sz="3600" b="1" dirty="0">
                <a:solidFill>
                  <a:schemeClr val="tx1">
                    <a:lumMod val="65000"/>
                    <a:lumOff val="35000"/>
                  </a:schemeClr>
                </a:solidFill>
                <a:latin typeface="+mn-lt"/>
              </a:rPr>
              <a:t> Fibonacci-</a:t>
            </a:r>
            <a:r>
              <a:rPr lang="es-ES" sz="3600" b="1" dirty="0" err="1">
                <a:solidFill>
                  <a:schemeClr val="tx1">
                    <a:lumMod val="65000"/>
                    <a:lumOff val="35000"/>
                  </a:schemeClr>
                </a:solidFill>
                <a:latin typeface="+mn-lt"/>
              </a:rPr>
              <a:t>type</a:t>
            </a:r>
            <a:r>
              <a:rPr lang="es-ES" sz="3600" b="1" dirty="0">
                <a:solidFill>
                  <a:schemeClr val="tx1">
                    <a:lumMod val="65000"/>
                    <a:lumOff val="35000"/>
                  </a:schemeClr>
                </a:solidFill>
                <a:latin typeface="+mn-lt"/>
              </a:rPr>
              <a:t> tubular </a:t>
            </a:r>
            <a:r>
              <a:rPr lang="es-ES" sz="3600" b="1" dirty="0" err="1">
                <a:solidFill>
                  <a:schemeClr val="tx1">
                    <a:lumMod val="65000"/>
                    <a:lumOff val="35000"/>
                  </a:schemeClr>
                </a:solidFill>
                <a:latin typeface="+mn-lt"/>
              </a:rPr>
              <a:t>photobioreactor</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for</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the</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super-intensive</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production</a:t>
            </a:r>
            <a:r>
              <a:rPr lang="es-ES" sz="3600" b="1" dirty="0">
                <a:solidFill>
                  <a:schemeClr val="tx1">
                    <a:lumMod val="65000"/>
                    <a:lumOff val="35000"/>
                  </a:schemeClr>
                </a:solidFill>
                <a:latin typeface="+mn-lt"/>
              </a:rPr>
              <a:t> of </a:t>
            </a:r>
            <a:r>
              <a:rPr lang="es-ES" sz="3600" b="1" dirty="0" err="1">
                <a:solidFill>
                  <a:schemeClr val="tx1">
                    <a:lumMod val="65000"/>
                    <a:lumOff val="35000"/>
                  </a:schemeClr>
                </a:solidFill>
                <a:latin typeface="+mn-lt"/>
              </a:rPr>
              <a:t>microalgae</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biomass</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preferably</a:t>
            </a:r>
            <a:r>
              <a:rPr lang="es-ES" sz="3600" b="1" dirty="0">
                <a:solidFill>
                  <a:schemeClr val="tx1">
                    <a:lumMod val="65000"/>
                    <a:lumOff val="35000"/>
                  </a:schemeClr>
                </a:solidFill>
                <a:latin typeface="+mn-lt"/>
              </a:rPr>
              <a:t> </a:t>
            </a:r>
            <a:r>
              <a:rPr lang="es-ES" sz="3600" b="1" i="1" dirty="0" err="1">
                <a:solidFill>
                  <a:schemeClr val="tx1">
                    <a:lumMod val="65000"/>
                    <a:lumOff val="35000"/>
                  </a:schemeClr>
                </a:solidFill>
                <a:latin typeface="+mn-lt"/>
              </a:rPr>
              <a:t>Spirulina</a:t>
            </a:r>
            <a:r>
              <a:rPr lang="es-ES" sz="3600" b="1" i="1" dirty="0">
                <a:solidFill>
                  <a:schemeClr val="tx1">
                    <a:lumMod val="65000"/>
                    <a:lumOff val="35000"/>
                  </a:schemeClr>
                </a:solidFill>
                <a:latin typeface="+mn-lt"/>
              </a:rPr>
              <a:t>, </a:t>
            </a:r>
            <a:r>
              <a:rPr lang="es-ES" sz="3600" b="1" i="1" dirty="0" err="1">
                <a:solidFill>
                  <a:schemeClr val="tx1">
                    <a:lumMod val="65000"/>
                    <a:lumOff val="35000"/>
                  </a:schemeClr>
                </a:solidFill>
                <a:latin typeface="+mn-lt"/>
              </a:rPr>
              <a:t>Dunaliella</a:t>
            </a:r>
            <a:r>
              <a:rPr lang="es-ES" sz="3600" b="1" i="1" dirty="0">
                <a:solidFill>
                  <a:schemeClr val="tx1">
                    <a:lumMod val="65000"/>
                    <a:lumOff val="35000"/>
                  </a:schemeClr>
                </a:solidFill>
                <a:latin typeface="+mn-lt"/>
              </a:rPr>
              <a:t> </a:t>
            </a:r>
            <a:r>
              <a:rPr lang="es-ES" sz="3600" b="1" dirty="0">
                <a:solidFill>
                  <a:schemeClr val="tx1">
                    <a:lumMod val="65000"/>
                    <a:lumOff val="35000"/>
                  </a:schemeClr>
                </a:solidFill>
                <a:latin typeface="+mn-lt"/>
              </a:rPr>
              <a:t>and </a:t>
            </a:r>
            <a:r>
              <a:rPr lang="es-ES" sz="3600" b="1" i="1" dirty="0" err="1">
                <a:solidFill>
                  <a:schemeClr val="tx1">
                    <a:lumMod val="65000"/>
                    <a:lumOff val="35000"/>
                  </a:schemeClr>
                </a:solidFill>
                <a:latin typeface="+mn-lt"/>
              </a:rPr>
              <a:t>Chlorella</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which</a:t>
            </a:r>
            <a:r>
              <a:rPr lang="es-ES" sz="3600" b="1" dirty="0">
                <a:solidFill>
                  <a:schemeClr val="tx1">
                    <a:lumMod val="65000"/>
                    <a:lumOff val="35000"/>
                  </a:schemeClr>
                </a:solidFill>
                <a:latin typeface="+mn-lt"/>
              </a:rPr>
              <a:t> can be </a:t>
            </a:r>
            <a:r>
              <a:rPr lang="es-ES" sz="3600" b="1" dirty="0" err="1">
                <a:solidFill>
                  <a:schemeClr val="tx1">
                    <a:lumMod val="65000"/>
                    <a:lumOff val="35000"/>
                  </a:schemeClr>
                </a:solidFill>
                <a:latin typeface="+mn-lt"/>
              </a:rPr>
              <a:t>used</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for</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other</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types</a:t>
            </a:r>
            <a:r>
              <a:rPr lang="es-ES" sz="3600" b="1" dirty="0">
                <a:solidFill>
                  <a:schemeClr val="tx1">
                    <a:lumMod val="65000"/>
                    <a:lumOff val="35000"/>
                  </a:schemeClr>
                </a:solidFill>
                <a:latin typeface="+mn-lt"/>
              </a:rPr>
              <a:t> of non-</a:t>
            </a:r>
            <a:r>
              <a:rPr lang="es-ES" sz="3600" b="1" dirty="0" err="1">
                <a:solidFill>
                  <a:schemeClr val="tx1">
                    <a:lumMod val="65000"/>
                    <a:lumOff val="35000"/>
                  </a:schemeClr>
                </a:solidFill>
                <a:latin typeface="+mn-lt"/>
              </a:rPr>
              <a:t>colony</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forming</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microalgae</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The</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challenge</a:t>
            </a:r>
            <a:r>
              <a:rPr lang="es-ES" sz="3600" b="1" dirty="0">
                <a:solidFill>
                  <a:schemeClr val="tx1">
                    <a:lumMod val="65000"/>
                    <a:lumOff val="35000"/>
                  </a:schemeClr>
                </a:solidFill>
                <a:latin typeface="+mn-lt"/>
              </a:rPr>
              <a:t> of </a:t>
            </a:r>
            <a:r>
              <a:rPr lang="es-ES" sz="3600" b="1" dirty="0" err="1">
                <a:solidFill>
                  <a:schemeClr val="tx1">
                    <a:lumMod val="65000"/>
                    <a:lumOff val="35000"/>
                  </a:schemeClr>
                </a:solidFill>
                <a:latin typeface="+mn-lt"/>
              </a:rPr>
              <a:t>photobioreactors</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is</a:t>
            </a:r>
            <a:r>
              <a:rPr lang="es-ES" sz="3600" b="1" dirty="0">
                <a:solidFill>
                  <a:schemeClr val="tx1">
                    <a:lumMod val="65000"/>
                    <a:lumOff val="35000"/>
                  </a:schemeClr>
                </a:solidFill>
                <a:latin typeface="+mn-lt"/>
              </a:rPr>
              <a:t> to </a:t>
            </a:r>
            <a:r>
              <a:rPr lang="es-ES" sz="3600" b="1" dirty="0" err="1">
                <a:solidFill>
                  <a:schemeClr val="tx1">
                    <a:lumMod val="65000"/>
                    <a:lumOff val="35000"/>
                  </a:schemeClr>
                </a:solidFill>
                <a:latin typeface="+mn-lt"/>
              </a:rPr>
              <a:t>make</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efficient</a:t>
            </a:r>
            <a:r>
              <a:rPr lang="es-ES" sz="3600" b="1" dirty="0">
                <a:solidFill>
                  <a:schemeClr val="tx1">
                    <a:lumMod val="65000"/>
                    <a:lumOff val="35000"/>
                  </a:schemeClr>
                </a:solidFill>
                <a:latin typeface="+mn-lt"/>
              </a:rPr>
              <a:t> use of light and in </a:t>
            </a:r>
            <a:r>
              <a:rPr lang="es-ES" sz="3600" b="1" dirty="0" err="1">
                <a:solidFill>
                  <a:schemeClr val="tx1">
                    <a:lumMod val="65000"/>
                    <a:lumOff val="35000"/>
                  </a:schemeClr>
                </a:solidFill>
                <a:latin typeface="+mn-lt"/>
              </a:rPr>
              <a:t>this</a:t>
            </a:r>
            <a:r>
              <a:rPr lang="es-ES" sz="3600" b="1" dirty="0">
                <a:solidFill>
                  <a:schemeClr val="tx1">
                    <a:lumMod val="65000"/>
                    <a:lumOff val="35000"/>
                  </a:schemeClr>
                </a:solidFill>
                <a:latin typeface="+mn-lt"/>
              </a:rPr>
              <a:t> case </a:t>
            </a:r>
            <a:r>
              <a:rPr lang="es-ES" sz="3600" b="1" dirty="0" err="1">
                <a:solidFill>
                  <a:schemeClr val="tx1">
                    <a:lumMod val="65000"/>
                    <a:lumOff val="35000"/>
                  </a:schemeClr>
                </a:solidFill>
                <a:latin typeface="+mn-lt"/>
              </a:rPr>
              <a:t>the</a:t>
            </a:r>
            <a:r>
              <a:rPr lang="es-ES" sz="3600" b="1" dirty="0">
                <a:solidFill>
                  <a:schemeClr val="tx1">
                    <a:lumMod val="65000"/>
                    <a:lumOff val="35000"/>
                  </a:schemeClr>
                </a:solidFill>
                <a:latin typeface="+mn-lt"/>
              </a:rPr>
              <a:t> new </a:t>
            </a:r>
            <a:r>
              <a:rPr lang="es-ES" sz="3600" b="1" dirty="0" err="1">
                <a:solidFill>
                  <a:schemeClr val="tx1">
                    <a:lumMod val="65000"/>
                    <a:lumOff val="35000"/>
                  </a:schemeClr>
                </a:solidFill>
                <a:latin typeface="+mn-lt"/>
              </a:rPr>
              <a:t>design</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is</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based</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on</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forms</a:t>
            </a:r>
            <a:r>
              <a:rPr lang="es-ES" sz="3600" b="1" dirty="0">
                <a:solidFill>
                  <a:schemeClr val="tx1">
                    <a:lumMod val="65000"/>
                    <a:lumOff val="35000"/>
                  </a:schemeClr>
                </a:solidFill>
                <a:latin typeface="+mn-lt"/>
              </a:rPr>
              <a:t> of marine </a:t>
            </a:r>
            <a:r>
              <a:rPr lang="es-ES" sz="3600" b="1" dirty="0" err="1">
                <a:solidFill>
                  <a:schemeClr val="tx1">
                    <a:lumMod val="65000"/>
                    <a:lumOff val="35000"/>
                  </a:schemeClr>
                </a:solidFill>
                <a:latin typeface="+mn-lt"/>
              </a:rPr>
              <a:t>organisms</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These</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geometric</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shapes</a:t>
            </a:r>
            <a:r>
              <a:rPr lang="es-ES" sz="3600" b="1" dirty="0">
                <a:solidFill>
                  <a:schemeClr val="tx1">
                    <a:lumMod val="65000"/>
                    <a:lumOff val="35000"/>
                  </a:schemeClr>
                </a:solidFill>
                <a:latin typeface="+mn-lt"/>
              </a:rPr>
              <a:t> of </a:t>
            </a:r>
            <a:r>
              <a:rPr lang="es-ES" sz="3600" b="1" dirty="0" err="1">
                <a:solidFill>
                  <a:schemeClr val="tx1">
                    <a:lumMod val="65000"/>
                    <a:lumOff val="35000"/>
                  </a:schemeClr>
                </a:solidFill>
                <a:latin typeface="+mn-lt"/>
              </a:rPr>
              <a:t>design</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served</a:t>
            </a:r>
            <a:r>
              <a:rPr lang="es-ES" sz="3600" b="1" dirty="0">
                <a:solidFill>
                  <a:schemeClr val="tx1">
                    <a:lumMod val="65000"/>
                    <a:lumOff val="35000"/>
                  </a:schemeClr>
                </a:solidFill>
                <a:latin typeface="+mn-lt"/>
              </a:rPr>
              <a:t> as a </a:t>
            </a:r>
            <a:r>
              <a:rPr lang="es-ES" sz="3600" b="1" dirty="0" err="1">
                <a:solidFill>
                  <a:schemeClr val="tx1">
                    <a:lumMod val="65000"/>
                    <a:lumOff val="35000"/>
                  </a:schemeClr>
                </a:solidFill>
                <a:latin typeface="+mn-lt"/>
              </a:rPr>
              <a:t>basis</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for</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developing</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the</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spiral</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photobioreactor</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generating</a:t>
            </a:r>
            <a:r>
              <a:rPr lang="es-ES" sz="3600" b="1" dirty="0">
                <a:solidFill>
                  <a:schemeClr val="tx1">
                    <a:lumMod val="65000"/>
                    <a:lumOff val="35000"/>
                  </a:schemeClr>
                </a:solidFill>
                <a:latin typeface="+mn-lt"/>
              </a:rPr>
              <a:t> a </a:t>
            </a:r>
            <a:r>
              <a:rPr lang="es-ES" sz="3600" b="1" dirty="0" err="1">
                <a:solidFill>
                  <a:schemeClr val="tx1">
                    <a:lumMod val="65000"/>
                    <a:lumOff val="35000"/>
                  </a:schemeClr>
                </a:solidFill>
                <a:latin typeface="+mn-lt"/>
              </a:rPr>
              <a:t>large</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photoactive</a:t>
            </a:r>
            <a:r>
              <a:rPr lang="es-ES" sz="3600" b="1" dirty="0">
                <a:solidFill>
                  <a:schemeClr val="tx1">
                    <a:lumMod val="65000"/>
                    <a:lumOff val="35000"/>
                  </a:schemeClr>
                </a:solidFill>
                <a:latin typeface="+mn-lt"/>
              </a:rPr>
              <a:t> panel, </a:t>
            </a:r>
            <a:r>
              <a:rPr lang="es-ES" sz="3600" b="1" dirty="0" err="1">
                <a:solidFill>
                  <a:schemeClr val="tx1">
                    <a:lumMod val="65000"/>
                    <a:lumOff val="35000"/>
                  </a:schemeClr>
                </a:solidFill>
                <a:latin typeface="+mn-lt"/>
              </a:rPr>
              <a:t>corresponding</a:t>
            </a:r>
            <a:r>
              <a:rPr lang="es-ES" sz="3600" b="1" dirty="0">
                <a:solidFill>
                  <a:schemeClr val="tx1">
                    <a:lumMod val="65000"/>
                    <a:lumOff val="35000"/>
                  </a:schemeClr>
                </a:solidFill>
                <a:latin typeface="+mn-lt"/>
              </a:rPr>
              <a:t> to </a:t>
            </a:r>
            <a:r>
              <a:rPr lang="es-ES" sz="3600" b="1" dirty="0" err="1">
                <a:solidFill>
                  <a:schemeClr val="tx1">
                    <a:lumMod val="65000"/>
                    <a:lumOff val="35000"/>
                  </a:schemeClr>
                </a:solidFill>
                <a:latin typeface="+mn-lt"/>
              </a:rPr>
              <a:t>one</a:t>
            </a:r>
            <a:r>
              <a:rPr lang="es-ES" sz="3600" b="1" dirty="0">
                <a:solidFill>
                  <a:schemeClr val="tx1">
                    <a:lumMod val="65000"/>
                    <a:lumOff val="35000"/>
                  </a:schemeClr>
                </a:solidFill>
                <a:latin typeface="+mn-lt"/>
              </a:rPr>
              <a:t> of </a:t>
            </a:r>
            <a:r>
              <a:rPr lang="es-ES" sz="3600" b="1" dirty="0" err="1">
                <a:solidFill>
                  <a:schemeClr val="tx1">
                    <a:lumMod val="65000"/>
                    <a:lumOff val="35000"/>
                  </a:schemeClr>
                </a:solidFill>
                <a:latin typeface="+mn-lt"/>
              </a:rPr>
              <a:t>the</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most</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relevant</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aspects</a:t>
            </a:r>
            <a:r>
              <a:rPr lang="es-ES" sz="3600" b="1" dirty="0">
                <a:solidFill>
                  <a:schemeClr val="tx1">
                    <a:lumMod val="65000"/>
                    <a:lumOff val="35000"/>
                  </a:schemeClr>
                </a:solidFill>
                <a:latin typeface="+mn-lt"/>
              </a:rPr>
              <a:t> of </a:t>
            </a:r>
            <a:r>
              <a:rPr lang="es-ES" sz="3600" b="1" dirty="0" err="1">
                <a:solidFill>
                  <a:schemeClr val="tx1">
                    <a:lumMod val="65000"/>
                    <a:lumOff val="35000"/>
                  </a:schemeClr>
                </a:solidFill>
                <a:latin typeface="+mn-lt"/>
              </a:rPr>
              <a:t>the</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design</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where</a:t>
            </a:r>
            <a:r>
              <a:rPr lang="es-ES" sz="3600" b="1" dirty="0">
                <a:solidFill>
                  <a:schemeClr val="tx1">
                    <a:lumMod val="65000"/>
                    <a:lumOff val="35000"/>
                  </a:schemeClr>
                </a:solidFill>
                <a:latin typeface="+mn-lt"/>
              </a:rPr>
              <a:t> at </a:t>
            </a:r>
            <a:r>
              <a:rPr lang="es-ES" sz="3600" b="1" dirty="0" err="1">
                <a:solidFill>
                  <a:schemeClr val="tx1">
                    <a:lumMod val="65000"/>
                    <a:lumOff val="35000"/>
                  </a:schemeClr>
                </a:solidFill>
                <a:latin typeface="+mn-lt"/>
              </a:rPr>
              <a:t>all</a:t>
            </a:r>
            <a:r>
              <a:rPr lang="es-ES" sz="3600" b="1" dirty="0">
                <a:solidFill>
                  <a:schemeClr val="tx1">
                    <a:lumMod val="65000"/>
                    <a:lumOff val="35000"/>
                  </a:schemeClr>
                </a:solidFill>
                <a:latin typeface="+mn-lt"/>
              </a:rPr>
              <a:t> times </a:t>
            </a:r>
            <a:r>
              <a:rPr lang="es-ES" sz="3600" b="1" dirty="0" err="1">
                <a:solidFill>
                  <a:schemeClr val="tx1">
                    <a:lumMod val="65000"/>
                    <a:lumOff val="35000"/>
                  </a:schemeClr>
                </a:solidFill>
                <a:latin typeface="+mn-lt"/>
              </a:rPr>
              <a:t>the</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suspension</a:t>
            </a:r>
            <a:r>
              <a:rPr lang="es-ES" sz="3600" b="1" dirty="0">
                <a:solidFill>
                  <a:schemeClr val="tx1">
                    <a:lumMod val="65000"/>
                    <a:lumOff val="35000"/>
                  </a:schemeClr>
                </a:solidFill>
                <a:latin typeface="+mn-lt"/>
              </a:rPr>
              <a:t> of </a:t>
            </a:r>
            <a:r>
              <a:rPr lang="es-ES" sz="3600" b="1" dirty="0" err="1">
                <a:solidFill>
                  <a:schemeClr val="tx1">
                    <a:lumMod val="65000"/>
                    <a:lumOff val="35000"/>
                  </a:schemeClr>
                </a:solidFill>
                <a:latin typeface="+mn-lt"/>
              </a:rPr>
              <a:t>microalgae</a:t>
            </a:r>
            <a:r>
              <a:rPr lang="es-ES" sz="3600" b="1" dirty="0">
                <a:solidFill>
                  <a:schemeClr val="tx1">
                    <a:lumMod val="65000"/>
                    <a:lumOff val="35000"/>
                  </a:schemeClr>
                </a:solidFill>
                <a:latin typeface="+mn-lt"/>
              </a:rPr>
              <a:t> captures and uses </a:t>
            </a:r>
            <a:r>
              <a:rPr lang="es-ES" sz="3600" b="1" dirty="0" err="1">
                <a:solidFill>
                  <a:schemeClr val="tx1">
                    <a:lumMod val="65000"/>
                    <a:lumOff val="35000"/>
                  </a:schemeClr>
                </a:solidFill>
                <a:latin typeface="+mn-lt"/>
              </a:rPr>
              <a:t>the</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energy</a:t>
            </a:r>
            <a:r>
              <a:rPr lang="es-ES" sz="3600" b="1" dirty="0">
                <a:solidFill>
                  <a:schemeClr val="tx1">
                    <a:lumMod val="65000"/>
                    <a:lumOff val="35000"/>
                  </a:schemeClr>
                </a:solidFill>
                <a:latin typeface="+mn-lt"/>
              </a:rPr>
              <a:t> of </a:t>
            </a:r>
            <a:r>
              <a:rPr lang="es-ES" sz="3600" b="1" dirty="0" err="1">
                <a:solidFill>
                  <a:schemeClr val="tx1">
                    <a:lumMod val="65000"/>
                    <a:lumOff val="35000"/>
                  </a:schemeClr>
                </a:solidFill>
                <a:latin typeface="+mn-lt"/>
              </a:rPr>
              <a:t>sunlight</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for</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its</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photosynthetic</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processes</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improving</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the</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production</a:t>
            </a:r>
            <a:r>
              <a:rPr lang="es-ES" sz="3600" b="1" dirty="0">
                <a:solidFill>
                  <a:schemeClr val="tx1">
                    <a:lumMod val="65000"/>
                    <a:lumOff val="35000"/>
                  </a:schemeClr>
                </a:solidFill>
                <a:latin typeface="+mn-lt"/>
              </a:rPr>
              <a:t> of </a:t>
            </a:r>
            <a:r>
              <a:rPr lang="es-ES" sz="3600" b="1" dirty="0" err="1">
                <a:solidFill>
                  <a:schemeClr val="tx1">
                    <a:lumMod val="65000"/>
                    <a:lumOff val="35000"/>
                  </a:schemeClr>
                </a:solidFill>
                <a:latin typeface="+mn-lt"/>
              </a:rPr>
              <a:t>algal</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biomass</a:t>
            </a:r>
            <a:r>
              <a:rPr lang="es-ES" sz="3600" b="1" dirty="0">
                <a:solidFill>
                  <a:schemeClr val="tx1">
                    <a:lumMod val="65000"/>
                    <a:lumOff val="35000"/>
                  </a:schemeClr>
                </a:solidFill>
                <a:latin typeface="+mn-lt"/>
              </a:rPr>
              <a:t> in </a:t>
            </a:r>
            <a:r>
              <a:rPr lang="es-ES" sz="3600" b="1" dirty="0" err="1">
                <a:solidFill>
                  <a:schemeClr val="tx1">
                    <a:lumMod val="65000"/>
                    <a:lumOff val="35000"/>
                  </a:schemeClr>
                </a:solidFill>
                <a:latin typeface="+mn-lt"/>
              </a:rPr>
              <a:t>quality</a:t>
            </a:r>
            <a:r>
              <a:rPr lang="es-ES" sz="3600" b="1" dirty="0">
                <a:solidFill>
                  <a:schemeClr val="tx1">
                    <a:lumMod val="65000"/>
                    <a:lumOff val="35000"/>
                  </a:schemeClr>
                </a:solidFill>
                <a:latin typeface="+mn-lt"/>
              </a:rPr>
              <a:t> and </a:t>
            </a:r>
            <a:r>
              <a:rPr lang="es-ES" sz="3600" b="1" dirty="0" err="1">
                <a:solidFill>
                  <a:schemeClr val="tx1">
                    <a:lumMod val="65000"/>
                    <a:lumOff val="35000"/>
                  </a:schemeClr>
                </a:solidFill>
                <a:latin typeface="+mn-lt"/>
              </a:rPr>
              <a:t>productive</a:t>
            </a:r>
            <a:r>
              <a:rPr lang="es-ES" sz="3600" b="1" dirty="0">
                <a:solidFill>
                  <a:schemeClr val="tx1">
                    <a:lumMod val="65000"/>
                    <a:lumOff val="35000"/>
                  </a:schemeClr>
                </a:solidFill>
                <a:latin typeface="+mn-lt"/>
              </a:rPr>
              <a:t> </a:t>
            </a:r>
            <a:r>
              <a:rPr lang="es-ES" sz="3600" b="1" dirty="0" err="1">
                <a:solidFill>
                  <a:schemeClr val="tx1">
                    <a:lumMod val="65000"/>
                    <a:lumOff val="35000"/>
                  </a:schemeClr>
                </a:solidFill>
                <a:latin typeface="+mn-lt"/>
              </a:rPr>
              <a:t>efficiency</a:t>
            </a:r>
            <a:r>
              <a:rPr lang="es-ES" sz="3600" b="1" dirty="0">
                <a:solidFill>
                  <a:schemeClr val="tx1">
                    <a:lumMod val="65000"/>
                    <a:lumOff val="35000"/>
                  </a:schemeClr>
                </a:solidFill>
                <a:latin typeface="+mn-lt"/>
              </a:rPr>
              <a:t>.</a:t>
            </a:r>
          </a:p>
          <a:p>
            <a:pPr algn="just" eaLnBrk="1" fontAlgn="auto" hangingPunct="1">
              <a:spcBef>
                <a:spcPts val="0"/>
              </a:spcBef>
              <a:spcAft>
                <a:spcPts val="0"/>
              </a:spcAft>
              <a:defRPr/>
            </a:pPr>
            <a:endParaRPr lang="es-ES" sz="3600" b="1" dirty="0">
              <a:solidFill>
                <a:schemeClr val="tx1">
                  <a:lumMod val="65000"/>
                  <a:lumOff val="35000"/>
                </a:schemeClr>
              </a:solidFill>
              <a:latin typeface="+mn-lt"/>
            </a:endParaRPr>
          </a:p>
        </p:txBody>
      </p:sp>
      <p:sp>
        <p:nvSpPr>
          <p:cNvPr id="34" name="27 Rectángulo redondeado">
            <a:extLst>
              <a:ext uri="{FF2B5EF4-FFF2-40B4-BE49-F238E27FC236}">
                <a16:creationId xmlns:a16="http://schemas.microsoft.com/office/drawing/2014/main" xmlns="" id="{D7C30084-0F14-7B46-B8EA-3D363CB48242}"/>
              </a:ext>
            </a:extLst>
          </p:cNvPr>
          <p:cNvSpPr/>
          <p:nvPr/>
        </p:nvSpPr>
        <p:spPr>
          <a:xfrm>
            <a:off x="630833" y="6213962"/>
            <a:ext cx="11706495" cy="1135879"/>
          </a:xfrm>
          <a:prstGeom prst="roundRect">
            <a:avLst/>
          </a:prstGeom>
          <a:scene3d>
            <a:camera prst="orthographicFront"/>
            <a:lightRig rig="threePt" dir="t"/>
          </a:scene3d>
          <a:sp3d extrusionH="76200" contourW="19050">
            <a:bevelT w="127000" prst="convex"/>
            <a:extrusionClr>
              <a:schemeClr val="accent2"/>
            </a:extrusionClr>
            <a:contourClr>
              <a:srgbClr val="002060"/>
            </a:contourClr>
          </a:sp3d>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s-CL" sz="7200" b="1" dirty="0"/>
              <a:t>Introduction</a:t>
            </a:r>
          </a:p>
        </p:txBody>
      </p:sp>
      <p:pic>
        <p:nvPicPr>
          <p:cNvPr id="12" name="Imagen 11">
            <a:extLst>
              <a:ext uri="{FF2B5EF4-FFF2-40B4-BE49-F238E27FC236}">
                <a16:creationId xmlns:a16="http://schemas.microsoft.com/office/drawing/2014/main" xmlns="" id="{A9895352-7EC7-A141-A73E-1700E53B474E}"/>
              </a:ext>
            </a:extLst>
          </p:cNvPr>
          <p:cNvPicPr>
            <a:picLocks noChangeAspect="1"/>
          </p:cNvPicPr>
          <p:nvPr/>
        </p:nvPicPr>
        <p:blipFill>
          <a:blip r:embed="rId8"/>
          <a:stretch>
            <a:fillRect/>
          </a:stretch>
        </p:blipFill>
        <p:spPr>
          <a:xfrm>
            <a:off x="4104681" y="23608331"/>
            <a:ext cx="17005033" cy="4213637"/>
          </a:xfrm>
          <a:prstGeom prst="rect">
            <a:avLst/>
          </a:prstGeom>
          <a:effectLst>
            <a:softEdge rad="139700"/>
          </a:effectLst>
        </p:spPr>
      </p:pic>
      <p:pic>
        <p:nvPicPr>
          <p:cNvPr id="36" name="Imagen 35">
            <a:extLst>
              <a:ext uri="{FF2B5EF4-FFF2-40B4-BE49-F238E27FC236}">
                <a16:creationId xmlns:a16="http://schemas.microsoft.com/office/drawing/2014/main" xmlns="" id="{AD67CCE7-9804-7740-B827-F6CE128D2307}"/>
              </a:ext>
            </a:extLst>
          </p:cNvPr>
          <p:cNvPicPr/>
          <p:nvPr/>
        </p:nvPicPr>
        <p:blipFill>
          <a:blip r:embed="rId9"/>
          <a:srcRect/>
          <a:stretch>
            <a:fillRect/>
          </a:stretch>
        </p:blipFill>
        <p:spPr bwMode="auto">
          <a:xfrm>
            <a:off x="10011572" y="18292023"/>
            <a:ext cx="7863022" cy="4927291"/>
          </a:xfrm>
          <a:prstGeom prst="rect">
            <a:avLst/>
          </a:prstGeom>
          <a:noFill/>
          <a:ln>
            <a:noFill/>
          </a:ln>
          <a:effectLst>
            <a:softEdge rad="228600"/>
          </a:effectLst>
        </p:spPr>
      </p:pic>
      <p:sp>
        <p:nvSpPr>
          <p:cNvPr id="16" name="Rectángulo 15">
            <a:extLst>
              <a:ext uri="{FF2B5EF4-FFF2-40B4-BE49-F238E27FC236}">
                <a16:creationId xmlns:a16="http://schemas.microsoft.com/office/drawing/2014/main" xmlns="" id="{E492E7EE-36A5-7E47-8EE3-213DE680146F}"/>
              </a:ext>
            </a:extLst>
          </p:cNvPr>
          <p:cNvSpPr/>
          <p:nvPr/>
        </p:nvSpPr>
        <p:spPr>
          <a:xfrm>
            <a:off x="24050625" y="29751338"/>
            <a:ext cx="7567613" cy="7847012"/>
          </a:xfrm>
          <a:prstGeom prst="rect">
            <a:avLst/>
          </a:prstGeom>
        </p:spPr>
        <p:txBody>
          <a:bodyPr>
            <a:spAutoFit/>
          </a:bodyPr>
          <a:lstStyle/>
          <a:p>
            <a:pPr algn="just" eaLnBrk="1" fontAlgn="auto" hangingPunct="1">
              <a:spcBef>
                <a:spcPts val="0"/>
              </a:spcBef>
              <a:spcAft>
                <a:spcPts val="0"/>
              </a:spcAft>
              <a:defRPr/>
            </a:pPr>
            <a:r>
              <a:rPr lang="es-CL" sz="3600" b="1" dirty="0">
                <a:solidFill>
                  <a:schemeClr val="tx1">
                    <a:lumMod val="65000"/>
                    <a:lumOff val="35000"/>
                  </a:schemeClr>
                </a:solidFill>
                <a:latin typeface="+mn-lt"/>
              </a:rPr>
              <a:t>	 This Fibonacci type photobioreactor can capture up to 1.6 times more solar radiation than the horizontal surface</a:t>
            </a:r>
            <a:r>
              <a:rPr lang="es-CL" sz="3600" b="1" baseline="30000" dirty="0">
                <a:solidFill>
                  <a:schemeClr val="tx1">
                    <a:lumMod val="65000"/>
                    <a:lumOff val="35000"/>
                  </a:schemeClr>
                </a:solidFill>
                <a:latin typeface="+mn-lt"/>
              </a:rPr>
              <a:t>1</a:t>
            </a:r>
            <a:r>
              <a:rPr lang="es-CL" sz="3600" b="1" dirty="0">
                <a:solidFill>
                  <a:schemeClr val="tx1">
                    <a:lumMod val="65000"/>
                    <a:lumOff val="35000"/>
                  </a:schemeClr>
                </a:solidFill>
                <a:latin typeface="+mn-lt"/>
              </a:rPr>
              <a:t>, achieve higher specific growth rates of the microalgae and reach higher concentrations of biomass, according to the availability of light, while providing optimal conditions, without the need for cooling, also allows maximum efficiency in the use of CO</a:t>
            </a:r>
            <a:r>
              <a:rPr lang="es-CL" sz="3600" b="1" baseline="-25000" dirty="0">
                <a:solidFill>
                  <a:schemeClr val="tx1">
                    <a:lumMod val="65000"/>
                    <a:lumOff val="35000"/>
                  </a:schemeClr>
                </a:solidFill>
                <a:latin typeface="+mn-lt"/>
              </a:rPr>
              <a:t>2</a:t>
            </a:r>
            <a:r>
              <a:rPr lang="es-CL" sz="3600" b="1" dirty="0">
                <a:solidFill>
                  <a:schemeClr val="tx1">
                    <a:lumMod val="65000"/>
                    <a:lumOff val="35000"/>
                  </a:schemeClr>
                </a:solidFill>
                <a:latin typeface="+mn-lt"/>
              </a:rPr>
              <a:t> and in avoiding excessive accumulation of dissolved oxygen </a:t>
            </a:r>
            <a:r>
              <a:rPr lang="es-CL" sz="3600" b="1" baseline="30000" dirty="0">
                <a:solidFill>
                  <a:schemeClr val="tx1">
                    <a:lumMod val="65000"/>
                    <a:lumOff val="35000"/>
                  </a:schemeClr>
                </a:solidFill>
                <a:latin typeface="+mn-lt"/>
              </a:rPr>
              <a:t>2</a:t>
            </a:r>
            <a:r>
              <a:rPr lang="es-CL" sz="3600" b="1" dirty="0">
                <a:solidFill>
                  <a:schemeClr val="tx1">
                    <a:lumMod val="65000"/>
                    <a:lumOff val="35000"/>
                  </a:schemeClr>
                </a:solidFill>
                <a:latin typeface="+mn-lt"/>
              </a:rPr>
              <a:t>.</a:t>
            </a:r>
          </a:p>
          <a:p>
            <a:pPr algn="just" eaLnBrk="1" fontAlgn="auto" hangingPunct="1">
              <a:spcBef>
                <a:spcPts val="0"/>
              </a:spcBef>
              <a:spcAft>
                <a:spcPts val="0"/>
              </a:spcAft>
              <a:defRPr/>
            </a:pPr>
            <a:endParaRPr lang="es-CL" sz="3600" b="1" dirty="0">
              <a:solidFill>
                <a:schemeClr val="tx1">
                  <a:lumMod val="65000"/>
                  <a:lumOff val="35000"/>
                </a:schemeClr>
              </a:solidFill>
              <a:latin typeface="+mn-lt"/>
            </a:endParaRPr>
          </a:p>
        </p:txBody>
      </p:sp>
      <p:pic>
        <p:nvPicPr>
          <p:cNvPr id="41" name="Imagen 40">
            <a:extLst>
              <a:ext uri="{FF2B5EF4-FFF2-40B4-BE49-F238E27FC236}">
                <a16:creationId xmlns:a16="http://schemas.microsoft.com/office/drawing/2014/main" xmlns="" id="{A911C369-E697-4644-BE29-2998DA61182F}"/>
              </a:ext>
            </a:extLst>
          </p:cNvPr>
          <p:cNvPicPr/>
          <p:nvPr/>
        </p:nvPicPr>
        <p:blipFill>
          <a:blip r:embed="rId10"/>
          <a:srcRect/>
          <a:stretch>
            <a:fillRect/>
          </a:stretch>
        </p:blipFill>
        <p:spPr bwMode="auto">
          <a:xfrm>
            <a:off x="13816126" y="27941042"/>
            <a:ext cx="9186490" cy="10230001"/>
          </a:xfrm>
          <a:prstGeom prst="rect">
            <a:avLst/>
          </a:prstGeom>
          <a:noFill/>
          <a:ln>
            <a:noFill/>
          </a:ln>
          <a:effectLst>
            <a:softEdge rad="190500"/>
          </a:effectLst>
        </p:spPr>
      </p:pic>
      <p:sp>
        <p:nvSpPr>
          <p:cNvPr id="17" name="Rectángulo 16">
            <a:extLst>
              <a:ext uri="{FF2B5EF4-FFF2-40B4-BE49-F238E27FC236}">
                <a16:creationId xmlns:a16="http://schemas.microsoft.com/office/drawing/2014/main" xmlns="" id="{A98C99B3-775B-484F-8934-3251EF4E0AD0}"/>
              </a:ext>
            </a:extLst>
          </p:cNvPr>
          <p:cNvSpPr/>
          <p:nvPr/>
        </p:nvSpPr>
        <p:spPr>
          <a:xfrm>
            <a:off x="13816013" y="38547675"/>
            <a:ext cx="9442450" cy="2309813"/>
          </a:xfrm>
          <a:prstGeom prst="rect">
            <a:avLst/>
          </a:prstGeom>
        </p:spPr>
        <p:txBody>
          <a:bodyPr>
            <a:spAutoFit/>
          </a:bodyPr>
          <a:lstStyle/>
          <a:p>
            <a:pPr algn="just" eaLnBrk="1" fontAlgn="auto" hangingPunct="1">
              <a:spcBef>
                <a:spcPts val="0"/>
              </a:spcBef>
              <a:spcAft>
                <a:spcPts val="0"/>
              </a:spcAft>
              <a:defRPr/>
            </a:pPr>
            <a:r>
              <a:rPr lang="en-GB" sz="3600" b="1" dirty="0">
                <a:solidFill>
                  <a:schemeClr val="tx1">
                    <a:lumMod val="65000"/>
                    <a:lumOff val="35000"/>
                  </a:schemeClr>
                </a:solidFill>
                <a:latin typeface="+mn-lt"/>
              </a:rPr>
              <a:t>Modelling of growth rate and photosynthetic performance of Spirulina platensis cultures performed in the Fibonacci’s type photobioreactor.</a:t>
            </a:r>
            <a:endParaRPr lang="es-CL" sz="3600" b="1" dirty="0">
              <a:solidFill>
                <a:schemeClr val="tx1">
                  <a:lumMod val="65000"/>
                  <a:lumOff val="35000"/>
                </a:schemeClr>
              </a:solidFill>
              <a:latin typeface="+mn-lt"/>
            </a:endParaRPr>
          </a:p>
        </p:txBody>
      </p:sp>
      <p:pic>
        <p:nvPicPr>
          <p:cNvPr id="43" name="Imagen 42">
            <a:extLst>
              <a:ext uri="{FF2B5EF4-FFF2-40B4-BE49-F238E27FC236}">
                <a16:creationId xmlns:a16="http://schemas.microsoft.com/office/drawing/2014/main" xmlns="" id="{68E7203C-BB99-0F45-8B79-9961970BC2C3}"/>
              </a:ext>
            </a:extLst>
          </p:cNvPr>
          <p:cNvPicPr/>
          <p:nvPr/>
        </p:nvPicPr>
        <p:blipFill>
          <a:blip r:embed="rId11"/>
          <a:srcRect/>
          <a:stretch>
            <a:fillRect/>
          </a:stretch>
        </p:blipFill>
        <p:spPr bwMode="auto">
          <a:xfrm>
            <a:off x="105608" y="27941042"/>
            <a:ext cx="13415918" cy="10208305"/>
          </a:xfrm>
          <a:prstGeom prst="rect">
            <a:avLst/>
          </a:prstGeom>
          <a:noFill/>
          <a:ln>
            <a:noFill/>
          </a:ln>
          <a:effectLst>
            <a:softEdge rad="215900"/>
          </a:effectLst>
        </p:spPr>
      </p:pic>
      <p:sp>
        <p:nvSpPr>
          <p:cNvPr id="18" name="Rectángulo 17">
            <a:extLst>
              <a:ext uri="{FF2B5EF4-FFF2-40B4-BE49-F238E27FC236}">
                <a16:creationId xmlns:a16="http://schemas.microsoft.com/office/drawing/2014/main" xmlns="" id="{64F6DE10-B1AC-8D4C-B010-408FAB11DF50}"/>
              </a:ext>
            </a:extLst>
          </p:cNvPr>
          <p:cNvSpPr/>
          <p:nvPr/>
        </p:nvSpPr>
        <p:spPr>
          <a:xfrm>
            <a:off x="866775" y="38282563"/>
            <a:ext cx="12279313" cy="1200150"/>
          </a:xfrm>
          <a:prstGeom prst="rect">
            <a:avLst/>
          </a:prstGeom>
        </p:spPr>
        <p:txBody>
          <a:bodyPr>
            <a:spAutoFit/>
          </a:bodyPr>
          <a:lstStyle/>
          <a:p>
            <a:pPr algn="just" eaLnBrk="1" fontAlgn="auto" hangingPunct="1">
              <a:spcBef>
                <a:spcPts val="0"/>
              </a:spcBef>
              <a:spcAft>
                <a:spcPts val="0"/>
              </a:spcAft>
              <a:defRPr/>
            </a:pPr>
            <a:r>
              <a:rPr lang="en-GB" sz="3600" b="1" dirty="0">
                <a:solidFill>
                  <a:schemeClr val="tx1">
                    <a:lumMod val="65000"/>
                    <a:lumOff val="35000"/>
                  </a:schemeClr>
                </a:solidFill>
                <a:latin typeface="+mn-lt"/>
              </a:rPr>
              <a:t>Data from batch culture of Spirulina platensis performed in the Fibonacci’s type photobioreactor.</a:t>
            </a:r>
            <a:endParaRPr lang="es-CL" sz="3600" b="1" dirty="0">
              <a:solidFill>
                <a:schemeClr val="tx1">
                  <a:lumMod val="65000"/>
                  <a:lumOff val="35000"/>
                </a:schemeClr>
              </a:solidFill>
              <a:latin typeface="+mn-lt"/>
            </a:endParaRPr>
          </a:p>
        </p:txBody>
      </p:sp>
      <p:sp>
        <p:nvSpPr>
          <p:cNvPr id="47" name="28 Rectángulo redondeado">
            <a:extLst>
              <a:ext uri="{FF2B5EF4-FFF2-40B4-BE49-F238E27FC236}">
                <a16:creationId xmlns:a16="http://schemas.microsoft.com/office/drawing/2014/main" xmlns="" id="{6692CF03-4B01-1748-8D5F-5A699C19AB07}"/>
              </a:ext>
            </a:extLst>
          </p:cNvPr>
          <p:cNvSpPr/>
          <p:nvPr/>
        </p:nvSpPr>
        <p:spPr>
          <a:xfrm>
            <a:off x="24130440" y="38149347"/>
            <a:ext cx="7618810" cy="1338104"/>
          </a:xfrm>
          <a:prstGeom prst="roundRect">
            <a:avLst/>
          </a:prstGeom>
          <a:scene3d>
            <a:camera prst="orthographicFront"/>
            <a:lightRig rig="threePt" dir="t"/>
          </a:scene3d>
          <a:sp3d extrusionH="76200" contourW="19050">
            <a:bevelT w="127000" prst="convex"/>
            <a:extrusionClr>
              <a:schemeClr val="accent2"/>
            </a:extrusionClr>
            <a:contourClr>
              <a:srgbClr val="002060"/>
            </a:contourClr>
          </a:sp3d>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r>
              <a:rPr lang="es-CL" sz="7200" b="1" dirty="0"/>
              <a:t>References</a:t>
            </a:r>
          </a:p>
        </p:txBody>
      </p:sp>
      <p:sp>
        <p:nvSpPr>
          <p:cNvPr id="20" name="Rectángulo 19">
            <a:extLst>
              <a:ext uri="{FF2B5EF4-FFF2-40B4-BE49-F238E27FC236}">
                <a16:creationId xmlns:a16="http://schemas.microsoft.com/office/drawing/2014/main" xmlns="" id="{4CAE459F-49AA-8345-928C-294F2C3B96AA}"/>
              </a:ext>
            </a:extLst>
          </p:cNvPr>
          <p:cNvSpPr/>
          <p:nvPr/>
        </p:nvSpPr>
        <p:spPr>
          <a:xfrm>
            <a:off x="24420513" y="39717663"/>
            <a:ext cx="7724775" cy="3694112"/>
          </a:xfrm>
          <a:prstGeom prst="rect">
            <a:avLst/>
          </a:prstGeom>
        </p:spPr>
        <p:txBody>
          <a:bodyPr>
            <a:spAutoFit/>
          </a:bodyPr>
          <a:lstStyle/>
          <a:p>
            <a:pPr marL="180340" indent="-180340" algn="just" eaLnBrk="1" fontAlgn="auto" hangingPunct="1">
              <a:spcBef>
                <a:spcPts val="0"/>
              </a:spcBef>
              <a:spcAft>
                <a:spcPts val="0"/>
              </a:spcAft>
              <a:defRPr/>
            </a:pPr>
            <a:r>
              <a:rPr lang="en-US" sz="2400" b="1" baseline="30000" dirty="0">
                <a:solidFill>
                  <a:schemeClr val="tx1">
                    <a:lumMod val="65000"/>
                    <a:lumOff val="35000"/>
                  </a:schemeClr>
                </a:solidFill>
                <a:latin typeface="+mn-lt"/>
              </a:rPr>
              <a:t>1 </a:t>
            </a:r>
            <a:r>
              <a:rPr lang="en-US" sz="2400" b="1" dirty="0">
                <a:solidFill>
                  <a:schemeClr val="tx1">
                    <a:lumMod val="65000"/>
                    <a:lumOff val="35000"/>
                  </a:schemeClr>
                </a:solidFill>
                <a:latin typeface="+mn-lt"/>
              </a:rPr>
              <a:t>J.P. Díaz, C. </a:t>
            </a:r>
            <a:r>
              <a:rPr lang="en-US" sz="2400" b="1" dirty="0" err="1">
                <a:solidFill>
                  <a:schemeClr val="tx1">
                    <a:lumMod val="65000"/>
                    <a:lumOff val="35000"/>
                  </a:schemeClr>
                </a:solidFill>
                <a:latin typeface="+mn-lt"/>
              </a:rPr>
              <a:t>Inostroza</a:t>
            </a:r>
            <a:r>
              <a:rPr lang="en-US" sz="2400" b="1" dirty="0">
                <a:solidFill>
                  <a:schemeClr val="tx1">
                    <a:lumMod val="65000"/>
                    <a:lumOff val="35000"/>
                  </a:schemeClr>
                </a:solidFill>
                <a:latin typeface="+mn-lt"/>
              </a:rPr>
              <a:t>, y F. G. </a:t>
            </a:r>
            <a:r>
              <a:rPr lang="en-US" sz="2400" b="1" dirty="0" err="1">
                <a:solidFill>
                  <a:schemeClr val="tx1">
                    <a:lumMod val="65000"/>
                    <a:lumOff val="35000"/>
                  </a:schemeClr>
                </a:solidFill>
                <a:latin typeface="+mn-lt"/>
              </a:rPr>
              <a:t>Acién</a:t>
            </a:r>
            <a:r>
              <a:rPr lang="en-US" sz="2400" b="1" dirty="0">
                <a:solidFill>
                  <a:schemeClr val="tx1">
                    <a:lumMod val="65000"/>
                    <a:lumOff val="35000"/>
                  </a:schemeClr>
                </a:solidFill>
                <a:latin typeface="+mn-lt"/>
              </a:rPr>
              <a:t> Fernández, “Fibonacci-type tubular photobioreactor for the production of microalgae”, Process Biochemistry, vol. 86, pp. 1–8, </a:t>
            </a:r>
            <a:r>
              <a:rPr lang="en-US" sz="2400" b="1" dirty="0" err="1">
                <a:solidFill>
                  <a:schemeClr val="tx1">
                    <a:lumMod val="65000"/>
                    <a:lumOff val="35000"/>
                  </a:schemeClr>
                </a:solidFill>
                <a:latin typeface="+mn-lt"/>
              </a:rPr>
              <a:t>nov.</a:t>
            </a:r>
            <a:r>
              <a:rPr lang="en-US" sz="2400" b="1" dirty="0">
                <a:solidFill>
                  <a:schemeClr val="tx1">
                    <a:lumMod val="65000"/>
                    <a:lumOff val="35000"/>
                  </a:schemeClr>
                </a:solidFill>
                <a:latin typeface="+mn-lt"/>
              </a:rPr>
              <a:t> 2019.</a:t>
            </a:r>
            <a:endParaRPr lang="es-ES" sz="2400" b="1" dirty="0">
              <a:solidFill>
                <a:schemeClr val="tx1">
                  <a:lumMod val="65000"/>
                  <a:lumOff val="35000"/>
                </a:schemeClr>
              </a:solidFill>
              <a:latin typeface="+mn-lt"/>
            </a:endParaRPr>
          </a:p>
          <a:p>
            <a:pPr marL="90170" indent="-90170" algn="just" eaLnBrk="1" fontAlgn="auto" hangingPunct="1">
              <a:spcBef>
                <a:spcPts val="0"/>
              </a:spcBef>
              <a:spcAft>
                <a:spcPts val="0"/>
              </a:spcAft>
              <a:defRPr/>
            </a:pPr>
            <a:r>
              <a:rPr lang="en-US" sz="2400" b="1" dirty="0">
                <a:solidFill>
                  <a:schemeClr val="tx1">
                    <a:lumMod val="65000"/>
                    <a:lumOff val="35000"/>
                  </a:schemeClr>
                </a:solidFill>
                <a:latin typeface="+mn-lt"/>
              </a:rPr>
              <a:t> </a:t>
            </a:r>
            <a:endParaRPr lang="es-CL" sz="2400" b="1" dirty="0">
              <a:solidFill>
                <a:schemeClr val="tx1">
                  <a:lumMod val="65000"/>
                  <a:lumOff val="35000"/>
                </a:schemeClr>
              </a:solidFill>
              <a:latin typeface="+mn-lt"/>
            </a:endParaRPr>
          </a:p>
          <a:p>
            <a:pPr marL="180340" indent="-180340" algn="just" eaLnBrk="1" fontAlgn="auto" hangingPunct="1">
              <a:spcBef>
                <a:spcPts val="0"/>
              </a:spcBef>
              <a:spcAft>
                <a:spcPts val="0"/>
              </a:spcAft>
              <a:defRPr/>
            </a:pPr>
            <a:r>
              <a:rPr lang="en-US" sz="2400" b="1" baseline="30000" dirty="0">
                <a:solidFill>
                  <a:schemeClr val="tx1">
                    <a:lumMod val="65000"/>
                    <a:lumOff val="35000"/>
                  </a:schemeClr>
                </a:solidFill>
                <a:latin typeface="+mn-lt"/>
              </a:rPr>
              <a:t>2 </a:t>
            </a:r>
            <a:r>
              <a:rPr lang="en-US" sz="2400" b="1" dirty="0">
                <a:solidFill>
                  <a:schemeClr val="tx1">
                    <a:lumMod val="65000"/>
                    <a:lumOff val="35000"/>
                  </a:schemeClr>
                </a:solidFill>
                <a:latin typeface="+mn-lt"/>
              </a:rPr>
              <a:t>J.P. Díaz, C. </a:t>
            </a:r>
            <a:r>
              <a:rPr lang="en-US" sz="2400" b="1" dirty="0" err="1">
                <a:solidFill>
                  <a:schemeClr val="tx1">
                    <a:lumMod val="65000"/>
                    <a:lumOff val="35000"/>
                  </a:schemeClr>
                </a:solidFill>
                <a:latin typeface="+mn-lt"/>
              </a:rPr>
              <a:t>Inostroza</a:t>
            </a:r>
            <a:r>
              <a:rPr lang="en-US" sz="2400" b="1" dirty="0">
                <a:solidFill>
                  <a:schemeClr val="tx1">
                    <a:lumMod val="65000"/>
                    <a:lumOff val="35000"/>
                  </a:schemeClr>
                </a:solidFill>
                <a:latin typeface="+mn-lt"/>
              </a:rPr>
              <a:t>, y F. G. </a:t>
            </a:r>
            <a:r>
              <a:rPr lang="en-US" sz="2400" b="1" dirty="0" err="1">
                <a:solidFill>
                  <a:schemeClr val="tx1">
                    <a:lumMod val="65000"/>
                    <a:lumOff val="35000"/>
                  </a:schemeClr>
                </a:solidFill>
                <a:latin typeface="+mn-lt"/>
              </a:rPr>
              <a:t>Acién</a:t>
            </a:r>
            <a:r>
              <a:rPr lang="en-US" sz="2400" b="1" dirty="0">
                <a:solidFill>
                  <a:schemeClr val="tx1">
                    <a:lumMod val="65000"/>
                    <a:lumOff val="35000"/>
                  </a:schemeClr>
                </a:solidFill>
                <a:latin typeface="+mn-lt"/>
              </a:rPr>
              <a:t> Fernández, “Fibonacci-type tubular photobioreactor for the production of microalgae”, Process Biochemistry, vol. 86, pp. 1–8, </a:t>
            </a:r>
            <a:r>
              <a:rPr lang="en-US" sz="2400" b="1" dirty="0" err="1">
                <a:solidFill>
                  <a:schemeClr val="tx1">
                    <a:lumMod val="65000"/>
                    <a:lumOff val="35000"/>
                  </a:schemeClr>
                </a:solidFill>
                <a:latin typeface="+mn-lt"/>
              </a:rPr>
              <a:t>nov.</a:t>
            </a:r>
            <a:r>
              <a:rPr lang="en-US" sz="2400" b="1" dirty="0">
                <a:solidFill>
                  <a:schemeClr val="tx1">
                    <a:lumMod val="65000"/>
                    <a:lumOff val="35000"/>
                  </a:schemeClr>
                </a:solidFill>
                <a:latin typeface="+mn-lt"/>
              </a:rPr>
              <a:t> 2019.</a:t>
            </a:r>
            <a:endParaRPr lang="es-CL" sz="2400" b="1" dirty="0">
              <a:solidFill>
                <a:schemeClr val="tx1">
                  <a:lumMod val="65000"/>
                  <a:lumOff val="35000"/>
                </a:schemeClr>
              </a:solidFill>
              <a:latin typeface="+mn-lt"/>
            </a:endParaRPr>
          </a:p>
          <a:p>
            <a:pPr marL="90170" indent="-90170" eaLnBrk="1" fontAlgn="auto" hangingPunct="1">
              <a:spcBef>
                <a:spcPts val="0"/>
              </a:spcBef>
              <a:spcAft>
                <a:spcPts val="0"/>
              </a:spcAft>
              <a:defRPr/>
            </a:pPr>
            <a:r>
              <a:rPr lang="en-US" dirty="0">
                <a:latin typeface="Times New Roman" panose="02020603050405020304" pitchFamily="18" charset="0"/>
                <a:ea typeface="Times New Roman" panose="02020603050405020304" pitchFamily="18" charset="0"/>
              </a:rPr>
              <a:t> </a:t>
            </a:r>
            <a:endParaRPr lang="es-CL" dirty="0">
              <a:latin typeface="Times New Roman" panose="02020603050405020304" pitchFamily="18" charset="0"/>
              <a:ea typeface="Times New Roman" panose="02020603050405020304" pitchFamily="18" charset="0"/>
            </a:endParaRPr>
          </a:p>
        </p:txBody>
      </p:sp>
      <p:graphicFrame>
        <p:nvGraphicFramePr>
          <p:cNvPr id="2085" name="Objeto 20">
            <a:extLst>
              <a:ext uri="{FF2B5EF4-FFF2-40B4-BE49-F238E27FC236}">
                <a16:creationId xmlns:a16="http://schemas.microsoft.com/office/drawing/2014/main" xmlns="" id="{1C7C8FDB-4812-4D4A-BEC9-016ADECC3066}"/>
              </a:ext>
            </a:extLst>
          </p:cNvPr>
          <p:cNvGraphicFramePr>
            <a:graphicFrameLocks noChangeAspect="1"/>
          </p:cNvGraphicFramePr>
          <p:nvPr/>
        </p:nvGraphicFramePr>
        <p:xfrm>
          <a:off x="6142038" y="21399500"/>
          <a:ext cx="20116800" cy="406400"/>
        </p:xfrm>
        <a:graphic>
          <a:graphicData uri="http://schemas.openxmlformats.org/presentationml/2006/ole">
            <mc:AlternateContent xmlns:mc="http://schemas.openxmlformats.org/markup-compatibility/2006">
              <mc:Choice xmlns:v="urn:schemas-microsoft-com:vml" Requires="v">
                <p:oleObj spid="_x0000_s2087" name="Documento" r:id="rId12" imgW="20116800" imgH="406400" progId="Word.Document.12">
                  <p:embed/>
                </p:oleObj>
              </mc:Choice>
              <mc:Fallback>
                <p:oleObj name="Documento" r:id="rId12" imgW="20116800" imgH="406400" progId="Word.Document.12">
                  <p:embed/>
                  <p:pic>
                    <p:nvPicPr>
                      <p:cNvPr id="0" name="Objeto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42038" y="21399500"/>
                        <a:ext cx="20116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óster JPDíaz ALMERIA 2" id="{4B2BBF85-80E4-FC40-9DE8-FF447E9FC438}" vid="{BBD0D00A-D58D-DF41-9EC2-D2361D50C2D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 de Office</Template>
  <TotalTime>0</TotalTime>
  <Words>213</Words>
  <Application>Microsoft Office PowerPoint</Application>
  <PresentationFormat>Personalizado</PresentationFormat>
  <Paragraphs>24</Paragraphs>
  <Slides>1</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vt:i4>
      </vt:variant>
    </vt:vector>
  </HeadingPairs>
  <TitlesOfParts>
    <vt:vector size="3" baseType="lpstr">
      <vt:lpstr>Tema de Office</vt:lpstr>
      <vt:lpstr>Documento</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irene torres garcia</cp:lastModifiedBy>
  <cp:revision>2</cp:revision>
  <dcterms:created xsi:type="dcterms:W3CDTF">2020-11-09T02:00:43Z</dcterms:created>
  <dcterms:modified xsi:type="dcterms:W3CDTF">2020-11-09T11:05:01Z</dcterms:modified>
</cp:coreProperties>
</file>