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53" r:id="rId2"/>
    <p:sldMasterId id="2147483652" r:id="rId3"/>
  </p:sldMasterIdLst>
  <p:notesMasterIdLst>
    <p:notesMasterId r:id="rId68"/>
  </p:notesMasterIdLst>
  <p:handoutMasterIdLst>
    <p:handoutMasterId r:id="rId69"/>
  </p:handoutMasterIdLst>
  <p:sldIdLst>
    <p:sldId id="608" r:id="rId4"/>
    <p:sldId id="609" r:id="rId5"/>
    <p:sldId id="610" r:id="rId6"/>
    <p:sldId id="611" r:id="rId7"/>
    <p:sldId id="698" r:id="rId8"/>
    <p:sldId id="703" r:id="rId9"/>
    <p:sldId id="694" r:id="rId10"/>
    <p:sldId id="696" r:id="rId11"/>
    <p:sldId id="697" r:id="rId12"/>
    <p:sldId id="612" r:id="rId13"/>
    <p:sldId id="699" r:id="rId14"/>
    <p:sldId id="613" r:id="rId15"/>
    <p:sldId id="704" r:id="rId16"/>
    <p:sldId id="615" r:id="rId17"/>
    <p:sldId id="616" r:id="rId18"/>
    <p:sldId id="617" r:id="rId19"/>
    <p:sldId id="618" r:id="rId20"/>
    <p:sldId id="619" r:id="rId21"/>
    <p:sldId id="691" r:id="rId22"/>
    <p:sldId id="621" r:id="rId23"/>
    <p:sldId id="672" r:id="rId24"/>
    <p:sldId id="671" r:id="rId25"/>
    <p:sldId id="674" r:id="rId26"/>
    <p:sldId id="675" r:id="rId27"/>
    <p:sldId id="622" r:id="rId28"/>
    <p:sldId id="623" r:id="rId29"/>
    <p:sldId id="624" r:id="rId30"/>
    <p:sldId id="625" r:id="rId31"/>
    <p:sldId id="677" r:id="rId32"/>
    <p:sldId id="676" r:id="rId33"/>
    <p:sldId id="630" r:id="rId34"/>
    <p:sldId id="631" r:id="rId35"/>
    <p:sldId id="693" r:id="rId36"/>
    <p:sldId id="632" r:id="rId37"/>
    <p:sldId id="634" r:id="rId38"/>
    <p:sldId id="659" r:id="rId39"/>
    <p:sldId id="660" r:id="rId40"/>
    <p:sldId id="661" r:id="rId41"/>
    <p:sldId id="662" r:id="rId42"/>
    <p:sldId id="663" r:id="rId43"/>
    <p:sldId id="664" r:id="rId44"/>
    <p:sldId id="665" r:id="rId45"/>
    <p:sldId id="666" r:id="rId46"/>
    <p:sldId id="678" r:id="rId47"/>
    <p:sldId id="667" r:id="rId48"/>
    <p:sldId id="681" r:id="rId49"/>
    <p:sldId id="680" r:id="rId50"/>
    <p:sldId id="679" r:id="rId51"/>
    <p:sldId id="682" r:id="rId52"/>
    <p:sldId id="683" r:id="rId53"/>
    <p:sldId id="684" r:id="rId54"/>
    <p:sldId id="685" r:id="rId55"/>
    <p:sldId id="686" r:id="rId56"/>
    <p:sldId id="687" r:id="rId57"/>
    <p:sldId id="669" r:id="rId58"/>
    <p:sldId id="688" r:id="rId59"/>
    <p:sldId id="689" r:id="rId60"/>
    <p:sldId id="690" r:id="rId61"/>
    <p:sldId id="638" r:id="rId62"/>
    <p:sldId id="639" r:id="rId63"/>
    <p:sldId id="670" r:id="rId64"/>
    <p:sldId id="641" r:id="rId65"/>
    <p:sldId id="642" r:id="rId66"/>
    <p:sldId id="643" r:id="rId67"/>
  </p:sldIdLst>
  <p:sldSz cx="9144000" cy="6858000" type="screen4x3"/>
  <p:notesSz cx="6794500" cy="9931400"/>
  <p:custDataLst>
    <p:tags r:id="rId70"/>
  </p:custDataLst>
  <p:defaultTextStyle>
    <a:defPPr>
      <a:defRPr lang="es-E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30"/>
    <a:srgbClr val="FFFFFF"/>
    <a:srgbClr val="DF8103"/>
    <a:srgbClr val="008A3E"/>
    <a:srgbClr val="FF0000"/>
    <a:srgbClr val="FF3399"/>
    <a:srgbClr val="FF3300"/>
    <a:srgbClr val="6666FF"/>
    <a:srgbClr val="C4B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98"/>
    <p:restoredTop sz="94694"/>
  </p:normalViewPr>
  <p:slideViewPr>
    <p:cSldViewPr snapToGrid="0">
      <p:cViewPr varScale="1">
        <p:scale>
          <a:sx n="117" d="100"/>
          <a:sy n="117" d="100"/>
        </p:scale>
        <p:origin x="1360" y="168"/>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3" d="100"/>
          <a:sy n="93" d="100"/>
        </p:scale>
        <p:origin x="-3732" y="-102"/>
      </p:cViewPr>
      <p:guideLst>
        <p:guide orient="horz" pos="3128"/>
        <p:guide pos="214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4813"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2 Marcador de fecha"/>
          <p:cNvSpPr>
            <a:spLocks noGrp="1"/>
          </p:cNvSpPr>
          <p:nvPr>
            <p:ph type="dt" sz="quarter" idx="1"/>
          </p:nvPr>
        </p:nvSpPr>
        <p:spPr>
          <a:xfrm>
            <a:off x="3848100" y="0"/>
            <a:ext cx="2944813"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8EEBAE58-F820-8842-AE58-AB36D0378509}" type="datetimeFigureOut">
              <a:rPr lang="en-US" altLang="x-none"/>
              <a:pPr>
                <a:defRPr/>
              </a:pPr>
              <a:t>1/15/26</a:t>
            </a:fld>
            <a:endParaRPr lang="en-US" altLang="x-none"/>
          </a:p>
        </p:txBody>
      </p:sp>
      <p:sp>
        <p:nvSpPr>
          <p:cNvPr id="4" name="3 Marcador de pie de página"/>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4 Marcador de número de diapositiva"/>
          <p:cNvSpPr>
            <a:spLocks noGrp="1"/>
          </p:cNvSpPr>
          <p:nvPr>
            <p:ph type="sldNum" sz="quarter" idx="3"/>
          </p:nvPr>
        </p:nvSpPr>
        <p:spPr>
          <a:xfrm>
            <a:off x="3848100" y="9432925"/>
            <a:ext cx="2944813"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C31F7384-98D4-5E45-98EC-405234074B52}" type="slidenum">
              <a:rPr lang="en-US" altLang="x-none"/>
              <a:pPr>
                <a:defRPr/>
              </a:pPr>
              <a:t>‹Nº›</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4813"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2 Marcador de fecha"/>
          <p:cNvSpPr>
            <a:spLocks noGrp="1"/>
          </p:cNvSpPr>
          <p:nvPr>
            <p:ph type="dt" idx="1"/>
          </p:nvPr>
        </p:nvSpPr>
        <p:spPr>
          <a:xfrm>
            <a:off x="3848100" y="0"/>
            <a:ext cx="2944813"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54086D2C-4BF2-5A4F-B3AD-054B96FA123B}" type="datetimeFigureOut">
              <a:rPr lang="en-US" altLang="x-none"/>
              <a:pPr>
                <a:defRPr/>
              </a:pPr>
              <a:t>1/15/26</a:t>
            </a:fld>
            <a:endParaRPr lang="en-US" altLang="x-none"/>
          </a:p>
        </p:txBody>
      </p:sp>
      <p:sp>
        <p:nvSpPr>
          <p:cNvPr id="4" name="3 Marcador de imagen de diapositiva"/>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4 Marcador de notas"/>
          <p:cNvSpPr>
            <a:spLocks noGrp="1"/>
          </p:cNvSpPr>
          <p:nvPr>
            <p:ph type="body" sz="quarter" idx="3"/>
          </p:nvPr>
        </p:nvSpPr>
        <p:spPr>
          <a:xfrm>
            <a:off x="679450" y="4718050"/>
            <a:ext cx="5435600" cy="4468813"/>
          </a:xfrm>
          <a:prstGeom prst="rect">
            <a:avLst/>
          </a:prstGeom>
        </p:spPr>
        <p:txBody>
          <a:bodyPr vert="horz" wrap="square" lIns="91440" tIns="45720" rIns="91440" bIns="45720" numCol="1" anchor="t" anchorCtr="0" compatLnSpc="1">
            <a:prstTxWarp prst="textNoShape">
              <a:avLst/>
            </a:prstTxWarp>
          </a:bodyPr>
          <a:lstStyle/>
          <a:p>
            <a:pPr lvl="0"/>
            <a:r>
              <a:rPr lang="es-ES" altLang="x-none" noProof="0"/>
              <a:t>Haga clic para modificar el estilo de texto del patrón</a:t>
            </a:r>
          </a:p>
          <a:p>
            <a:pPr lvl="1"/>
            <a:r>
              <a:rPr lang="es-ES" altLang="x-none" noProof="0"/>
              <a:t>Segundo nivel</a:t>
            </a:r>
          </a:p>
          <a:p>
            <a:pPr lvl="2"/>
            <a:r>
              <a:rPr lang="es-ES" altLang="x-none" noProof="0"/>
              <a:t>Tercer nivel</a:t>
            </a:r>
          </a:p>
          <a:p>
            <a:pPr lvl="3"/>
            <a:r>
              <a:rPr lang="es-ES" altLang="x-none" noProof="0"/>
              <a:t>Cuarto nivel</a:t>
            </a:r>
          </a:p>
          <a:p>
            <a:pPr lvl="4"/>
            <a:r>
              <a:rPr lang="es-ES" altLang="x-none" noProof="0"/>
              <a:t>Quinto nivel</a:t>
            </a:r>
            <a:endParaRPr lang="en-US" altLang="x-none" noProof="0"/>
          </a:p>
        </p:txBody>
      </p:sp>
      <p:sp>
        <p:nvSpPr>
          <p:cNvPr id="6" name="5 Marcador de pie de página"/>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6 Marcador de número de diapositiva"/>
          <p:cNvSpPr>
            <a:spLocks noGrp="1"/>
          </p:cNvSpPr>
          <p:nvPr>
            <p:ph type="sldNum" sz="quarter" idx="5"/>
          </p:nvPr>
        </p:nvSpPr>
        <p:spPr>
          <a:xfrm>
            <a:off x="3848100" y="9432925"/>
            <a:ext cx="2944813"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F8D4EF88-F5D3-3A4B-BEA1-422612761C96}" type="slidenum">
              <a:rPr lang="en-US" altLang="x-none"/>
              <a:pPr>
                <a:defRPr/>
              </a:pPr>
              <a:t>‹Nº›</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mn-lt"/>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mn-lt"/>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mn-lt"/>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mn-lt"/>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301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tLang="x-none">
              <a:ea typeface="ＭＳ Ｐゴシック" charset="-128"/>
            </a:endParaRPr>
          </a:p>
        </p:txBody>
      </p:sp>
      <p:sp>
        <p:nvSpPr>
          <p:cNvPr id="43011"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Arial" charset="0"/>
              </a:defRPr>
            </a:lvl1pPr>
            <a:lvl2pPr marL="742950" indent="-285750">
              <a:spcBef>
                <a:spcPct val="30000"/>
              </a:spcBef>
              <a:defRPr sz="1200">
                <a:solidFill>
                  <a:schemeClr val="tx1"/>
                </a:solidFill>
                <a:latin typeface="Calibri" charset="0"/>
                <a:ea typeface="Arial" charset="0"/>
                <a:cs typeface="Arial" charset="0"/>
              </a:defRPr>
            </a:lvl2pPr>
            <a:lvl3pPr marL="1143000" indent="-228600">
              <a:spcBef>
                <a:spcPct val="30000"/>
              </a:spcBef>
              <a:defRPr sz="1200">
                <a:solidFill>
                  <a:schemeClr val="tx1"/>
                </a:solidFill>
                <a:latin typeface="Calibri" charset="0"/>
                <a:ea typeface="Arial" charset="0"/>
                <a:cs typeface="Arial" charset="0"/>
              </a:defRPr>
            </a:lvl3pPr>
            <a:lvl4pPr marL="1600200" indent="-228600">
              <a:spcBef>
                <a:spcPct val="30000"/>
              </a:spcBef>
              <a:defRPr sz="1200">
                <a:solidFill>
                  <a:schemeClr val="tx1"/>
                </a:solidFill>
                <a:latin typeface="Calibri" charset="0"/>
                <a:ea typeface="Arial" charset="0"/>
                <a:cs typeface="Arial" charset="0"/>
              </a:defRPr>
            </a:lvl4pPr>
            <a:lvl5pPr marL="2057400" indent="-228600">
              <a:spcBef>
                <a:spcPct val="30000"/>
              </a:spcBef>
              <a:defRPr sz="1200">
                <a:solidFill>
                  <a:schemeClr val="tx1"/>
                </a:solidFill>
                <a:latin typeface="Calibri"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Calibri"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Calibri"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Calibri"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Calibri" charset="0"/>
                <a:ea typeface="Arial" charset="0"/>
                <a:cs typeface="Arial" charset="0"/>
              </a:defRPr>
            </a:lvl9pPr>
          </a:lstStyle>
          <a:p>
            <a:pPr>
              <a:spcBef>
                <a:spcPct val="0"/>
              </a:spcBef>
            </a:pPr>
            <a:fld id="{60E747AA-E66B-364E-B0B4-E8FF97A72BF9}" type="slidenum">
              <a:rPr lang="en-US" altLang="x-none"/>
              <a:pPr>
                <a:spcBef>
                  <a:spcPct val="0"/>
                </a:spcBef>
              </a:pPr>
              <a:t>1</a:t>
            </a:fld>
            <a:endParaRPr lang="en-US" altLang="x-none"/>
          </a:p>
        </p:txBody>
      </p:sp>
    </p:spTree>
    <p:extLst>
      <p:ext uri="{BB962C8B-B14F-4D97-AF65-F5344CB8AC3E}">
        <p14:creationId xmlns:p14="http://schemas.microsoft.com/office/powerpoint/2010/main" val="1139526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txBox="1">
            <a:spLocks noGrp="1" noChangeArrowheads="1"/>
          </p:cNvSpPr>
          <p:nvPr/>
        </p:nvSpPr>
        <p:spPr bwMode="auto">
          <a:xfrm>
            <a:off x="3848100" y="943451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90600">
              <a:spcBef>
                <a:spcPct val="30000"/>
              </a:spcBef>
              <a:defRPr sz="1200">
                <a:solidFill>
                  <a:schemeClr val="tx1"/>
                </a:solidFill>
                <a:latin typeface="Calibri" charset="0"/>
                <a:ea typeface="ＭＳ Ｐゴシック" charset="-128"/>
                <a:cs typeface="Arial" charset="0"/>
              </a:defRPr>
            </a:lvl1pPr>
            <a:lvl2pPr marL="742950" indent="-285750" defTabSz="990600">
              <a:spcBef>
                <a:spcPct val="30000"/>
              </a:spcBef>
              <a:defRPr sz="1200">
                <a:solidFill>
                  <a:schemeClr val="tx1"/>
                </a:solidFill>
                <a:latin typeface="Calibri" charset="0"/>
                <a:ea typeface="Arial" charset="0"/>
                <a:cs typeface="Arial" charset="0"/>
              </a:defRPr>
            </a:lvl2pPr>
            <a:lvl3pPr marL="1143000" indent="-228600" defTabSz="990600">
              <a:spcBef>
                <a:spcPct val="30000"/>
              </a:spcBef>
              <a:defRPr sz="1200">
                <a:solidFill>
                  <a:schemeClr val="tx1"/>
                </a:solidFill>
                <a:latin typeface="Calibri" charset="0"/>
                <a:ea typeface="Arial" charset="0"/>
                <a:cs typeface="Arial" charset="0"/>
              </a:defRPr>
            </a:lvl3pPr>
            <a:lvl4pPr marL="1600200" indent="-228600" defTabSz="990600">
              <a:spcBef>
                <a:spcPct val="30000"/>
              </a:spcBef>
              <a:defRPr sz="1200">
                <a:solidFill>
                  <a:schemeClr val="tx1"/>
                </a:solidFill>
                <a:latin typeface="Calibri" charset="0"/>
                <a:ea typeface="Arial" charset="0"/>
                <a:cs typeface="Arial" charset="0"/>
              </a:defRPr>
            </a:lvl4pPr>
            <a:lvl5pPr marL="2057400" indent="-228600" defTabSz="990600">
              <a:spcBef>
                <a:spcPct val="30000"/>
              </a:spcBef>
              <a:defRPr sz="1200">
                <a:solidFill>
                  <a:schemeClr val="tx1"/>
                </a:solidFill>
                <a:latin typeface="Calibri" charset="0"/>
                <a:ea typeface="Arial" charset="0"/>
                <a:cs typeface="Arial" charset="0"/>
              </a:defRPr>
            </a:lvl5pPr>
            <a:lvl6pPr marL="2514600" indent="-228600" defTabSz="990600" eaLnBrk="0" fontAlgn="base" hangingPunct="0">
              <a:spcBef>
                <a:spcPct val="30000"/>
              </a:spcBef>
              <a:spcAft>
                <a:spcPct val="0"/>
              </a:spcAft>
              <a:defRPr sz="1200">
                <a:solidFill>
                  <a:schemeClr val="tx1"/>
                </a:solidFill>
                <a:latin typeface="Calibri" charset="0"/>
                <a:ea typeface="Arial" charset="0"/>
                <a:cs typeface="Arial" charset="0"/>
              </a:defRPr>
            </a:lvl6pPr>
            <a:lvl7pPr marL="2971800" indent="-228600" defTabSz="990600" eaLnBrk="0" fontAlgn="base" hangingPunct="0">
              <a:spcBef>
                <a:spcPct val="30000"/>
              </a:spcBef>
              <a:spcAft>
                <a:spcPct val="0"/>
              </a:spcAft>
              <a:defRPr sz="1200">
                <a:solidFill>
                  <a:schemeClr val="tx1"/>
                </a:solidFill>
                <a:latin typeface="Calibri" charset="0"/>
                <a:ea typeface="Arial" charset="0"/>
                <a:cs typeface="Arial" charset="0"/>
              </a:defRPr>
            </a:lvl7pPr>
            <a:lvl8pPr marL="3429000" indent="-228600" defTabSz="990600" eaLnBrk="0" fontAlgn="base" hangingPunct="0">
              <a:spcBef>
                <a:spcPct val="30000"/>
              </a:spcBef>
              <a:spcAft>
                <a:spcPct val="0"/>
              </a:spcAft>
              <a:defRPr sz="1200">
                <a:solidFill>
                  <a:schemeClr val="tx1"/>
                </a:solidFill>
                <a:latin typeface="Calibri" charset="0"/>
                <a:ea typeface="Arial" charset="0"/>
                <a:cs typeface="Arial" charset="0"/>
              </a:defRPr>
            </a:lvl8pPr>
            <a:lvl9pPr marL="3886200" indent="-228600" defTabSz="990600" eaLnBrk="0" fontAlgn="base" hangingPunct="0">
              <a:spcBef>
                <a:spcPct val="30000"/>
              </a:spcBef>
              <a:spcAft>
                <a:spcPct val="0"/>
              </a:spcAft>
              <a:defRPr sz="1200">
                <a:solidFill>
                  <a:schemeClr val="tx1"/>
                </a:solidFill>
                <a:latin typeface="Calibri" charset="0"/>
                <a:ea typeface="Arial" charset="0"/>
                <a:cs typeface="Arial" charset="0"/>
              </a:defRPr>
            </a:lvl9pPr>
          </a:lstStyle>
          <a:p>
            <a:pPr algn="r" eaLnBrk="1" hangingPunct="1">
              <a:spcBef>
                <a:spcPct val="0"/>
              </a:spcBef>
            </a:pPr>
            <a:fld id="{04CD5927-7B3D-E74D-B10F-4FB25C746BB5}" type="slidenum">
              <a:rPr lang="es-ES" altLang="x-none" sz="1300">
                <a:latin typeface="Arial" charset="0"/>
              </a:rPr>
              <a:pPr algn="r" eaLnBrk="1" hangingPunct="1">
                <a:spcBef>
                  <a:spcPct val="0"/>
                </a:spcBef>
              </a:pPr>
              <a:t>17</a:t>
            </a:fld>
            <a:endParaRPr lang="es-ES" altLang="x-none" sz="1300">
              <a:latin typeface="Arial" charset="0"/>
            </a:endParaRPr>
          </a:p>
        </p:txBody>
      </p:sp>
      <p:sp>
        <p:nvSpPr>
          <p:cNvPr id="59394" name="Rectangle 2"/>
          <p:cNvSpPr>
            <a:spLocks noGrp="1" noRot="1" noChangeAspect="1" noChangeArrowheads="1" noTextEdit="1"/>
          </p:cNvSpPr>
          <p:nvPr>
            <p:ph type="sldImg"/>
          </p:nvPr>
        </p:nvSpPr>
        <p:spPr bwMode="auto">
          <a:xfrm>
            <a:off x="885825" y="723900"/>
            <a:ext cx="5048250" cy="37861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9395" name="Rectangle 3"/>
          <p:cNvSpPr>
            <a:spLocks noGrp="1" noChangeArrowheads="1"/>
          </p:cNvSpPr>
          <p:nvPr>
            <p:ph type="body" idx="1"/>
          </p:nvPr>
        </p:nvSpPr>
        <p:spPr bwMode="auto">
          <a:xfrm>
            <a:off x="908050" y="4752975"/>
            <a:ext cx="5003800" cy="442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5571" tIns="47786" rIns="95571" bIns="47786"/>
          <a:lstStyle/>
          <a:p>
            <a:pPr marL="219075" indent="-219075"/>
            <a:endParaRPr lang="x-none" altLang="x-none">
              <a:latin typeface="Arial" charset="0"/>
              <a:ea typeface="ＭＳ Ｐゴシック" charset="-128"/>
            </a:endParaRPr>
          </a:p>
        </p:txBody>
      </p:sp>
    </p:spTree>
    <p:extLst>
      <p:ext uri="{BB962C8B-B14F-4D97-AF65-F5344CB8AC3E}">
        <p14:creationId xmlns:p14="http://schemas.microsoft.com/office/powerpoint/2010/main" val="127638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848100" y="943451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90600">
              <a:spcBef>
                <a:spcPct val="30000"/>
              </a:spcBef>
              <a:defRPr sz="1200">
                <a:solidFill>
                  <a:schemeClr val="tx1"/>
                </a:solidFill>
                <a:latin typeface="Calibri" charset="0"/>
                <a:ea typeface="ＭＳ Ｐゴシック" charset="-128"/>
                <a:cs typeface="Arial" charset="0"/>
              </a:defRPr>
            </a:lvl1pPr>
            <a:lvl2pPr marL="742950" indent="-285750" defTabSz="990600">
              <a:spcBef>
                <a:spcPct val="30000"/>
              </a:spcBef>
              <a:defRPr sz="1200">
                <a:solidFill>
                  <a:schemeClr val="tx1"/>
                </a:solidFill>
                <a:latin typeface="Calibri" charset="0"/>
                <a:ea typeface="Arial" charset="0"/>
                <a:cs typeface="Arial" charset="0"/>
              </a:defRPr>
            </a:lvl2pPr>
            <a:lvl3pPr marL="1143000" indent="-228600" defTabSz="990600">
              <a:spcBef>
                <a:spcPct val="30000"/>
              </a:spcBef>
              <a:defRPr sz="1200">
                <a:solidFill>
                  <a:schemeClr val="tx1"/>
                </a:solidFill>
                <a:latin typeface="Calibri" charset="0"/>
                <a:ea typeface="Arial" charset="0"/>
                <a:cs typeface="Arial" charset="0"/>
              </a:defRPr>
            </a:lvl3pPr>
            <a:lvl4pPr marL="1600200" indent="-228600" defTabSz="990600">
              <a:spcBef>
                <a:spcPct val="30000"/>
              </a:spcBef>
              <a:defRPr sz="1200">
                <a:solidFill>
                  <a:schemeClr val="tx1"/>
                </a:solidFill>
                <a:latin typeface="Calibri" charset="0"/>
                <a:ea typeface="Arial" charset="0"/>
                <a:cs typeface="Arial" charset="0"/>
              </a:defRPr>
            </a:lvl4pPr>
            <a:lvl5pPr marL="2057400" indent="-228600" defTabSz="990600">
              <a:spcBef>
                <a:spcPct val="30000"/>
              </a:spcBef>
              <a:defRPr sz="1200">
                <a:solidFill>
                  <a:schemeClr val="tx1"/>
                </a:solidFill>
                <a:latin typeface="Calibri" charset="0"/>
                <a:ea typeface="Arial" charset="0"/>
                <a:cs typeface="Arial" charset="0"/>
              </a:defRPr>
            </a:lvl5pPr>
            <a:lvl6pPr marL="2514600" indent="-228600" defTabSz="990600" eaLnBrk="0" fontAlgn="base" hangingPunct="0">
              <a:spcBef>
                <a:spcPct val="30000"/>
              </a:spcBef>
              <a:spcAft>
                <a:spcPct val="0"/>
              </a:spcAft>
              <a:defRPr sz="1200">
                <a:solidFill>
                  <a:schemeClr val="tx1"/>
                </a:solidFill>
                <a:latin typeface="Calibri" charset="0"/>
                <a:ea typeface="Arial" charset="0"/>
                <a:cs typeface="Arial" charset="0"/>
              </a:defRPr>
            </a:lvl6pPr>
            <a:lvl7pPr marL="2971800" indent="-228600" defTabSz="990600" eaLnBrk="0" fontAlgn="base" hangingPunct="0">
              <a:spcBef>
                <a:spcPct val="30000"/>
              </a:spcBef>
              <a:spcAft>
                <a:spcPct val="0"/>
              </a:spcAft>
              <a:defRPr sz="1200">
                <a:solidFill>
                  <a:schemeClr val="tx1"/>
                </a:solidFill>
                <a:latin typeface="Calibri" charset="0"/>
                <a:ea typeface="Arial" charset="0"/>
                <a:cs typeface="Arial" charset="0"/>
              </a:defRPr>
            </a:lvl7pPr>
            <a:lvl8pPr marL="3429000" indent="-228600" defTabSz="990600" eaLnBrk="0" fontAlgn="base" hangingPunct="0">
              <a:spcBef>
                <a:spcPct val="30000"/>
              </a:spcBef>
              <a:spcAft>
                <a:spcPct val="0"/>
              </a:spcAft>
              <a:defRPr sz="1200">
                <a:solidFill>
                  <a:schemeClr val="tx1"/>
                </a:solidFill>
                <a:latin typeface="Calibri" charset="0"/>
                <a:ea typeface="Arial" charset="0"/>
                <a:cs typeface="Arial" charset="0"/>
              </a:defRPr>
            </a:lvl8pPr>
            <a:lvl9pPr marL="3886200" indent="-228600" defTabSz="990600" eaLnBrk="0" fontAlgn="base" hangingPunct="0">
              <a:spcBef>
                <a:spcPct val="30000"/>
              </a:spcBef>
              <a:spcAft>
                <a:spcPct val="0"/>
              </a:spcAft>
              <a:defRPr sz="1200">
                <a:solidFill>
                  <a:schemeClr val="tx1"/>
                </a:solidFill>
                <a:latin typeface="Calibri" charset="0"/>
                <a:ea typeface="Arial" charset="0"/>
                <a:cs typeface="Arial" charset="0"/>
              </a:defRPr>
            </a:lvl9pPr>
          </a:lstStyle>
          <a:p>
            <a:pPr algn="r" eaLnBrk="1" hangingPunct="1">
              <a:spcBef>
                <a:spcPct val="0"/>
              </a:spcBef>
            </a:pPr>
            <a:fld id="{3264F061-7845-5142-B8D0-7B85FF6E07E1}" type="slidenum">
              <a:rPr lang="es-ES" altLang="x-none" sz="1300">
                <a:latin typeface="Arial" charset="0"/>
              </a:rPr>
              <a:pPr algn="r" eaLnBrk="1" hangingPunct="1">
                <a:spcBef>
                  <a:spcPct val="0"/>
                </a:spcBef>
              </a:pPr>
              <a:t>18</a:t>
            </a:fld>
            <a:endParaRPr lang="es-ES" altLang="x-none" sz="1300">
              <a:latin typeface="Arial" charset="0"/>
            </a:endParaRPr>
          </a:p>
        </p:txBody>
      </p:sp>
      <p:sp>
        <p:nvSpPr>
          <p:cNvPr id="61442" name="Rectangle 2"/>
          <p:cNvSpPr>
            <a:spLocks noGrp="1" noRot="1" noChangeAspect="1" noChangeArrowheads="1" noTextEdit="1"/>
          </p:cNvSpPr>
          <p:nvPr>
            <p:ph type="sldImg"/>
          </p:nvPr>
        </p:nvSpPr>
        <p:spPr bwMode="auto">
          <a:xfrm>
            <a:off x="885825" y="723900"/>
            <a:ext cx="5048250" cy="37861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1443" name="Rectangle 3"/>
          <p:cNvSpPr>
            <a:spLocks noGrp="1" noChangeArrowheads="1"/>
          </p:cNvSpPr>
          <p:nvPr>
            <p:ph type="body" idx="1"/>
          </p:nvPr>
        </p:nvSpPr>
        <p:spPr bwMode="auto">
          <a:xfrm>
            <a:off x="908050" y="4752975"/>
            <a:ext cx="5003800" cy="442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5571" tIns="47786" rIns="95571" bIns="47786"/>
          <a:lstStyle/>
          <a:p>
            <a:pPr marL="219075" indent="-219075"/>
            <a:endParaRPr lang="x-none" altLang="x-none">
              <a:latin typeface="Arial" charset="0"/>
              <a:ea typeface="ＭＳ Ｐゴシック" charset="-128"/>
            </a:endParaRPr>
          </a:p>
        </p:txBody>
      </p:sp>
    </p:spTree>
    <p:extLst>
      <p:ext uri="{BB962C8B-B14F-4D97-AF65-F5344CB8AC3E}">
        <p14:creationId xmlns:p14="http://schemas.microsoft.com/office/powerpoint/2010/main" val="21874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_tradnl" altLang="x-none">
              <a:ea typeface="ＭＳ Ｐゴシック" charset="-128"/>
            </a:endParaRPr>
          </a:p>
        </p:txBody>
      </p:sp>
      <p:sp>
        <p:nvSpPr>
          <p:cNvPr id="6861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FECFF0DD-69B4-5247-8902-1B5DA2163821}" type="slidenum">
              <a:rPr lang="en-US" altLang="x-none">
                <a:latin typeface="Calibri" charset="0"/>
              </a:rPr>
              <a:pPr/>
              <a:t>28</a:t>
            </a:fld>
            <a:endParaRPr lang="en-US" altLang="x-none">
              <a:latin typeface="Calibri" charset="0"/>
            </a:endParaRPr>
          </a:p>
        </p:txBody>
      </p:sp>
    </p:spTree>
    <p:extLst>
      <p:ext uri="{BB962C8B-B14F-4D97-AF65-F5344CB8AC3E}">
        <p14:creationId xmlns:p14="http://schemas.microsoft.com/office/powerpoint/2010/main" val="1482175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_tradnl" altLang="x-none">
              <a:ea typeface="ＭＳ Ｐゴシック" charset="-128"/>
            </a:endParaRPr>
          </a:p>
        </p:txBody>
      </p:sp>
      <p:sp>
        <p:nvSpPr>
          <p:cNvPr id="6861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FECFF0DD-69B4-5247-8902-1B5DA2163821}" type="slidenum">
              <a:rPr lang="en-US" altLang="x-none">
                <a:latin typeface="Calibri" charset="0"/>
              </a:rPr>
              <a:pPr/>
              <a:t>29</a:t>
            </a:fld>
            <a:endParaRPr lang="en-US" altLang="x-none">
              <a:latin typeface="Calibri" charset="0"/>
            </a:endParaRPr>
          </a:p>
        </p:txBody>
      </p:sp>
    </p:spTree>
    <p:extLst>
      <p:ext uri="{BB962C8B-B14F-4D97-AF65-F5344CB8AC3E}">
        <p14:creationId xmlns:p14="http://schemas.microsoft.com/office/powerpoint/2010/main" val="55761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_tradnl" altLang="x-none">
              <a:ea typeface="ＭＳ Ｐゴシック" charset="-128"/>
            </a:endParaRPr>
          </a:p>
        </p:txBody>
      </p:sp>
      <p:sp>
        <p:nvSpPr>
          <p:cNvPr id="6861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FECFF0DD-69B4-5247-8902-1B5DA2163821}" type="slidenum">
              <a:rPr lang="en-US" altLang="x-none">
                <a:latin typeface="Calibri" charset="0"/>
              </a:rPr>
              <a:pPr/>
              <a:t>30</a:t>
            </a:fld>
            <a:endParaRPr lang="en-US" altLang="x-none">
              <a:latin typeface="Calibri" charset="0"/>
            </a:endParaRPr>
          </a:p>
        </p:txBody>
      </p:sp>
    </p:spTree>
    <p:extLst>
      <p:ext uri="{BB962C8B-B14F-4D97-AF65-F5344CB8AC3E}">
        <p14:creationId xmlns:p14="http://schemas.microsoft.com/office/powerpoint/2010/main" val="974250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7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ea typeface="ＭＳ Ｐゴシック" charset="-128"/>
            </a:endParaRPr>
          </a:p>
        </p:txBody>
      </p:sp>
      <p:sp>
        <p:nvSpPr>
          <p:cNvPr id="7577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Arial" charset="0"/>
              </a:defRPr>
            </a:lvl1pPr>
            <a:lvl2pPr marL="742950" indent="-285750">
              <a:spcBef>
                <a:spcPct val="30000"/>
              </a:spcBef>
              <a:defRPr sz="1200">
                <a:solidFill>
                  <a:schemeClr val="tx1"/>
                </a:solidFill>
                <a:latin typeface="Calibri" charset="0"/>
                <a:ea typeface="Arial" charset="0"/>
                <a:cs typeface="Arial" charset="0"/>
              </a:defRPr>
            </a:lvl2pPr>
            <a:lvl3pPr marL="1143000" indent="-228600">
              <a:spcBef>
                <a:spcPct val="30000"/>
              </a:spcBef>
              <a:defRPr sz="1200">
                <a:solidFill>
                  <a:schemeClr val="tx1"/>
                </a:solidFill>
                <a:latin typeface="Calibri" charset="0"/>
                <a:ea typeface="Arial" charset="0"/>
                <a:cs typeface="Arial" charset="0"/>
              </a:defRPr>
            </a:lvl3pPr>
            <a:lvl4pPr marL="1600200" indent="-228600">
              <a:spcBef>
                <a:spcPct val="30000"/>
              </a:spcBef>
              <a:defRPr sz="1200">
                <a:solidFill>
                  <a:schemeClr val="tx1"/>
                </a:solidFill>
                <a:latin typeface="Calibri" charset="0"/>
                <a:ea typeface="Arial" charset="0"/>
                <a:cs typeface="Arial" charset="0"/>
              </a:defRPr>
            </a:lvl4pPr>
            <a:lvl5pPr marL="2057400" indent="-228600">
              <a:spcBef>
                <a:spcPct val="30000"/>
              </a:spcBef>
              <a:defRPr sz="1200">
                <a:solidFill>
                  <a:schemeClr val="tx1"/>
                </a:solidFill>
                <a:latin typeface="Calibri"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Calibri"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Calibri"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Calibri"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Calibri" charset="0"/>
                <a:ea typeface="Arial" charset="0"/>
                <a:cs typeface="Arial" charset="0"/>
              </a:defRPr>
            </a:lvl9pPr>
          </a:lstStyle>
          <a:p>
            <a:pPr>
              <a:spcBef>
                <a:spcPct val="0"/>
              </a:spcBef>
            </a:pPr>
            <a:fld id="{AD361448-D7EF-CA43-9AE5-97C1CA712206}" type="slidenum">
              <a:rPr lang="en-US" altLang="x-none"/>
              <a:pPr>
                <a:spcBef>
                  <a:spcPct val="0"/>
                </a:spcBef>
              </a:pPr>
              <a:t>32</a:t>
            </a:fld>
            <a:endParaRPr lang="en-US" altLang="x-none"/>
          </a:p>
        </p:txBody>
      </p:sp>
    </p:spTree>
    <p:extLst>
      <p:ext uri="{BB962C8B-B14F-4D97-AF65-F5344CB8AC3E}">
        <p14:creationId xmlns:p14="http://schemas.microsoft.com/office/powerpoint/2010/main" val="1464266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F8D4EF88-F5D3-3A4B-BEA1-422612761C96}" type="slidenum">
              <a:rPr lang="en-US" altLang="x-none" smtClean="0"/>
              <a:pPr>
                <a:defRPr/>
              </a:pPr>
              <a:t>40</a:t>
            </a:fld>
            <a:endParaRPr lang="en-US" altLang="x-none"/>
          </a:p>
        </p:txBody>
      </p:sp>
    </p:spTree>
    <p:extLst>
      <p:ext uri="{BB962C8B-B14F-4D97-AF65-F5344CB8AC3E}">
        <p14:creationId xmlns:p14="http://schemas.microsoft.com/office/powerpoint/2010/main" val="1668831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F8D4EF88-F5D3-3A4B-BEA1-422612761C96}" type="slidenum">
              <a:rPr lang="en-US" altLang="x-none" smtClean="0"/>
              <a:pPr>
                <a:defRPr/>
              </a:pPr>
              <a:t>52</a:t>
            </a:fld>
            <a:endParaRPr lang="en-US" altLang="x-none"/>
          </a:p>
        </p:txBody>
      </p:sp>
    </p:spTree>
    <p:extLst>
      <p:ext uri="{BB962C8B-B14F-4D97-AF65-F5344CB8AC3E}">
        <p14:creationId xmlns:p14="http://schemas.microsoft.com/office/powerpoint/2010/main" val="120600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x-none">
                <a:ea typeface="ＭＳ Ｐゴシック" charset="-128"/>
              </a:rPr>
              <a:t>The outline of the presentation is as follows: </a:t>
            </a:r>
          </a:p>
          <a:p>
            <a:pPr eaLnBrk="1" hangingPunct="1">
              <a:spcBef>
                <a:spcPct val="0"/>
              </a:spcBef>
            </a:pPr>
            <a:r>
              <a:rPr lang="en-US" altLang="x-none">
                <a:ea typeface="ＭＳ Ｐゴシック" charset="-128"/>
              </a:rPr>
              <a:t>First, the introduction will illustrate the motivation and the objectives of this thesis</a:t>
            </a:r>
          </a:p>
          <a:p>
            <a:pPr eaLnBrk="1" hangingPunct="1">
              <a:spcBef>
                <a:spcPct val="0"/>
              </a:spcBef>
            </a:pPr>
            <a:r>
              <a:rPr lang="en-US" altLang="x-none">
                <a:ea typeface="ＭＳ Ｐゴシック" charset="-128"/>
              </a:rPr>
              <a:t>Secondly, the proposed anticipative control design in internet-like networks is presented</a:t>
            </a:r>
          </a:p>
          <a:p>
            <a:pPr eaLnBrk="1" hangingPunct="1">
              <a:spcBef>
                <a:spcPct val="0"/>
              </a:spcBef>
            </a:pPr>
            <a:r>
              <a:rPr lang="en-US" altLang="x-none">
                <a:ea typeface="ＭＳ Ｐゴシック" charset="-128"/>
              </a:rPr>
              <a:t>Distributed event-based control for interconnected linear systems and several extensions is explored afterwards</a:t>
            </a:r>
          </a:p>
          <a:p>
            <a:pPr eaLnBrk="1" hangingPunct="1">
              <a:spcBef>
                <a:spcPct val="0"/>
              </a:spcBef>
            </a:pPr>
            <a:r>
              <a:rPr lang="en-US" altLang="x-none">
                <a:ea typeface="ＭＳ Ｐゴシック" charset="-128"/>
              </a:rPr>
              <a:t>Then, the simulation tools and application examples of the distributed event-based control is given</a:t>
            </a:r>
          </a:p>
          <a:p>
            <a:pPr eaLnBrk="1" hangingPunct="1">
              <a:spcBef>
                <a:spcPct val="0"/>
              </a:spcBef>
            </a:pPr>
            <a:r>
              <a:rPr lang="en-US" altLang="x-none">
                <a:ea typeface="ＭＳ Ｐゴシック" charset="-128"/>
              </a:rPr>
              <a:t>And finally, the presentation ends with the conclusions and future works, as well as the set of publications related to this thesis</a:t>
            </a:r>
          </a:p>
        </p:txBody>
      </p:sp>
      <p:sp>
        <p:nvSpPr>
          <p:cNvPr id="45059" name="3 Marcador de número de diapositiva"/>
          <p:cNvSpPr txBox="1">
            <a:spLocks noGrp="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charset="0"/>
                <a:ea typeface="ＭＳ Ｐゴシック" charset="-128"/>
                <a:cs typeface="Arial" charset="0"/>
              </a:defRPr>
            </a:lvl1pPr>
            <a:lvl2pPr marL="742950" indent="-285750">
              <a:spcBef>
                <a:spcPct val="30000"/>
              </a:spcBef>
              <a:defRPr sz="1200">
                <a:solidFill>
                  <a:schemeClr val="tx1"/>
                </a:solidFill>
                <a:latin typeface="Calibri" charset="0"/>
                <a:ea typeface="Arial" charset="0"/>
                <a:cs typeface="Arial" charset="0"/>
              </a:defRPr>
            </a:lvl2pPr>
            <a:lvl3pPr marL="1143000" indent="-228600">
              <a:spcBef>
                <a:spcPct val="30000"/>
              </a:spcBef>
              <a:defRPr sz="1200">
                <a:solidFill>
                  <a:schemeClr val="tx1"/>
                </a:solidFill>
                <a:latin typeface="Calibri" charset="0"/>
                <a:ea typeface="Arial" charset="0"/>
                <a:cs typeface="Arial" charset="0"/>
              </a:defRPr>
            </a:lvl3pPr>
            <a:lvl4pPr marL="1600200" indent="-228600">
              <a:spcBef>
                <a:spcPct val="30000"/>
              </a:spcBef>
              <a:defRPr sz="1200">
                <a:solidFill>
                  <a:schemeClr val="tx1"/>
                </a:solidFill>
                <a:latin typeface="Calibri" charset="0"/>
                <a:ea typeface="Arial" charset="0"/>
                <a:cs typeface="Arial" charset="0"/>
              </a:defRPr>
            </a:lvl4pPr>
            <a:lvl5pPr marL="2057400" indent="-228600">
              <a:spcBef>
                <a:spcPct val="30000"/>
              </a:spcBef>
              <a:defRPr sz="1200">
                <a:solidFill>
                  <a:schemeClr val="tx1"/>
                </a:solidFill>
                <a:latin typeface="Calibri"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Calibri"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Calibri"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Calibri"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Calibri" charset="0"/>
                <a:ea typeface="Arial" charset="0"/>
                <a:cs typeface="Arial" charset="0"/>
              </a:defRPr>
            </a:lvl9pPr>
          </a:lstStyle>
          <a:p>
            <a:pPr algn="r" eaLnBrk="1" hangingPunct="1">
              <a:spcBef>
                <a:spcPct val="0"/>
              </a:spcBef>
            </a:pPr>
            <a:fld id="{9CE0FA83-E8C1-BD4C-A45E-B0BDC1D05797}" type="slidenum">
              <a:rPr lang="en-US" altLang="x-none"/>
              <a:pPr algn="r" eaLnBrk="1" hangingPunct="1">
                <a:spcBef>
                  <a:spcPct val="0"/>
                </a:spcBef>
              </a:pPr>
              <a:t>2</a:t>
            </a:fld>
            <a:endParaRPr lang="en-US" altLang="x-none"/>
          </a:p>
        </p:txBody>
      </p:sp>
    </p:spTree>
    <p:extLst>
      <p:ext uri="{BB962C8B-B14F-4D97-AF65-F5344CB8AC3E}">
        <p14:creationId xmlns:p14="http://schemas.microsoft.com/office/powerpoint/2010/main" val="33108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noChangeArrowheads="1"/>
          </p:cNvSpPr>
          <p:nvPr/>
        </p:nvSpPr>
        <p:spPr bwMode="auto">
          <a:xfrm>
            <a:off x="3848100" y="943451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a:spcBef>
                <a:spcPct val="30000"/>
              </a:spcBef>
              <a:defRPr sz="1200">
                <a:solidFill>
                  <a:schemeClr val="tx1"/>
                </a:solidFill>
                <a:latin typeface="Calibri" charset="0"/>
                <a:ea typeface="ＭＳ Ｐゴシック" charset="-128"/>
                <a:cs typeface="Arial" charset="0"/>
              </a:defRPr>
            </a:lvl1pPr>
            <a:lvl2pPr marL="742950" indent="-285750" defTabSz="955675">
              <a:spcBef>
                <a:spcPct val="30000"/>
              </a:spcBef>
              <a:defRPr sz="1200">
                <a:solidFill>
                  <a:schemeClr val="tx1"/>
                </a:solidFill>
                <a:latin typeface="Calibri" charset="0"/>
                <a:ea typeface="Arial" charset="0"/>
                <a:cs typeface="Arial" charset="0"/>
              </a:defRPr>
            </a:lvl2pPr>
            <a:lvl3pPr marL="1143000" indent="-228600" defTabSz="955675">
              <a:spcBef>
                <a:spcPct val="30000"/>
              </a:spcBef>
              <a:defRPr sz="1200">
                <a:solidFill>
                  <a:schemeClr val="tx1"/>
                </a:solidFill>
                <a:latin typeface="Calibri" charset="0"/>
                <a:ea typeface="Arial" charset="0"/>
                <a:cs typeface="Arial" charset="0"/>
              </a:defRPr>
            </a:lvl3pPr>
            <a:lvl4pPr marL="1600200" indent="-228600" defTabSz="955675">
              <a:spcBef>
                <a:spcPct val="30000"/>
              </a:spcBef>
              <a:defRPr sz="1200">
                <a:solidFill>
                  <a:schemeClr val="tx1"/>
                </a:solidFill>
                <a:latin typeface="Calibri" charset="0"/>
                <a:ea typeface="Arial" charset="0"/>
                <a:cs typeface="Arial" charset="0"/>
              </a:defRPr>
            </a:lvl4pPr>
            <a:lvl5pPr marL="2057400" indent="-228600" defTabSz="955675">
              <a:spcBef>
                <a:spcPct val="30000"/>
              </a:spcBef>
              <a:defRPr sz="1200">
                <a:solidFill>
                  <a:schemeClr val="tx1"/>
                </a:solidFill>
                <a:latin typeface="Calibri" charset="0"/>
                <a:ea typeface="Arial" charset="0"/>
                <a:cs typeface="Arial" charset="0"/>
              </a:defRPr>
            </a:lvl5pPr>
            <a:lvl6pPr marL="25146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6pPr>
            <a:lvl7pPr marL="29718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7pPr>
            <a:lvl8pPr marL="34290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8pPr>
            <a:lvl9pPr marL="38862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9pPr>
          </a:lstStyle>
          <a:p>
            <a:pPr algn="r" eaLnBrk="1" hangingPunct="1">
              <a:spcBef>
                <a:spcPct val="0"/>
              </a:spcBef>
            </a:pPr>
            <a:fld id="{57D0F4B6-805F-E54C-B1E6-3D6C8D551CEF}" type="slidenum">
              <a:rPr lang="es-ES" altLang="x-none" sz="1300">
                <a:latin typeface="Arial" charset="0"/>
              </a:rPr>
              <a:pPr algn="r" eaLnBrk="1" hangingPunct="1">
                <a:spcBef>
                  <a:spcPct val="0"/>
                </a:spcBef>
              </a:pPr>
              <a:t>4</a:t>
            </a:fld>
            <a:endParaRPr lang="es-ES" altLang="x-none" sz="1300">
              <a:latin typeface="Arial" charset="0"/>
            </a:endParaRPr>
          </a:p>
        </p:txBody>
      </p:sp>
      <p:sp>
        <p:nvSpPr>
          <p:cNvPr id="48130" name="Rectangle 2"/>
          <p:cNvSpPr>
            <a:spLocks noGrp="1" noRot="1" noChangeAspect="1" noChangeArrowheads="1" noTextEdit="1"/>
          </p:cNvSpPr>
          <p:nvPr>
            <p:ph type="sldImg"/>
          </p:nvPr>
        </p:nvSpPr>
        <p:spPr bwMode="auto">
          <a:xfrm>
            <a:off x="885825" y="723900"/>
            <a:ext cx="5048250" cy="37861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bwMode="auto">
          <a:xfrm>
            <a:off x="908050" y="4752975"/>
            <a:ext cx="5003800" cy="442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5571" tIns="47786" rIns="95571" bIns="47786"/>
          <a:lstStyle/>
          <a:p>
            <a:pPr marL="228600" indent="-228600" eaLnBrk="1" hangingPunct="1"/>
            <a:endParaRPr lang="x-none" altLang="x-none">
              <a:ea typeface="ＭＳ Ｐゴシック" charset="-128"/>
            </a:endParaRPr>
          </a:p>
        </p:txBody>
      </p:sp>
    </p:spTree>
    <p:extLst>
      <p:ext uri="{BB962C8B-B14F-4D97-AF65-F5344CB8AC3E}">
        <p14:creationId xmlns:p14="http://schemas.microsoft.com/office/powerpoint/2010/main" val="70886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54088" eaLnBrk="0" hangingPunct="0">
              <a:defRPr>
                <a:solidFill>
                  <a:schemeClr val="tx1"/>
                </a:solidFill>
                <a:latin typeface="Baskerville Old Face" charset="0"/>
              </a:defRPr>
            </a:lvl1pPr>
            <a:lvl2pPr marL="742950" indent="-285750" defTabSz="954088" eaLnBrk="0" hangingPunct="0">
              <a:defRPr>
                <a:solidFill>
                  <a:schemeClr val="tx1"/>
                </a:solidFill>
                <a:latin typeface="Baskerville Old Face" charset="0"/>
              </a:defRPr>
            </a:lvl2pPr>
            <a:lvl3pPr marL="1143000" indent="-228600" defTabSz="954088" eaLnBrk="0" hangingPunct="0">
              <a:defRPr>
                <a:solidFill>
                  <a:schemeClr val="tx1"/>
                </a:solidFill>
                <a:latin typeface="Baskerville Old Face" charset="0"/>
              </a:defRPr>
            </a:lvl3pPr>
            <a:lvl4pPr marL="1600200" indent="-228600" defTabSz="954088" eaLnBrk="0" hangingPunct="0">
              <a:defRPr>
                <a:solidFill>
                  <a:schemeClr val="tx1"/>
                </a:solidFill>
                <a:latin typeface="Baskerville Old Face" charset="0"/>
              </a:defRPr>
            </a:lvl4pPr>
            <a:lvl5pPr marL="2057400" indent="-228600" defTabSz="954088" eaLnBrk="0" hangingPunct="0">
              <a:defRPr>
                <a:solidFill>
                  <a:schemeClr val="tx1"/>
                </a:solidFill>
                <a:latin typeface="Baskerville Old Face" charset="0"/>
              </a:defRPr>
            </a:lvl5pPr>
            <a:lvl6pPr marL="2514600" indent="-228600" defTabSz="954088" eaLnBrk="0" fontAlgn="base" hangingPunct="0">
              <a:spcBef>
                <a:spcPct val="0"/>
              </a:spcBef>
              <a:spcAft>
                <a:spcPct val="0"/>
              </a:spcAft>
              <a:defRPr>
                <a:solidFill>
                  <a:schemeClr val="tx1"/>
                </a:solidFill>
                <a:latin typeface="Baskerville Old Face" charset="0"/>
              </a:defRPr>
            </a:lvl6pPr>
            <a:lvl7pPr marL="2971800" indent="-228600" defTabSz="954088" eaLnBrk="0" fontAlgn="base" hangingPunct="0">
              <a:spcBef>
                <a:spcPct val="0"/>
              </a:spcBef>
              <a:spcAft>
                <a:spcPct val="0"/>
              </a:spcAft>
              <a:defRPr>
                <a:solidFill>
                  <a:schemeClr val="tx1"/>
                </a:solidFill>
                <a:latin typeface="Baskerville Old Face" charset="0"/>
              </a:defRPr>
            </a:lvl7pPr>
            <a:lvl8pPr marL="3429000" indent="-228600" defTabSz="954088" eaLnBrk="0" fontAlgn="base" hangingPunct="0">
              <a:spcBef>
                <a:spcPct val="0"/>
              </a:spcBef>
              <a:spcAft>
                <a:spcPct val="0"/>
              </a:spcAft>
              <a:defRPr>
                <a:solidFill>
                  <a:schemeClr val="tx1"/>
                </a:solidFill>
                <a:latin typeface="Baskerville Old Face" charset="0"/>
              </a:defRPr>
            </a:lvl8pPr>
            <a:lvl9pPr marL="3886200" indent="-228600" defTabSz="954088" eaLnBrk="0" fontAlgn="base" hangingPunct="0">
              <a:spcBef>
                <a:spcPct val="0"/>
              </a:spcBef>
              <a:spcAft>
                <a:spcPct val="0"/>
              </a:spcAft>
              <a:defRPr>
                <a:solidFill>
                  <a:schemeClr val="tx1"/>
                </a:solidFill>
                <a:latin typeface="Baskerville Old Face" charset="0"/>
              </a:defRPr>
            </a:lvl9pPr>
          </a:lstStyle>
          <a:p>
            <a:pPr eaLnBrk="1" hangingPunct="1"/>
            <a:fld id="{C4A23882-2D86-0C4A-8687-DBD54663904D}" type="slidenum">
              <a:rPr lang="es-ES" altLang="x-none">
                <a:latin typeface="Arial" charset="0"/>
              </a:rPr>
              <a:pPr eaLnBrk="1" hangingPunct="1"/>
              <a:t>6</a:t>
            </a:fld>
            <a:endParaRPr lang="es-ES" altLang="x-none">
              <a:latin typeface="Arial" charset="0"/>
            </a:endParaRPr>
          </a:p>
        </p:txBody>
      </p:sp>
      <p:sp>
        <p:nvSpPr>
          <p:cNvPr id="90115" name="Rectangle 2"/>
          <p:cNvSpPr>
            <a:spLocks noGrp="1" noRot="1" noChangeAspect="1" noChangeArrowheads="1" noTextEdit="1"/>
          </p:cNvSpPr>
          <p:nvPr>
            <p:ph type="sldImg"/>
          </p:nvPr>
        </p:nvSpPr>
        <p:spPr>
          <a:xfrm>
            <a:off x="993775" y="769938"/>
            <a:ext cx="5113338" cy="3835400"/>
          </a:xfrm>
          <a:ln/>
        </p:spPr>
      </p:sp>
      <p:sp>
        <p:nvSpPr>
          <p:cNvPr id="90116" name="Rectangle 3"/>
          <p:cNvSpPr>
            <a:spLocks noGrp="1" noChangeArrowheads="1"/>
          </p:cNvSpPr>
          <p:nvPr>
            <p:ph type="body" idx="1"/>
          </p:nvPr>
        </p:nvSpPr>
        <p:spPr>
          <a:xfrm>
            <a:off x="709613" y="4862513"/>
            <a:ext cx="5680075" cy="46053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s-ES" altLang="x-none">
                <a:latin typeface="Arial" charset="0"/>
              </a:rPr>
              <a:t>Information handling: remote access, bigger availability, and above all, Interactivity</a:t>
            </a:r>
          </a:p>
        </p:txBody>
      </p:sp>
    </p:spTree>
    <p:extLst>
      <p:ext uri="{BB962C8B-B14F-4D97-AF65-F5344CB8AC3E}">
        <p14:creationId xmlns:p14="http://schemas.microsoft.com/office/powerpoint/2010/main" val="161043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54088" eaLnBrk="0" hangingPunct="0">
              <a:defRPr>
                <a:solidFill>
                  <a:schemeClr val="tx1"/>
                </a:solidFill>
                <a:latin typeface="Baskerville Old Face" charset="0"/>
              </a:defRPr>
            </a:lvl1pPr>
            <a:lvl2pPr marL="742950" indent="-285750" defTabSz="954088" eaLnBrk="0" hangingPunct="0">
              <a:defRPr>
                <a:solidFill>
                  <a:schemeClr val="tx1"/>
                </a:solidFill>
                <a:latin typeface="Baskerville Old Face" charset="0"/>
              </a:defRPr>
            </a:lvl2pPr>
            <a:lvl3pPr marL="1143000" indent="-228600" defTabSz="954088" eaLnBrk="0" hangingPunct="0">
              <a:defRPr>
                <a:solidFill>
                  <a:schemeClr val="tx1"/>
                </a:solidFill>
                <a:latin typeface="Baskerville Old Face" charset="0"/>
              </a:defRPr>
            </a:lvl3pPr>
            <a:lvl4pPr marL="1600200" indent="-228600" defTabSz="954088" eaLnBrk="0" hangingPunct="0">
              <a:defRPr>
                <a:solidFill>
                  <a:schemeClr val="tx1"/>
                </a:solidFill>
                <a:latin typeface="Baskerville Old Face" charset="0"/>
              </a:defRPr>
            </a:lvl4pPr>
            <a:lvl5pPr marL="2057400" indent="-228600" defTabSz="954088" eaLnBrk="0" hangingPunct="0">
              <a:defRPr>
                <a:solidFill>
                  <a:schemeClr val="tx1"/>
                </a:solidFill>
                <a:latin typeface="Baskerville Old Face" charset="0"/>
              </a:defRPr>
            </a:lvl5pPr>
            <a:lvl6pPr marL="2514600" indent="-228600" defTabSz="954088" eaLnBrk="0" fontAlgn="base" hangingPunct="0">
              <a:spcBef>
                <a:spcPct val="0"/>
              </a:spcBef>
              <a:spcAft>
                <a:spcPct val="0"/>
              </a:spcAft>
              <a:defRPr>
                <a:solidFill>
                  <a:schemeClr val="tx1"/>
                </a:solidFill>
                <a:latin typeface="Baskerville Old Face" charset="0"/>
              </a:defRPr>
            </a:lvl6pPr>
            <a:lvl7pPr marL="2971800" indent="-228600" defTabSz="954088" eaLnBrk="0" fontAlgn="base" hangingPunct="0">
              <a:spcBef>
                <a:spcPct val="0"/>
              </a:spcBef>
              <a:spcAft>
                <a:spcPct val="0"/>
              </a:spcAft>
              <a:defRPr>
                <a:solidFill>
                  <a:schemeClr val="tx1"/>
                </a:solidFill>
                <a:latin typeface="Baskerville Old Face" charset="0"/>
              </a:defRPr>
            </a:lvl7pPr>
            <a:lvl8pPr marL="3429000" indent="-228600" defTabSz="954088" eaLnBrk="0" fontAlgn="base" hangingPunct="0">
              <a:spcBef>
                <a:spcPct val="0"/>
              </a:spcBef>
              <a:spcAft>
                <a:spcPct val="0"/>
              </a:spcAft>
              <a:defRPr>
                <a:solidFill>
                  <a:schemeClr val="tx1"/>
                </a:solidFill>
                <a:latin typeface="Baskerville Old Face" charset="0"/>
              </a:defRPr>
            </a:lvl8pPr>
            <a:lvl9pPr marL="3886200" indent="-228600" defTabSz="954088" eaLnBrk="0" fontAlgn="base" hangingPunct="0">
              <a:spcBef>
                <a:spcPct val="0"/>
              </a:spcBef>
              <a:spcAft>
                <a:spcPct val="0"/>
              </a:spcAft>
              <a:defRPr>
                <a:solidFill>
                  <a:schemeClr val="tx1"/>
                </a:solidFill>
                <a:latin typeface="Baskerville Old Face" charset="0"/>
              </a:defRPr>
            </a:lvl9pPr>
          </a:lstStyle>
          <a:p>
            <a:pPr eaLnBrk="1" hangingPunct="1"/>
            <a:fld id="{CA685EFD-862E-8347-9975-9E3822396E4B}" type="slidenum">
              <a:rPr lang="es-ES" altLang="x-none">
                <a:latin typeface="Arial" charset="0"/>
              </a:rPr>
              <a:pPr eaLnBrk="1" hangingPunct="1"/>
              <a:t>7</a:t>
            </a:fld>
            <a:endParaRPr lang="es-ES" altLang="x-none">
              <a:latin typeface="Arial" charset="0"/>
            </a:endParaRPr>
          </a:p>
        </p:txBody>
      </p:sp>
      <p:sp>
        <p:nvSpPr>
          <p:cNvPr id="95235" name="Rectangle 2"/>
          <p:cNvSpPr>
            <a:spLocks noGrp="1" noRot="1" noChangeAspect="1" noChangeArrowheads="1" noTextEdit="1"/>
          </p:cNvSpPr>
          <p:nvPr>
            <p:ph type="sldImg"/>
          </p:nvPr>
        </p:nvSpPr>
        <p:spPr>
          <a:xfrm>
            <a:off x="995363" y="769938"/>
            <a:ext cx="5113337" cy="3835400"/>
          </a:xfrm>
          <a:ln/>
        </p:spPr>
      </p:sp>
      <p:sp>
        <p:nvSpPr>
          <p:cNvPr id="95236" name="Rectangle 3"/>
          <p:cNvSpPr>
            <a:spLocks noGrp="1" noChangeArrowheads="1"/>
          </p:cNvSpPr>
          <p:nvPr>
            <p:ph type="body" idx="1"/>
          </p:nvPr>
        </p:nvSpPr>
        <p:spPr>
          <a:xfrm>
            <a:off x="709613" y="4860925"/>
            <a:ext cx="5680075" cy="4605338"/>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s-ES" altLang="x-none">
                <a:latin typeface="Arial" charset="0"/>
              </a:rPr>
              <a:t>Information handling: remote access, bigger availability, and above all, Interactivity</a:t>
            </a:r>
          </a:p>
        </p:txBody>
      </p:sp>
    </p:spTree>
    <p:extLst>
      <p:ext uri="{BB962C8B-B14F-4D97-AF65-F5344CB8AC3E}">
        <p14:creationId xmlns:p14="http://schemas.microsoft.com/office/powerpoint/2010/main" val="498980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54088" eaLnBrk="0" hangingPunct="0">
              <a:defRPr>
                <a:solidFill>
                  <a:schemeClr val="tx1"/>
                </a:solidFill>
                <a:latin typeface="Baskerville Old Face" charset="0"/>
              </a:defRPr>
            </a:lvl1pPr>
            <a:lvl2pPr marL="742950" indent="-285750" defTabSz="954088" eaLnBrk="0" hangingPunct="0">
              <a:defRPr>
                <a:solidFill>
                  <a:schemeClr val="tx1"/>
                </a:solidFill>
                <a:latin typeface="Baskerville Old Face" charset="0"/>
              </a:defRPr>
            </a:lvl2pPr>
            <a:lvl3pPr marL="1143000" indent="-228600" defTabSz="954088" eaLnBrk="0" hangingPunct="0">
              <a:defRPr>
                <a:solidFill>
                  <a:schemeClr val="tx1"/>
                </a:solidFill>
                <a:latin typeface="Baskerville Old Face" charset="0"/>
              </a:defRPr>
            </a:lvl3pPr>
            <a:lvl4pPr marL="1600200" indent="-228600" defTabSz="954088" eaLnBrk="0" hangingPunct="0">
              <a:defRPr>
                <a:solidFill>
                  <a:schemeClr val="tx1"/>
                </a:solidFill>
                <a:latin typeface="Baskerville Old Face" charset="0"/>
              </a:defRPr>
            </a:lvl4pPr>
            <a:lvl5pPr marL="2057400" indent="-228600" defTabSz="954088" eaLnBrk="0" hangingPunct="0">
              <a:defRPr>
                <a:solidFill>
                  <a:schemeClr val="tx1"/>
                </a:solidFill>
                <a:latin typeface="Baskerville Old Face" charset="0"/>
              </a:defRPr>
            </a:lvl5pPr>
            <a:lvl6pPr marL="2514600" indent="-228600" defTabSz="954088" eaLnBrk="0" fontAlgn="base" hangingPunct="0">
              <a:spcBef>
                <a:spcPct val="0"/>
              </a:spcBef>
              <a:spcAft>
                <a:spcPct val="0"/>
              </a:spcAft>
              <a:defRPr>
                <a:solidFill>
                  <a:schemeClr val="tx1"/>
                </a:solidFill>
                <a:latin typeface="Baskerville Old Face" charset="0"/>
              </a:defRPr>
            </a:lvl6pPr>
            <a:lvl7pPr marL="2971800" indent="-228600" defTabSz="954088" eaLnBrk="0" fontAlgn="base" hangingPunct="0">
              <a:spcBef>
                <a:spcPct val="0"/>
              </a:spcBef>
              <a:spcAft>
                <a:spcPct val="0"/>
              </a:spcAft>
              <a:defRPr>
                <a:solidFill>
                  <a:schemeClr val="tx1"/>
                </a:solidFill>
                <a:latin typeface="Baskerville Old Face" charset="0"/>
              </a:defRPr>
            </a:lvl7pPr>
            <a:lvl8pPr marL="3429000" indent="-228600" defTabSz="954088" eaLnBrk="0" fontAlgn="base" hangingPunct="0">
              <a:spcBef>
                <a:spcPct val="0"/>
              </a:spcBef>
              <a:spcAft>
                <a:spcPct val="0"/>
              </a:spcAft>
              <a:defRPr>
                <a:solidFill>
                  <a:schemeClr val="tx1"/>
                </a:solidFill>
                <a:latin typeface="Baskerville Old Face" charset="0"/>
              </a:defRPr>
            </a:lvl8pPr>
            <a:lvl9pPr marL="3886200" indent="-228600" defTabSz="954088" eaLnBrk="0" fontAlgn="base" hangingPunct="0">
              <a:spcBef>
                <a:spcPct val="0"/>
              </a:spcBef>
              <a:spcAft>
                <a:spcPct val="0"/>
              </a:spcAft>
              <a:defRPr>
                <a:solidFill>
                  <a:schemeClr val="tx1"/>
                </a:solidFill>
                <a:latin typeface="Baskerville Old Face" charset="0"/>
              </a:defRPr>
            </a:lvl9pPr>
          </a:lstStyle>
          <a:p>
            <a:pPr eaLnBrk="1" hangingPunct="1"/>
            <a:fld id="{771D8651-DB31-614D-892C-A6C281814A15}" type="slidenum">
              <a:rPr lang="es-ES" altLang="x-none">
                <a:latin typeface="Arial" charset="0"/>
              </a:rPr>
              <a:pPr eaLnBrk="1" hangingPunct="1"/>
              <a:t>8</a:t>
            </a:fld>
            <a:endParaRPr lang="es-ES" altLang="x-none">
              <a:latin typeface="Arial" charset="0"/>
            </a:endParaRPr>
          </a:p>
        </p:txBody>
      </p:sp>
      <p:sp>
        <p:nvSpPr>
          <p:cNvPr id="97283" name="Rectangle 2"/>
          <p:cNvSpPr>
            <a:spLocks noGrp="1" noRot="1" noChangeAspect="1" noChangeArrowheads="1" noTextEdit="1"/>
          </p:cNvSpPr>
          <p:nvPr>
            <p:ph type="sldImg"/>
          </p:nvPr>
        </p:nvSpPr>
        <p:spPr>
          <a:xfrm>
            <a:off x="995363" y="769938"/>
            <a:ext cx="5113337" cy="3835400"/>
          </a:xfrm>
          <a:ln/>
        </p:spPr>
      </p:sp>
      <p:sp>
        <p:nvSpPr>
          <p:cNvPr id="97284" name="Rectangle 3"/>
          <p:cNvSpPr>
            <a:spLocks noGrp="1" noChangeArrowheads="1"/>
          </p:cNvSpPr>
          <p:nvPr>
            <p:ph type="body" idx="1"/>
          </p:nvPr>
        </p:nvSpPr>
        <p:spPr>
          <a:xfrm>
            <a:off x="709613" y="4860925"/>
            <a:ext cx="5680075" cy="4605338"/>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s-ES" altLang="x-none">
                <a:latin typeface="Arial" charset="0"/>
              </a:rPr>
              <a:t>Information handling: remote access, bigger availability, and above all, Interactivity</a:t>
            </a:r>
          </a:p>
        </p:txBody>
      </p:sp>
    </p:spTree>
    <p:extLst>
      <p:ext uri="{BB962C8B-B14F-4D97-AF65-F5344CB8AC3E}">
        <p14:creationId xmlns:p14="http://schemas.microsoft.com/office/powerpoint/2010/main" val="1556767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54088" eaLnBrk="0" hangingPunct="0">
              <a:defRPr>
                <a:solidFill>
                  <a:schemeClr val="tx1"/>
                </a:solidFill>
                <a:latin typeface="Baskerville Old Face" charset="0"/>
              </a:defRPr>
            </a:lvl1pPr>
            <a:lvl2pPr marL="742950" indent="-285750" defTabSz="954088" eaLnBrk="0" hangingPunct="0">
              <a:defRPr>
                <a:solidFill>
                  <a:schemeClr val="tx1"/>
                </a:solidFill>
                <a:latin typeface="Baskerville Old Face" charset="0"/>
              </a:defRPr>
            </a:lvl2pPr>
            <a:lvl3pPr marL="1143000" indent="-228600" defTabSz="954088" eaLnBrk="0" hangingPunct="0">
              <a:defRPr>
                <a:solidFill>
                  <a:schemeClr val="tx1"/>
                </a:solidFill>
                <a:latin typeface="Baskerville Old Face" charset="0"/>
              </a:defRPr>
            </a:lvl3pPr>
            <a:lvl4pPr marL="1600200" indent="-228600" defTabSz="954088" eaLnBrk="0" hangingPunct="0">
              <a:defRPr>
                <a:solidFill>
                  <a:schemeClr val="tx1"/>
                </a:solidFill>
                <a:latin typeface="Baskerville Old Face" charset="0"/>
              </a:defRPr>
            </a:lvl4pPr>
            <a:lvl5pPr marL="2057400" indent="-228600" defTabSz="954088" eaLnBrk="0" hangingPunct="0">
              <a:defRPr>
                <a:solidFill>
                  <a:schemeClr val="tx1"/>
                </a:solidFill>
                <a:latin typeface="Baskerville Old Face" charset="0"/>
              </a:defRPr>
            </a:lvl5pPr>
            <a:lvl6pPr marL="2514600" indent="-228600" defTabSz="954088" eaLnBrk="0" fontAlgn="base" hangingPunct="0">
              <a:spcBef>
                <a:spcPct val="0"/>
              </a:spcBef>
              <a:spcAft>
                <a:spcPct val="0"/>
              </a:spcAft>
              <a:defRPr>
                <a:solidFill>
                  <a:schemeClr val="tx1"/>
                </a:solidFill>
                <a:latin typeface="Baskerville Old Face" charset="0"/>
              </a:defRPr>
            </a:lvl6pPr>
            <a:lvl7pPr marL="2971800" indent="-228600" defTabSz="954088" eaLnBrk="0" fontAlgn="base" hangingPunct="0">
              <a:spcBef>
                <a:spcPct val="0"/>
              </a:spcBef>
              <a:spcAft>
                <a:spcPct val="0"/>
              </a:spcAft>
              <a:defRPr>
                <a:solidFill>
                  <a:schemeClr val="tx1"/>
                </a:solidFill>
                <a:latin typeface="Baskerville Old Face" charset="0"/>
              </a:defRPr>
            </a:lvl7pPr>
            <a:lvl8pPr marL="3429000" indent="-228600" defTabSz="954088" eaLnBrk="0" fontAlgn="base" hangingPunct="0">
              <a:spcBef>
                <a:spcPct val="0"/>
              </a:spcBef>
              <a:spcAft>
                <a:spcPct val="0"/>
              </a:spcAft>
              <a:defRPr>
                <a:solidFill>
                  <a:schemeClr val="tx1"/>
                </a:solidFill>
                <a:latin typeface="Baskerville Old Face" charset="0"/>
              </a:defRPr>
            </a:lvl8pPr>
            <a:lvl9pPr marL="3886200" indent="-228600" defTabSz="954088" eaLnBrk="0" fontAlgn="base" hangingPunct="0">
              <a:spcBef>
                <a:spcPct val="0"/>
              </a:spcBef>
              <a:spcAft>
                <a:spcPct val="0"/>
              </a:spcAft>
              <a:defRPr>
                <a:solidFill>
                  <a:schemeClr val="tx1"/>
                </a:solidFill>
                <a:latin typeface="Baskerville Old Face" charset="0"/>
              </a:defRPr>
            </a:lvl9pPr>
          </a:lstStyle>
          <a:p>
            <a:pPr eaLnBrk="1" hangingPunct="1"/>
            <a:fld id="{2FAE1F67-292B-264A-944E-3D1E7A42794B}" type="slidenum">
              <a:rPr lang="es-ES" altLang="x-none">
                <a:latin typeface="Arial" charset="0"/>
              </a:rPr>
              <a:pPr eaLnBrk="1" hangingPunct="1"/>
              <a:t>9</a:t>
            </a:fld>
            <a:endParaRPr lang="es-ES" altLang="x-none">
              <a:latin typeface="Arial" charset="0"/>
            </a:endParaRPr>
          </a:p>
        </p:txBody>
      </p:sp>
      <p:sp>
        <p:nvSpPr>
          <p:cNvPr id="98307" name="Rectangle 2"/>
          <p:cNvSpPr>
            <a:spLocks noGrp="1" noRot="1" noChangeAspect="1" noChangeArrowheads="1" noTextEdit="1"/>
          </p:cNvSpPr>
          <p:nvPr>
            <p:ph type="sldImg"/>
          </p:nvPr>
        </p:nvSpPr>
        <p:spPr>
          <a:xfrm>
            <a:off x="995363" y="769938"/>
            <a:ext cx="5113337" cy="3835400"/>
          </a:xfrm>
          <a:ln/>
        </p:spPr>
      </p:sp>
      <p:sp>
        <p:nvSpPr>
          <p:cNvPr id="98308" name="Rectangle 3"/>
          <p:cNvSpPr>
            <a:spLocks noGrp="1" noChangeArrowheads="1"/>
          </p:cNvSpPr>
          <p:nvPr>
            <p:ph type="body" idx="1"/>
          </p:nvPr>
        </p:nvSpPr>
        <p:spPr>
          <a:xfrm>
            <a:off x="709613" y="4860925"/>
            <a:ext cx="5680075" cy="4605338"/>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s-ES" altLang="x-none">
                <a:latin typeface="Arial" charset="0"/>
              </a:rPr>
              <a:t>Information handling: remote access, bigger availability, and above all, Interactivity</a:t>
            </a:r>
          </a:p>
        </p:txBody>
      </p:sp>
    </p:spTree>
    <p:extLst>
      <p:ext uri="{BB962C8B-B14F-4D97-AF65-F5344CB8AC3E}">
        <p14:creationId xmlns:p14="http://schemas.microsoft.com/office/powerpoint/2010/main" val="68257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5" tIns="46048" rIns="92095" bIns="46048" anchor="b"/>
          <a:lstStyle>
            <a:lvl1pPr defTabSz="920750">
              <a:spcBef>
                <a:spcPct val="30000"/>
              </a:spcBef>
              <a:defRPr sz="1200">
                <a:solidFill>
                  <a:schemeClr val="tx1"/>
                </a:solidFill>
                <a:latin typeface="Calibri" charset="0"/>
                <a:ea typeface="ＭＳ Ｐゴシック" charset="-128"/>
                <a:cs typeface="Arial" charset="0"/>
              </a:defRPr>
            </a:lvl1pPr>
            <a:lvl2pPr marL="742950" indent="-285750" defTabSz="920750">
              <a:spcBef>
                <a:spcPct val="30000"/>
              </a:spcBef>
              <a:defRPr sz="1200">
                <a:solidFill>
                  <a:schemeClr val="tx1"/>
                </a:solidFill>
                <a:latin typeface="Calibri" charset="0"/>
                <a:ea typeface="Arial" charset="0"/>
                <a:cs typeface="Arial" charset="0"/>
              </a:defRPr>
            </a:lvl2pPr>
            <a:lvl3pPr marL="1143000" indent="-228600" defTabSz="920750">
              <a:spcBef>
                <a:spcPct val="30000"/>
              </a:spcBef>
              <a:defRPr sz="1200">
                <a:solidFill>
                  <a:schemeClr val="tx1"/>
                </a:solidFill>
                <a:latin typeface="Calibri" charset="0"/>
                <a:ea typeface="Arial" charset="0"/>
                <a:cs typeface="Arial" charset="0"/>
              </a:defRPr>
            </a:lvl3pPr>
            <a:lvl4pPr marL="1600200" indent="-228600" defTabSz="920750">
              <a:spcBef>
                <a:spcPct val="30000"/>
              </a:spcBef>
              <a:defRPr sz="1200">
                <a:solidFill>
                  <a:schemeClr val="tx1"/>
                </a:solidFill>
                <a:latin typeface="Calibri" charset="0"/>
                <a:ea typeface="Arial" charset="0"/>
                <a:cs typeface="Arial" charset="0"/>
              </a:defRPr>
            </a:lvl4pPr>
            <a:lvl5pPr marL="2057400" indent="-228600" defTabSz="920750">
              <a:spcBef>
                <a:spcPct val="30000"/>
              </a:spcBef>
              <a:defRPr sz="1200">
                <a:solidFill>
                  <a:schemeClr val="tx1"/>
                </a:solidFill>
                <a:latin typeface="Calibri" charset="0"/>
                <a:ea typeface="Arial" charset="0"/>
                <a:cs typeface="Arial" charset="0"/>
              </a:defRPr>
            </a:lvl5pPr>
            <a:lvl6pPr marL="2514600" indent="-228600" defTabSz="920750" eaLnBrk="0" fontAlgn="base" hangingPunct="0">
              <a:spcBef>
                <a:spcPct val="30000"/>
              </a:spcBef>
              <a:spcAft>
                <a:spcPct val="0"/>
              </a:spcAft>
              <a:defRPr sz="1200">
                <a:solidFill>
                  <a:schemeClr val="tx1"/>
                </a:solidFill>
                <a:latin typeface="Calibri" charset="0"/>
                <a:ea typeface="Arial" charset="0"/>
                <a:cs typeface="Arial" charset="0"/>
              </a:defRPr>
            </a:lvl6pPr>
            <a:lvl7pPr marL="2971800" indent="-228600" defTabSz="920750" eaLnBrk="0" fontAlgn="base" hangingPunct="0">
              <a:spcBef>
                <a:spcPct val="30000"/>
              </a:spcBef>
              <a:spcAft>
                <a:spcPct val="0"/>
              </a:spcAft>
              <a:defRPr sz="1200">
                <a:solidFill>
                  <a:schemeClr val="tx1"/>
                </a:solidFill>
                <a:latin typeface="Calibri" charset="0"/>
                <a:ea typeface="Arial" charset="0"/>
                <a:cs typeface="Arial" charset="0"/>
              </a:defRPr>
            </a:lvl7pPr>
            <a:lvl8pPr marL="3429000" indent="-228600" defTabSz="920750" eaLnBrk="0" fontAlgn="base" hangingPunct="0">
              <a:spcBef>
                <a:spcPct val="30000"/>
              </a:spcBef>
              <a:spcAft>
                <a:spcPct val="0"/>
              </a:spcAft>
              <a:defRPr sz="1200">
                <a:solidFill>
                  <a:schemeClr val="tx1"/>
                </a:solidFill>
                <a:latin typeface="Calibri" charset="0"/>
                <a:ea typeface="Arial" charset="0"/>
                <a:cs typeface="Arial" charset="0"/>
              </a:defRPr>
            </a:lvl8pPr>
            <a:lvl9pPr marL="3886200" indent="-228600" defTabSz="920750" eaLnBrk="0" fontAlgn="base" hangingPunct="0">
              <a:spcBef>
                <a:spcPct val="30000"/>
              </a:spcBef>
              <a:spcAft>
                <a:spcPct val="0"/>
              </a:spcAft>
              <a:defRPr sz="1200">
                <a:solidFill>
                  <a:schemeClr val="tx1"/>
                </a:solidFill>
                <a:latin typeface="Calibri" charset="0"/>
                <a:ea typeface="Arial" charset="0"/>
                <a:cs typeface="Arial" charset="0"/>
              </a:defRPr>
            </a:lvl9pPr>
          </a:lstStyle>
          <a:p>
            <a:pPr algn="r" eaLnBrk="1" hangingPunct="1">
              <a:spcBef>
                <a:spcPct val="0"/>
              </a:spcBef>
            </a:pPr>
            <a:fld id="{842A5D80-9A4C-A64A-9194-81704E605875}" type="slidenum">
              <a:rPr lang="es-ES" altLang="x-none" sz="1300">
                <a:latin typeface="Arial" charset="0"/>
              </a:rPr>
              <a:pPr algn="r" eaLnBrk="1" hangingPunct="1">
                <a:spcBef>
                  <a:spcPct val="0"/>
                </a:spcBef>
              </a:pPr>
              <a:t>12</a:t>
            </a:fld>
            <a:endParaRPr lang="es-ES" altLang="x-none" sz="1300">
              <a:latin typeface="Arial" charset="0"/>
            </a:endParaRPr>
          </a:p>
        </p:txBody>
      </p:sp>
      <p:sp>
        <p:nvSpPr>
          <p:cNvPr id="51202" name="Rectangle 7"/>
          <p:cNvSpPr txBox="1">
            <a:spLocks noGrp="1" noChangeArrowheads="1"/>
          </p:cNvSpPr>
          <p:nvPr/>
        </p:nvSpPr>
        <p:spPr bwMode="auto">
          <a:xfrm>
            <a:off x="3848100" y="943451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a:spcBef>
                <a:spcPct val="30000"/>
              </a:spcBef>
              <a:defRPr sz="1200">
                <a:solidFill>
                  <a:schemeClr val="tx1"/>
                </a:solidFill>
                <a:latin typeface="Calibri" charset="0"/>
                <a:ea typeface="ＭＳ Ｐゴシック" charset="-128"/>
                <a:cs typeface="Arial" charset="0"/>
              </a:defRPr>
            </a:lvl1pPr>
            <a:lvl2pPr marL="742950" indent="-285750" defTabSz="955675">
              <a:spcBef>
                <a:spcPct val="30000"/>
              </a:spcBef>
              <a:defRPr sz="1200">
                <a:solidFill>
                  <a:schemeClr val="tx1"/>
                </a:solidFill>
                <a:latin typeface="Calibri" charset="0"/>
                <a:ea typeface="Arial" charset="0"/>
                <a:cs typeface="Arial" charset="0"/>
              </a:defRPr>
            </a:lvl2pPr>
            <a:lvl3pPr marL="1143000" indent="-228600" defTabSz="955675">
              <a:spcBef>
                <a:spcPct val="30000"/>
              </a:spcBef>
              <a:defRPr sz="1200">
                <a:solidFill>
                  <a:schemeClr val="tx1"/>
                </a:solidFill>
                <a:latin typeface="Calibri" charset="0"/>
                <a:ea typeface="Arial" charset="0"/>
                <a:cs typeface="Arial" charset="0"/>
              </a:defRPr>
            </a:lvl3pPr>
            <a:lvl4pPr marL="1600200" indent="-228600" defTabSz="955675">
              <a:spcBef>
                <a:spcPct val="30000"/>
              </a:spcBef>
              <a:defRPr sz="1200">
                <a:solidFill>
                  <a:schemeClr val="tx1"/>
                </a:solidFill>
                <a:latin typeface="Calibri" charset="0"/>
                <a:ea typeface="Arial" charset="0"/>
                <a:cs typeface="Arial" charset="0"/>
              </a:defRPr>
            </a:lvl4pPr>
            <a:lvl5pPr marL="2057400" indent="-228600" defTabSz="955675">
              <a:spcBef>
                <a:spcPct val="30000"/>
              </a:spcBef>
              <a:defRPr sz="1200">
                <a:solidFill>
                  <a:schemeClr val="tx1"/>
                </a:solidFill>
                <a:latin typeface="Calibri" charset="0"/>
                <a:ea typeface="Arial" charset="0"/>
                <a:cs typeface="Arial" charset="0"/>
              </a:defRPr>
            </a:lvl5pPr>
            <a:lvl6pPr marL="25146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6pPr>
            <a:lvl7pPr marL="29718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7pPr>
            <a:lvl8pPr marL="34290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8pPr>
            <a:lvl9pPr marL="38862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9pPr>
          </a:lstStyle>
          <a:p>
            <a:pPr algn="r" eaLnBrk="1" hangingPunct="1">
              <a:spcBef>
                <a:spcPct val="0"/>
              </a:spcBef>
            </a:pPr>
            <a:fld id="{6C3C8673-DE44-4A40-87A4-E7BA1C6244A9}" type="slidenum">
              <a:rPr lang="es-ES" altLang="x-none" sz="1300">
                <a:latin typeface="Arial" charset="0"/>
              </a:rPr>
              <a:pPr algn="r" eaLnBrk="1" hangingPunct="1">
                <a:spcBef>
                  <a:spcPct val="0"/>
                </a:spcBef>
              </a:pPr>
              <a:t>12</a:t>
            </a:fld>
            <a:endParaRPr lang="es-ES" altLang="x-none" sz="1300">
              <a:latin typeface="Arial" charset="0"/>
            </a:endParaRPr>
          </a:p>
        </p:txBody>
      </p:sp>
      <p:sp>
        <p:nvSpPr>
          <p:cNvPr id="51203" name="Rectangle 7"/>
          <p:cNvSpPr txBox="1">
            <a:spLocks noGrp="1" noChangeArrowheads="1"/>
          </p:cNvSpPr>
          <p:nvPr/>
        </p:nvSpPr>
        <p:spPr bwMode="auto">
          <a:xfrm>
            <a:off x="3848100" y="943451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a:spcBef>
                <a:spcPct val="30000"/>
              </a:spcBef>
              <a:defRPr sz="1200">
                <a:solidFill>
                  <a:schemeClr val="tx1"/>
                </a:solidFill>
                <a:latin typeface="Calibri" charset="0"/>
                <a:ea typeface="ＭＳ Ｐゴシック" charset="-128"/>
                <a:cs typeface="Arial" charset="0"/>
              </a:defRPr>
            </a:lvl1pPr>
            <a:lvl2pPr marL="742950" indent="-285750" defTabSz="955675">
              <a:spcBef>
                <a:spcPct val="30000"/>
              </a:spcBef>
              <a:defRPr sz="1200">
                <a:solidFill>
                  <a:schemeClr val="tx1"/>
                </a:solidFill>
                <a:latin typeface="Calibri" charset="0"/>
                <a:ea typeface="Arial" charset="0"/>
                <a:cs typeface="Arial" charset="0"/>
              </a:defRPr>
            </a:lvl2pPr>
            <a:lvl3pPr marL="1143000" indent="-228600" defTabSz="955675">
              <a:spcBef>
                <a:spcPct val="30000"/>
              </a:spcBef>
              <a:defRPr sz="1200">
                <a:solidFill>
                  <a:schemeClr val="tx1"/>
                </a:solidFill>
                <a:latin typeface="Calibri" charset="0"/>
                <a:ea typeface="Arial" charset="0"/>
                <a:cs typeface="Arial" charset="0"/>
              </a:defRPr>
            </a:lvl3pPr>
            <a:lvl4pPr marL="1600200" indent="-228600" defTabSz="955675">
              <a:spcBef>
                <a:spcPct val="30000"/>
              </a:spcBef>
              <a:defRPr sz="1200">
                <a:solidFill>
                  <a:schemeClr val="tx1"/>
                </a:solidFill>
                <a:latin typeface="Calibri" charset="0"/>
                <a:ea typeface="Arial" charset="0"/>
                <a:cs typeface="Arial" charset="0"/>
              </a:defRPr>
            </a:lvl4pPr>
            <a:lvl5pPr marL="2057400" indent="-228600" defTabSz="955675">
              <a:spcBef>
                <a:spcPct val="30000"/>
              </a:spcBef>
              <a:defRPr sz="1200">
                <a:solidFill>
                  <a:schemeClr val="tx1"/>
                </a:solidFill>
                <a:latin typeface="Calibri" charset="0"/>
                <a:ea typeface="Arial" charset="0"/>
                <a:cs typeface="Arial" charset="0"/>
              </a:defRPr>
            </a:lvl5pPr>
            <a:lvl6pPr marL="25146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6pPr>
            <a:lvl7pPr marL="29718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7pPr>
            <a:lvl8pPr marL="34290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8pPr>
            <a:lvl9pPr marL="3886200" indent="-228600" defTabSz="955675" eaLnBrk="0" fontAlgn="base" hangingPunct="0">
              <a:spcBef>
                <a:spcPct val="30000"/>
              </a:spcBef>
              <a:spcAft>
                <a:spcPct val="0"/>
              </a:spcAft>
              <a:defRPr sz="1200">
                <a:solidFill>
                  <a:schemeClr val="tx1"/>
                </a:solidFill>
                <a:latin typeface="Calibri" charset="0"/>
                <a:ea typeface="Arial" charset="0"/>
                <a:cs typeface="Arial" charset="0"/>
              </a:defRPr>
            </a:lvl9pPr>
          </a:lstStyle>
          <a:p>
            <a:pPr algn="r" eaLnBrk="1" hangingPunct="1">
              <a:spcBef>
                <a:spcPct val="0"/>
              </a:spcBef>
            </a:pPr>
            <a:fld id="{B4808592-DD74-E94E-8E8B-915EA6FF2370}" type="slidenum">
              <a:rPr lang="es-ES" altLang="x-none" sz="1300">
                <a:latin typeface="Arial" charset="0"/>
              </a:rPr>
              <a:pPr algn="r" eaLnBrk="1" hangingPunct="1">
                <a:spcBef>
                  <a:spcPct val="0"/>
                </a:spcBef>
              </a:pPr>
              <a:t>12</a:t>
            </a:fld>
            <a:endParaRPr lang="es-ES" altLang="x-none" sz="1300">
              <a:latin typeface="Arial" charset="0"/>
            </a:endParaRPr>
          </a:p>
        </p:txBody>
      </p:sp>
      <p:sp>
        <p:nvSpPr>
          <p:cNvPr id="51204" name="Rectangle 2"/>
          <p:cNvSpPr>
            <a:spLocks noGrp="1" noRot="1" noChangeAspect="1" noChangeArrowheads="1" noTextEdit="1"/>
          </p:cNvSpPr>
          <p:nvPr>
            <p:ph type="sldImg"/>
          </p:nvPr>
        </p:nvSpPr>
        <p:spPr bwMode="auto">
          <a:xfrm>
            <a:off x="915988" y="746125"/>
            <a:ext cx="4964112"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05" name="Rectangle 3"/>
          <p:cNvSpPr>
            <a:spLocks noGrp="1" noChangeArrowheads="1"/>
          </p:cNvSpPr>
          <p:nvPr>
            <p:ph type="body" idx="1"/>
          </p:nvPr>
        </p:nvSpPr>
        <p:spPr bwMode="auto">
          <a:xfrm>
            <a:off x="679450" y="4716463"/>
            <a:ext cx="5435600"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5571" tIns="47786" rIns="95571" bIns="47786"/>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891889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6322"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ea typeface="ＭＳ Ｐゴシック" charset="-128"/>
            </a:endParaRPr>
          </a:p>
        </p:txBody>
      </p:sp>
      <p:sp>
        <p:nvSpPr>
          <p:cNvPr id="56323"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Arial" charset="0"/>
              </a:defRPr>
            </a:lvl1pPr>
            <a:lvl2pPr marL="742950" indent="-285750">
              <a:spcBef>
                <a:spcPct val="30000"/>
              </a:spcBef>
              <a:defRPr sz="1200">
                <a:solidFill>
                  <a:schemeClr val="tx1"/>
                </a:solidFill>
                <a:latin typeface="Calibri" charset="0"/>
                <a:ea typeface="Arial" charset="0"/>
                <a:cs typeface="Arial" charset="0"/>
              </a:defRPr>
            </a:lvl2pPr>
            <a:lvl3pPr marL="1143000" indent="-228600">
              <a:spcBef>
                <a:spcPct val="30000"/>
              </a:spcBef>
              <a:defRPr sz="1200">
                <a:solidFill>
                  <a:schemeClr val="tx1"/>
                </a:solidFill>
                <a:latin typeface="Calibri" charset="0"/>
                <a:ea typeface="Arial" charset="0"/>
                <a:cs typeface="Arial" charset="0"/>
              </a:defRPr>
            </a:lvl3pPr>
            <a:lvl4pPr marL="1600200" indent="-228600">
              <a:spcBef>
                <a:spcPct val="30000"/>
              </a:spcBef>
              <a:defRPr sz="1200">
                <a:solidFill>
                  <a:schemeClr val="tx1"/>
                </a:solidFill>
                <a:latin typeface="Calibri" charset="0"/>
                <a:ea typeface="Arial" charset="0"/>
                <a:cs typeface="Arial" charset="0"/>
              </a:defRPr>
            </a:lvl4pPr>
            <a:lvl5pPr marL="2057400" indent="-228600">
              <a:spcBef>
                <a:spcPct val="30000"/>
              </a:spcBef>
              <a:defRPr sz="1200">
                <a:solidFill>
                  <a:schemeClr val="tx1"/>
                </a:solidFill>
                <a:latin typeface="Calibri"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Calibri"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Calibri"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Calibri"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Calibri" charset="0"/>
                <a:ea typeface="Arial" charset="0"/>
                <a:cs typeface="Arial" charset="0"/>
              </a:defRPr>
            </a:lvl9pPr>
          </a:lstStyle>
          <a:p>
            <a:pPr>
              <a:spcBef>
                <a:spcPct val="0"/>
              </a:spcBef>
            </a:pPr>
            <a:fld id="{2AF10145-5CFB-7F48-A775-AC4AEDB44DEA}" type="slidenum">
              <a:rPr lang="en-US" altLang="x-none"/>
              <a:pPr>
                <a:spcBef>
                  <a:spcPct val="0"/>
                </a:spcBef>
              </a:pPr>
              <a:t>15</a:t>
            </a:fld>
            <a:endParaRPr lang="en-US" altLang="x-none"/>
          </a:p>
        </p:txBody>
      </p:sp>
    </p:spTree>
    <p:extLst>
      <p:ext uri="{BB962C8B-B14F-4D97-AF65-F5344CB8AC3E}">
        <p14:creationId xmlns:p14="http://schemas.microsoft.com/office/powerpoint/2010/main" val="61852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Haga clic para modificar el estilo de subtítulo del patrón</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DC2B7381-228F-9147-9163-F7A3F6568FCC}" type="slidenum">
              <a:rPr lang="es-ES" altLang="x-none"/>
              <a:pPr>
                <a:defRPr/>
              </a:pPr>
              <a:t>‹Nº›</a:t>
            </a:fld>
            <a:endParaRPr lang="es-ES" altLang="x-none"/>
          </a:p>
        </p:txBody>
      </p:sp>
    </p:spTree>
    <p:extLst>
      <p:ext uri="{BB962C8B-B14F-4D97-AF65-F5344CB8AC3E}">
        <p14:creationId xmlns:p14="http://schemas.microsoft.com/office/powerpoint/2010/main" val="1218208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3E169066-2A53-E74F-A358-C3C0D7B6892F}" type="slidenum">
              <a:rPr lang="es-ES" altLang="x-none"/>
              <a:pPr>
                <a:defRPr/>
              </a:pPr>
              <a:t>‹Nº›</a:t>
            </a:fld>
            <a:endParaRPr lang="es-ES" altLang="x-none"/>
          </a:p>
        </p:txBody>
      </p:sp>
    </p:spTree>
    <p:extLst>
      <p:ext uri="{BB962C8B-B14F-4D97-AF65-F5344CB8AC3E}">
        <p14:creationId xmlns:p14="http://schemas.microsoft.com/office/powerpoint/2010/main" val="25136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765175"/>
            <a:ext cx="2057400" cy="5472113"/>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765175"/>
            <a:ext cx="6019800" cy="5472113"/>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DEA0BC05-ADDF-E749-B73A-36B47B090C50}" type="slidenum">
              <a:rPr lang="es-ES" altLang="x-none"/>
              <a:pPr>
                <a:defRPr/>
              </a:pPr>
              <a:t>‹Nº›</a:t>
            </a:fld>
            <a:endParaRPr lang="es-ES" altLang="x-none"/>
          </a:p>
        </p:txBody>
      </p:sp>
    </p:spTree>
    <p:extLst>
      <p:ext uri="{BB962C8B-B14F-4D97-AF65-F5344CB8AC3E}">
        <p14:creationId xmlns:p14="http://schemas.microsoft.com/office/powerpoint/2010/main" val="583490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Haga clic para modificar el estilo de subtítulo del patrón</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10CDC931-484B-354F-A7EE-B270105A7C49}" type="slidenum">
              <a:rPr lang="es-ES" altLang="x-none"/>
              <a:pPr>
                <a:defRPr/>
              </a:pPr>
              <a:t>‹Nº›</a:t>
            </a:fld>
            <a:endParaRPr lang="es-ES" altLang="x-none"/>
          </a:p>
        </p:txBody>
      </p:sp>
    </p:spTree>
    <p:extLst>
      <p:ext uri="{BB962C8B-B14F-4D97-AF65-F5344CB8AC3E}">
        <p14:creationId xmlns:p14="http://schemas.microsoft.com/office/powerpoint/2010/main" val="130829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9154C921-E085-3F41-BDCE-A9D351C3291F}" type="slidenum">
              <a:rPr lang="es-ES" altLang="x-none"/>
              <a:pPr>
                <a:defRPr/>
              </a:pPr>
              <a:t>‹Nº›</a:t>
            </a:fld>
            <a:endParaRPr lang="es-ES" altLang="x-none"/>
          </a:p>
        </p:txBody>
      </p:sp>
    </p:spTree>
    <p:extLst>
      <p:ext uri="{BB962C8B-B14F-4D97-AF65-F5344CB8AC3E}">
        <p14:creationId xmlns:p14="http://schemas.microsoft.com/office/powerpoint/2010/main" val="504886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4" name="5 Marcador de número de diapositiva"/>
          <p:cNvSpPr>
            <a:spLocks noGrp="1"/>
          </p:cNvSpPr>
          <p:nvPr>
            <p:ph type="sldNum" sz="quarter" idx="10"/>
          </p:nvPr>
        </p:nvSpPr>
        <p:spPr/>
        <p:txBody>
          <a:bodyPr/>
          <a:lstStyle>
            <a:lvl1pPr>
              <a:defRPr/>
            </a:lvl1pPr>
          </a:lstStyle>
          <a:p>
            <a:pPr>
              <a:defRPr/>
            </a:pPr>
            <a:fld id="{BCE29DB5-954E-A648-800E-7B397123C21E}" type="slidenum">
              <a:rPr lang="es-ES" altLang="x-none"/>
              <a:pPr>
                <a:defRPr/>
              </a:pPr>
              <a:t>‹Nº›</a:t>
            </a:fld>
            <a:endParaRPr lang="es-ES" altLang="x-none"/>
          </a:p>
        </p:txBody>
      </p:sp>
    </p:spTree>
    <p:extLst>
      <p:ext uri="{BB962C8B-B14F-4D97-AF65-F5344CB8AC3E}">
        <p14:creationId xmlns:p14="http://schemas.microsoft.com/office/powerpoint/2010/main" val="927449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5 Marcador de número de diapositiva"/>
          <p:cNvSpPr>
            <a:spLocks noGrp="1"/>
          </p:cNvSpPr>
          <p:nvPr>
            <p:ph type="sldNum" sz="quarter" idx="10"/>
          </p:nvPr>
        </p:nvSpPr>
        <p:spPr/>
        <p:txBody>
          <a:bodyPr/>
          <a:lstStyle>
            <a:lvl1pPr>
              <a:defRPr/>
            </a:lvl1pPr>
          </a:lstStyle>
          <a:p>
            <a:pPr>
              <a:defRPr/>
            </a:pPr>
            <a:fld id="{0952A534-87CE-244E-B033-D6CE85653386}" type="slidenum">
              <a:rPr lang="es-ES" altLang="x-none"/>
              <a:pPr>
                <a:defRPr/>
              </a:pPr>
              <a:t>‹Nº›</a:t>
            </a:fld>
            <a:endParaRPr lang="es-ES" altLang="x-none"/>
          </a:p>
        </p:txBody>
      </p:sp>
    </p:spTree>
    <p:extLst>
      <p:ext uri="{BB962C8B-B14F-4D97-AF65-F5344CB8AC3E}">
        <p14:creationId xmlns:p14="http://schemas.microsoft.com/office/powerpoint/2010/main" val="1200831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5 Marcador de número de diapositiva"/>
          <p:cNvSpPr>
            <a:spLocks noGrp="1"/>
          </p:cNvSpPr>
          <p:nvPr>
            <p:ph type="sldNum" sz="quarter" idx="10"/>
          </p:nvPr>
        </p:nvSpPr>
        <p:spPr/>
        <p:txBody>
          <a:bodyPr/>
          <a:lstStyle>
            <a:lvl1pPr>
              <a:defRPr/>
            </a:lvl1pPr>
          </a:lstStyle>
          <a:p>
            <a:pPr>
              <a:defRPr/>
            </a:pPr>
            <a:fld id="{FF8A9667-33A3-3946-81B5-99C6F61854AB}" type="slidenum">
              <a:rPr lang="es-ES" altLang="x-none"/>
              <a:pPr>
                <a:defRPr/>
              </a:pPr>
              <a:t>‹Nº›</a:t>
            </a:fld>
            <a:endParaRPr lang="es-ES" altLang="x-none"/>
          </a:p>
        </p:txBody>
      </p:sp>
    </p:spTree>
    <p:extLst>
      <p:ext uri="{BB962C8B-B14F-4D97-AF65-F5344CB8AC3E}">
        <p14:creationId xmlns:p14="http://schemas.microsoft.com/office/powerpoint/2010/main" val="322411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5 Marcador de número de diapositiva"/>
          <p:cNvSpPr>
            <a:spLocks noGrp="1"/>
          </p:cNvSpPr>
          <p:nvPr>
            <p:ph type="sldNum" sz="quarter" idx="10"/>
          </p:nvPr>
        </p:nvSpPr>
        <p:spPr/>
        <p:txBody>
          <a:bodyPr/>
          <a:lstStyle>
            <a:lvl1pPr>
              <a:defRPr/>
            </a:lvl1pPr>
          </a:lstStyle>
          <a:p>
            <a:pPr>
              <a:defRPr/>
            </a:pPr>
            <a:fld id="{5046F1FE-D653-974C-8F43-C7DE2D08DE69}" type="slidenum">
              <a:rPr lang="es-ES" altLang="x-none"/>
              <a:pPr>
                <a:defRPr/>
              </a:pPr>
              <a:t>‹Nº›</a:t>
            </a:fld>
            <a:endParaRPr lang="es-ES" altLang="x-none"/>
          </a:p>
        </p:txBody>
      </p:sp>
    </p:spTree>
    <p:extLst>
      <p:ext uri="{BB962C8B-B14F-4D97-AF65-F5344CB8AC3E}">
        <p14:creationId xmlns:p14="http://schemas.microsoft.com/office/powerpoint/2010/main" val="67480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0"/>
          </p:nvPr>
        </p:nvSpPr>
        <p:spPr/>
        <p:txBody>
          <a:bodyPr/>
          <a:lstStyle>
            <a:lvl1pPr>
              <a:defRPr/>
            </a:lvl1pPr>
          </a:lstStyle>
          <a:p>
            <a:pPr>
              <a:defRPr/>
            </a:pPr>
            <a:fld id="{568B48BE-76F3-3D40-A5C4-1E8E29710B68}" type="slidenum">
              <a:rPr lang="es-ES" altLang="x-none"/>
              <a:pPr>
                <a:defRPr/>
              </a:pPr>
              <a:t>‹Nº›</a:t>
            </a:fld>
            <a:endParaRPr lang="es-ES" altLang="x-none"/>
          </a:p>
        </p:txBody>
      </p:sp>
    </p:spTree>
    <p:extLst>
      <p:ext uri="{BB962C8B-B14F-4D97-AF65-F5344CB8AC3E}">
        <p14:creationId xmlns:p14="http://schemas.microsoft.com/office/powerpoint/2010/main" val="596646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5 Marcador de número de diapositiva"/>
          <p:cNvSpPr>
            <a:spLocks noGrp="1"/>
          </p:cNvSpPr>
          <p:nvPr>
            <p:ph type="sldNum" sz="quarter" idx="10"/>
          </p:nvPr>
        </p:nvSpPr>
        <p:spPr/>
        <p:txBody>
          <a:bodyPr/>
          <a:lstStyle>
            <a:lvl1pPr>
              <a:defRPr/>
            </a:lvl1pPr>
          </a:lstStyle>
          <a:p>
            <a:pPr>
              <a:defRPr/>
            </a:pPr>
            <a:fld id="{75EFB521-8341-5745-925B-34719BA2B2DB}" type="slidenum">
              <a:rPr lang="es-ES" altLang="x-none"/>
              <a:pPr>
                <a:defRPr/>
              </a:pPr>
              <a:t>‹Nº›</a:t>
            </a:fld>
            <a:endParaRPr lang="es-ES" altLang="x-none"/>
          </a:p>
        </p:txBody>
      </p:sp>
    </p:spTree>
    <p:extLst>
      <p:ext uri="{BB962C8B-B14F-4D97-AF65-F5344CB8AC3E}">
        <p14:creationId xmlns:p14="http://schemas.microsoft.com/office/powerpoint/2010/main" val="1238611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FB194FC1-2025-3041-8C3A-9CF5950B5A96}" type="slidenum">
              <a:rPr lang="es-ES" altLang="x-none"/>
              <a:pPr>
                <a:defRPr/>
              </a:pPr>
              <a:t>‹Nº›</a:t>
            </a:fld>
            <a:endParaRPr lang="es-ES" altLang="x-none"/>
          </a:p>
        </p:txBody>
      </p:sp>
    </p:spTree>
    <p:extLst>
      <p:ext uri="{BB962C8B-B14F-4D97-AF65-F5344CB8AC3E}">
        <p14:creationId xmlns:p14="http://schemas.microsoft.com/office/powerpoint/2010/main" val="320513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5 Marcador de número de diapositiva"/>
          <p:cNvSpPr>
            <a:spLocks noGrp="1"/>
          </p:cNvSpPr>
          <p:nvPr>
            <p:ph type="sldNum" sz="quarter" idx="10"/>
          </p:nvPr>
        </p:nvSpPr>
        <p:spPr/>
        <p:txBody>
          <a:bodyPr/>
          <a:lstStyle>
            <a:lvl1pPr>
              <a:defRPr/>
            </a:lvl1pPr>
          </a:lstStyle>
          <a:p>
            <a:pPr>
              <a:defRPr/>
            </a:pPr>
            <a:fld id="{14A54310-A513-CC45-A0D6-C823D36606EC}" type="slidenum">
              <a:rPr lang="es-ES" altLang="x-none"/>
              <a:pPr>
                <a:defRPr/>
              </a:pPr>
              <a:t>‹Nº›</a:t>
            </a:fld>
            <a:endParaRPr lang="es-ES" altLang="x-none"/>
          </a:p>
        </p:txBody>
      </p:sp>
    </p:spTree>
    <p:extLst>
      <p:ext uri="{BB962C8B-B14F-4D97-AF65-F5344CB8AC3E}">
        <p14:creationId xmlns:p14="http://schemas.microsoft.com/office/powerpoint/2010/main" val="1781195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5E0A5B89-87B4-134A-9434-CE29222BAF0D}" type="slidenum">
              <a:rPr lang="es-ES" altLang="x-none"/>
              <a:pPr>
                <a:defRPr/>
              </a:pPr>
              <a:t>‹Nº›</a:t>
            </a:fld>
            <a:endParaRPr lang="es-ES" altLang="x-none"/>
          </a:p>
        </p:txBody>
      </p:sp>
    </p:spTree>
    <p:extLst>
      <p:ext uri="{BB962C8B-B14F-4D97-AF65-F5344CB8AC3E}">
        <p14:creationId xmlns:p14="http://schemas.microsoft.com/office/powerpoint/2010/main" val="63841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765175"/>
            <a:ext cx="2057400" cy="5472113"/>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765175"/>
            <a:ext cx="6019800" cy="5472113"/>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10B92208-8C5F-AB45-846B-1608D3D0E23D}" type="slidenum">
              <a:rPr lang="es-ES" altLang="x-none"/>
              <a:pPr>
                <a:defRPr/>
              </a:pPr>
              <a:t>‹Nº›</a:t>
            </a:fld>
            <a:endParaRPr lang="es-ES" altLang="x-none"/>
          </a:p>
        </p:txBody>
      </p:sp>
    </p:spTree>
    <p:extLst>
      <p:ext uri="{BB962C8B-B14F-4D97-AF65-F5344CB8AC3E}">
        <p14:creationId xmlns:p14="http://schemas.microsoft.com/office/powerpoint/2010/main" val="93056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Haga clic para modificar el estilo de subtítulo del patrón</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39D318CB-0572-FF42-84D0-150C5FDE9B16}" type="slidenum">
              <a:rPr lang="es-ES" altLang="x-none"/>
              <a:pPr>
                <a:defRPr/>
              </a:pPr>
              <a:t>‹Nº›</a:t>
            </a:fld>
            <a:endParaRPr lang="es-ES" altLang="x-none"/>
          </a:p>
        </p:txBody>
      </p:sp>
    </p:spTree>
    <p:extLst>
      <p:ext uri="{BB962C8B-B14F-4D97-AF65-F5344CB8AC3E}">
        <p14:creationId xmlns:p14="http://schemas.microsoft.com/office/powerpoint/2010/main" val="2107702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4D108202-D5F6-534F-AFA5-345600276BB7}" type="slidenum">
              <a:rPr lang="es-ES" altLang="x-none"/>
              <a:pPr>
                <a:defRPr/>
              </a:pPr>
              <a:t>‹Nº›</a:t>
            </a:fld>
            <a:endParaRPr lang="es-ES" altLang="x-none"/>
          </a:p>
        </p:txBody>
      </p:sp>
    </p:spTree>
    <p:extLst>
      <p:ext uri="{BB962C8B-B14F-4D97-AF65-F5344CB8AC3E}">
        <p14:creationId xmlns:p14="http://schemas.microsoft.com/office/powerpoint/2010/main" val="1416403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4" name="5 Marcador de número de diapositiva"/>
          <p:cNvSpPr>
            <a:spLocks noGrp="1"/>
          </p:cNvSpPr>
          <p:nvPr>
            <p:ph type="sldNum" sz="quarter" idx="10"/>
          </p:nvPr>
        </p:nvSpPr>
        <p:spPr/>
        <p:txBody>
          <a:bodyPr/>
          <a:lstStyle>
            <a:lvl1pPr>
              <a:defRPr/>
            </a:lvl1pPr>
          </a:lstStyle>
          <a:p>
            <a:pPr>
              <a:defRPr/>
            </a:pPr>
            <a:fld id="{561F74CC-2FEB-9645-A3A6-80F388888C6C}" type="slidenum">
              <a:rPr lang="es-ES" altLang="x-none"/>
              <a:pPr>
                <a:defRPr/>
              </a:pPr>
              <a:t>‹Nº›</a:t>
            </a:fld>
            <a:endParaRPr lang="es-ES" altLang="x-none"/>
          </a:p>
        </p:txBody>
      </p:sp>
    </p:spTree>
    <p:extLst>
      <p:ext uri="{BB962C8B-B14F-4D97-AF65-F5344CB8AC3E}">
        <p14:creationId xmlns:p14="http://schemas.microsoft.com/office/powerpoint/2010/main" val="645565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68313" y="1628775"/>
            <a:ext cx="403860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59313" y="1628775"/>
            <a:ext cx="403860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5 Marcador de número de diapositiva"/>
          <p:cNvSpPr>
            <a:spLocks noGrp="1"/>
          </p:cNvSpPr>
          <p:nvPr>
            <p:ph type="sldNum" sz="quarter" idx="10"/>
          </p:nvPr>
        </p:nvSpPr>
        <p:spPr/>
        <p:txBody>
          <a:bodyPr/>
          <a:lstStyle>
            <a:lvl1pPr>
              <a:defRPr/>
            </a:lvl1pPr>
          </a:lstStyle>
          <a:p>
            <a:pPr>
              <a:defRPr/>
            </a:pPr>
            <a:fld id="{C5F2AC99-6C37-C84A-BE66-FA6FC75CC802}" type="slidenum">
              <a:rPr lang="es-ES" altLang="x-none"/>
              <a:pPr>
                <a:defRPr/>
              </a:pPr>
              <a:t>‹Nº›</a:t>
            </a:fld>
            <a:endParaRPr lang="es-ES" altLang="x-none"/>
          </a:p>
        </p:txBody>
      </p:sp>
    </p:spTree>
    <p:extLst>
      <p:ext uri="{BB962C8B-B14F-4D97-AF65-F5344CB8AC3E}">
        <p14:creationId xmlns:p14="http://schemas.microsoft.com/office/powerpoint/2010/main" val="935452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5 Marcador de número de diapositiva"/>
          <p:cNvSpPr>
            <a:spLocks noGrp="1"/>
          </p:cNvSpPr>
          <p:nvPr>
            <p:ph type="sldNum" sz="quarter" idx="10"/>
          </p:nvPr>
        </p:nvSpPr>
        <p:spPr/>
        <p:txBody>
          <a:bodyPr/>
          <a:lstStyle>
            <a:lvl1pPr>
              <a:defRPr/>
            </a:lvl1pPr>
          </a:lstStyle>
          <a:p>
            <a:pPr>
              <a:defRPr/>
            </a:pPr>
            <a:fld id="{C2C10D82-9F40-6441-92C6-980426BE973A}" type="slidenum">
              <a:rPr lang="es-ES" altLang="x-none"/>
              <a:pPr>
                <a:defRPr/>
              </a:pPr>
              <a:t>‹Nº›</a:t>
            </a:fld>
            <a:endParaRPr lang="es-ES" altLang="x-none"/>
          </a:p>
        </p:txBody>
      </p:sp>
    </p:spTree>
    <p:extLst>
      <p:ext uri="{BB962C8B-B14F-4D97-AF65-F5344CB8AC3E}">
        <p14:creationId xmlns:p14="http://schemas.microsoft.com/office/powerpoint/2010/main" val="429194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5 Marcador de número de diapositiva"/>
          <p:cNvSpPr>
            <a:spLocks noGrp="1"/>
          </p:cNvSpPr>
          <p:nvPr>
            <p:ph type="sldNum" sz="quarter" idx="10"/>
          </p:nvPr>
        </p:nvSpPr>
        <p:spPr/>
        <p:txBody>
          <a:bodyPr/>
          <a:lstStyle>
            <a:lvl1pPr>
              <a:defRPr/>
            </a:lvl1pPr>
          </a:lstStyle>
          <a:p>
            <a:pPr>
              <a:defRPr/>
            </a:pPr>
            <a:fld id="{B49EC05D-751E-C748-9755-BDC66C0915C6}" type="slidenum">
              <a:rPr lang="es-ES" altLang="x-none"/>
              <a:pPr>
                <a:defRPr/>
              </a:pPr>
              <a:t>‹Nº›</a:t>
            </a:fld>
            <a:endParaRPr lang="es-ES" altLang="x-none"/>
          </a:p>
        </p:txBody>
      </p:sp>
    </p:spTree>
    <p:extLst>
      <p:ext uri="{BB962C8B-B14F-4D97-AF65-F5344CB8AC3E}">
        <p14:creationId xmlns:p14="http://schemas.microsoft.com/office/powerpoint/2010/main" val="7687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0"/>
          </p:nvPr>
        </p:nvSpPr>
        <p:spPr/>
        <p:txBody>
          <a:bodyPr/>
          <a:lstStyle>
            <a:lvl1pPr>
              <a:defRPr/>
            </a:lvl1pPr>
          </a:lstStyle>
          <a:p>
            <a:pPr>
              <a:defRPr/>
            </a:pPr>
            <a:fld id="{E636C080-4852-2649-BD63-30C48E9E94CB}" type="slidenum">
              <a:rPr lang="es-ES" altLang="x-none"/>
              <a:pPr>
                <a:defRPr/>
              </a:pPr>
              <a:t>‹Nº›</a:t>
            </a:fld>
            <a:endParaRPr lang="es-ES" altLang="x-none"/>
          </a:p>
        </p:txBody>
      </p:sp>
    </p:spTree>
    <p:extLst>
      <p:ext uri="{BB962C8B-B14F-4D97-AF65-F5344CB8AC3E}">
        <p14:creationId xmlns:p14="http://schemas.microsoft.com/office/powerpoint/2010/main" val="1462017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4" name="5 Marcador de número de diapositiva"/>
          <p:cNvSpPr>
            <a:spLocks noGrp="1"/>
          </p:cNvSpPr>
          <p:nvPr>
            <p:ph type="sldNum" sz="quarter" idx="10"/>
          </p:nvPr>
        </p:nvSpPr>
        <p:spPr/>
        <p:txBody>
          <a:bodyPr/>
          <a:lstStyle>
            <a:lvl1pPr>
              <a:defRPr/>
            </a:lvl1pPr>
          </a:lstStyle>
          <a:p>
            <a:pPr>
              <a:defRPr/>
            </a:pPr>
            <a:fld id="{D0952C9C-AAF7-F64F-A586-285D2DE94863}" type="slidenum">
              <a:rPr lang="es-ES" altLang="x-none"/>
              <a:pPr>
                <a:defRPr/>
              </a:pPr>
              <a:t>‹Nº›</a:t>
            </a:fld>
            <a:endParaRPr lang="es-ES" altLang="x-none"/>
          </a:p>
        </p:txBody>
      </p:sp>
    </p:spTree>
    <p:extLst>
      <p:ext uri="{BB962C8B-B14F-4D97-AF65-F5344CB8AC3E}">
        <p14:creationId xmlns:p14="http://schemas.microsoft.com/office/powerpoint/2010/main" val="98189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5 Marcador de número de diapositiva"/>
          <p:cNvSpPr>
            <a:spLocks noGrp="1"/>
          </p:cNvSpPr>
          <p:nvPr>
            <p:ph type="sldNum" sz="quarter" idx="10"/>
          </p:nvPr>
        </p:nvSpPr>
        <p:spPr/>
        <p:txBody>
          <a:bodyPr/>
          <a:lstStyle>
            <a:lvl1pPr>
              <a:defRPr/>
            </a:lvl1pPr>
          </a:lstStyle>
          <a:p>
            <a:pPr>
              <a:defRPr/>
            </a:pPr>
            <a:fld id="{CCFCD890-C5DB-3B48-83BB-D8DB1F4B46E4}" type="slidenum">
              <a:rPr lang="es-ES" altLang="x-none"/>
              <a:pPr>
                <a:defRPr/>
              </a:pPr>
              <a:t>‹Nº›</a:t>
            </a:fld>
            <a:endParaRPr lang="es-ES" altLang="x-none"/>
          </a:p>
        </p:txBody>
      </p:sp>
    </p:spTree>
    <p:extLst>
      <p:ext uri="{BB962C8B-B14F-4D97-AF65-F5344CB8AC3E}">
        <p14:creationId xmlns:p14="http://schemas.microsoft.com/office/powerpoint/2010/main" val="615090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5 Marcador de número de diapositiva"/>
          <p:cNvSpPr>
            <a:spLocks noGrp="1"/>
          </p:cNvSpPr>
          <p:nvPr>
            <p:ph type="sldNum" sz="quarter" idx="10"/>
          </p:nvPr>
        </p:nvSpPr>
        <p:spPr/>
        <p:txBody>
          <a:bodyPr/>
          <a:lstStyle>
            <a:lvl1pPr>
              <a:defRPr/>
            </a:lvl1pPr>
          </a:lstStyle>
          <a:p>
            <a:pPr>
              <a:defRPr/>
            </a:pPr>
            <a:fld id="{8C6275DF-F4B2-0042-89D6-20BCBF7623C7}" type="slidenum">
              <a:rPr lang="es-ES" altLang="x-none"/>
              <a:pPr>
                <a:defRPr/>
              </a:pPr>
              <a:t>‹Nº›</a:t>
            </a:fld>
            <a:endParaRPr lang="es-ES" altLang="x-none"/>
          </a:p>
        </p:txBody>
      </p:sp>
    </p:spTree>
    <p:extLst>
      <p:ext uri="{BB962C8B-B14F-4D97-AF65-F5344CB8AC3E}">
        <p14:creationId xmlns:p14="http://schemas.microsoft.com/office/powerpoint/2010/main" val="1988652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D2EF37EF-35A4-9147-960D-7E199550F3FB}" type="slidenum">
              <a:rPr lang="es-ES" altLang="x-none"/>
              <a:pPr>
                <a:defRPr/>
              </a:pPr>
              <a:t>‹Nº›</a:t>
            </a:fld>
            <a:endParaRPr lang="es-ES" altLang="x-none"/>
          </a:p>
        </p:txBody>
      </p:sp>
    </p:spTree>
    <p:extLst>
      <p:ext uri="{BB962C8B-B14F-4D97-AF65-F5344CB8AC3E}">
        <p14:creationId xmlns:p14="http://schemas.microsoft.com/office/powerpoint/2010/main" val="1990821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38925" y="765175"/>
            <a:ext cx="2058988" cy="5500688"/>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765175"/>
            <a:ext cx="6029325" cy="550068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5 Marcador de número de diapositiva"/>
          <p:cNvSpPr>
            <a:spLocks noGrp="1"/>
          </p:cNvSpPr>
          <p:nvPr>
            <p:ph type="sldNum" sz="quarter" idx="10"/>
          </p:nvPr>
        </p:nvSpPr>
        <p:spPr/>
        <p:txBody>
          <a:bodyPr/>
          <a:lstStyle>
            <a:lvl1pPr>
              <a:defRPr/>
            </a:lvl1pPr>
          </a:lstStyle>
          <a:p>
            <a:pPr>
              <a:defRPr/>
            </a:pPr>
            <a:fld id="{E12D1475-1B21-EC46-BC2B-F18E2AF8B5E5}" type="slidenum">
              <a:rPr lang="es-ES" altLang="x-none"/>
              <a:pPr>
                <a:defRPr/>
              </a:pPr>
              <a:t>‹Nº›</a:t>
            </a:fld>
            <a:endParaRPr lang="es-ES" altLang="x-none"/>
          </a:p>
        </p:txBody>
      </p:sp>
    </p:spTree>
    <p:extLst>
      <p:ext uri="{BB962C8B-B14F-4D97-AF65-F5344CB8AC3E}">
        <p14:creationId xmlns:p14="http://schemas.microsoft.com/office/powerpoint/2010/main" val="1937999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765175"/>
            <a:ext cx="8240713" cy="55006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3" name="5 Marcador de número de diapositiva"/>
          <p:cNvSpPr>
            <a:spLocks noGrp="1"/>
          </p:cNvSpPr>
          <p:nvPr>
            <p:ph type="sldNum" sz="quarter" idx="10"/>
          </p:nvPr>
        </p:nvSpPr>
        <p:spPr/>
        <p:txBody>
          <a:bodyPr/>
          <a:lstStyle>
            <a:lvl1pPr>
              <a:defRPr/>
            </a:lvl1pPr>
          </a:lstStyle>
          <a:p>
            <a:pPr>
              <a:defRPr/>
            </a:pPr>
            <a:fld id="{7F3316F1-9489-DB48-A4BD-55E164E4164E}" type="slidenum">
              <a:rPr lang="es-ES" altLang="x-none"/>
              <a:pPr>
                <a:defRPr/>
              </a:pPr>
              <a:t>‹Nº›</a:t>
            </a:fld>
            <a:endParaRPr lang="es-ES" altLang="x-none"/>
          </a:p>
        </p:txBody>
      </p:sp>
    </p:spTree>
    <p:extLst>
      <p:ext uri="{BB962C8B-B14F-4D97-AF65-F5344CB8AC3E}">
        <p14:creationId xmlns:p14="http://schemas.microsoft.com/office/powerpoint/2010/main" val="1066164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765175"/>
            <a:ext cx="8229600" cy="719138"/>
          </a:xfrm>
        </p:spPr>
        <p:txBody>
          <a:bodyPr/>
          <a:lstStyle/>
          <a:p>
            <a:r>
              <a:rPr lang="es-ES_tradnl"/>
              <a:t>Clic para editar título</a:t>
            </a:r>
            <a:endParaRPr lang="es-ES"/>
          </a:p>
        </p:txBody>
      </p:sp>
      <p:sp>
        <p:nvSpPr>
          <p:cNvPr id="3" name="Marcador de contenido 2"/>
          <p:cNvSpPr>
            <a:spLocks noGrp="1"/>
          </p:cNvSpPr>
          <p:nvPr>
            <p:ph sz="half" idx="1"/>
          </p:nvPr>
        </p:nvSpPr>
        <p:spPr>
          <a:xfrm>
            <a:off x="468313" y="1628775"/>
            <a:ext cx="4038600" cy="46370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quarter" idx="2"/>
          </p:nvPr>
        </p:nvSpPr>
        <p:spPr>
          <a:xfrm>
            <a:off x="4659313" y="1628775"/>
            <a:ext cx="4038600" cy="224155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contenido 4"/>
          <p:cNvSpPr>
            <a:spLocks noGrp="1"/>
          </p:cNvSpPr>
          <p:nvPr>
            <p:ph sz="quarter" idx="3"/>
          </p:nvPr>
        </p:nvSpPr>
        <p:spPr>
          <a:xfrm>
            <a:off x="4659313" y="4022725"/>
            <a:ext cx="4038600" cy="22431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5 Marcador de número de diapositiva"/>
          <p:cNvSpPr>
            <a:spLocks noGrp="1"/>
          </p:cNvSpPr>
          <p:nvPr>
            <p:ph type="sldNum" sz="quarter" idx="10"/>
          </p:nvPr>
        </p:nvSpPr>
        <p:spPr/>
        <p:txBody>
          <a:bodyPr/>
          <a:lstStyle>
            <a:lvl1pPr>
              <a:defRPr/>
            </a:lvl1pPr>
          </a:lstStyle>
          <a:p>
            <a:pPr>
              <a:defRPr/>
            </a:pPr>
            <a:fld id="{10612FA3-2733-834C-BEB6-2D1CFE0F598E}" type="slidenum">
              <a:rPr lang="es-ES" altLang="x-none"/>
              <a:pPr>
                <a:defRPr/>
              </a:pPr>
              <a:t>‹Nº›</a:t>
            </a:fld>
            <a:endParaRPr lang="es-ES" altLang="x-none"/>
          </a:p>
        </p:txBody>
      </p:sp>
    </p:spTree>
    <p:extLst>
      <p:ext uri="{BB962C8B-B14F-4D97-AF65-F5344CB8AC3E}">
        <p14:creationId xmlns:p14="http://schemas.microsoft.com/office/powerpoint/2010/main" val="420730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38736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5 Marcador de número de diapositiva"/>
          <p:cNvSpPr>
            <a:spLocks noGrp="1"/>
          </p:cNvSpPr>
          <p:nvPr>
            <p:ph type="sldNum" sz="quarter" idx="10"/>
          </p:nvPr>
        </p:nvSpPr>
        <p:spPr/>
        <p:txBody>
          <a:bodyPr/>
          <a:lstStyle>
            <a:lvl1pPr>
              <a:defRPr/>
            </a:lvl1pPr>
          </a:lstStyle>
          <a:p>
            <a:pPr>
              <a:defRPr/>
            </a:pPr>
            <a:fld id="{551E80DF-B86C-3E42-BC70-94992522E2A1}" type="slidenum">
              <a:rPr lang="es-ES" altLang="x-none"/>
              <a:pPr>
                <a:defRPr/>
              </a:pPr>
              <a:t>‹Nº›</a:t>
            </a:fld>
            <a:endParaRPr lang="es-ES" altLang="x-none"/>
          </a:p>
        </p:txBody>
      </p:sp>
    </p:spTree>
    <p:extLst>
      <p:ext uri="{BB962C8B-B14F-4D97-AF65-F5344CB8AC3E}">
        <p14:creationId xmlns:p14="http://schemas.microsoft.com/office/powerpoint/2010/main" val="144873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5 Marcador de número de diapositiva"/>
          <p:cNvSpPr>
            <a:spLocks noGrp="1"/>
          </p:cNvSpPr>
          <p:nvPr>
            <p:ph type="sldNum" sz="quarter" idx="10"/>
          </p:nvPr>
        </p:nvSpPr>
        <p:spPr/>
        <p:txBody>
          <a:bodyPr/>
          <a:lstStyle>
            <a:lvl1pPr>
              <a:defRPr/>
            </a:lvl1pPr>
          </a:lstStyle>
          <a:p>
            <a:pPr>
              <a:defRPr/>
            </a:pPr>
            <a:fld id="{3C8DBAA3-B3B9-0F49-84AE-99D7D3D98CF5}" type="slidenum">
              <a:rPr lang="es-ES" altLang="x-none"/>
              <a:pPr>
                <a:defRPr/>
              </a:pPr>
              <a:t>‹Nº›</a:t>
            </a:fld>
            <a:endParaRPr lang="es-ES" altLang="x-none"/>
          </a:p>
        </p:txBody>
      </p:sp>
    </p:spTree>
    <p:extLst>
      <p:ext uri="{BB962C8B-B14F-4D97-AF65-F5344CB8AC3E}">
        <p14:creationId xmlns:p14="http://schemas.microsoft.com/office/powerpoint/2010/main" val="747135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5 Marcador de número de diapositiva"/>
          <p:cNvSpPr>
            <a:spLocks noGrp="1"/>
          </p:cNvSpPr>
          <p:nvPr>
            <p:ph type="sldNum" sz="quarter" idx="10"/>
          </p:nvPr>
        </p:nvSpPr>
        <p:spPr/>
        <p:txBody>
          <a:bodyPr/>
          <a:lstStyle>
            <a:lvl1pPr>
              <a:defRPr/>
            </a:lvl1pPr>
          </a:lstStyle>
          <a:p>
            <a:pPr>
              <a:defRPr/>
            </a:pPr>
            <a:fld id="{9910DB45-B344-C540-87FB-48610BA41A6E}" type="slidenum">
              <a:rPr lang="es-ES" altLang="x-none"/>
              <a:pPr>
                <a:defRPr/>
              </a:pPr>
              <a:t>‹Nº›</a:t>
            </a:fld>
            <a:endParaRPr lang="es-ES" altLang="x-none"/>
          </a:p>
        </p:txBody>
      </p:sp>
    </p:spTree>
    <p:extLst>
      <p:ext uri="{BB962C8B-B14F-4D97-AF65-F5344CB8AC3E}">
        <p14:creationId xmlns:p14="http://schemas.microsoft.com/office/powerpoint/2010/main" val="771161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0"/>
          </p:nvPr>
        </p:nvSpPr>
        <p:spPr/>
        <p:txBody>
          <a:bodyPr/>
          <a:lstStyle>
            <a:lvl1pPr>
              <a:defRPr/>
            </a:lvl1pPr>
          </a:lstStyle>
          <a:p>
            <a:pPr>
              <a:defRPr/>
            </a:pPr>
            <a:fld id="{20208B23-21E4-D946-87F8-6E2DCACED69B}" type="slidenum">
              <a:rPr lang="es-ES" altLang="x-none"/>
              <a:pPr>
                <a:defRPr/>
              </a:pPr>
              <a:t>‹Nº›</a:t>
            </a:fld>
            <a:endParaRPr lang="es-ES" altLang="x-none"/>
          </a:p>
        </p:txBody>
      </p:sp>
    </p:spTree>
    <p:extLst>
      <p:ext uri="{BB962C8B-B14F-4D97-AF65-F5344CB8AC3E}">
        <p14:creationId xmlns:p14="http://schemas.microsoft.com/office/powerpoint/2010/main" val="855890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5 Marcador de número de diapositiva"/>
          <p:cNvSpPr>
            <a:spLocks noGrp="1"/>
          </p:cNvSpPr>
          <p:nvPr>
            <p:ph type="sldNum" sz="quarter" idx="10"/>
          </p:nvPr>
        </p:nvSpPr>
        <p:spPr/>
        <p:txBody>
          <a:bodyPr/>
          <a:lstStyle>
            <a:lvl1pPr>
              <a:defRPr/>
            </a:lvl1pPr>
          </a:lstStyle>
          <a:p>
            <a:pPr>
              <a:defRPr/>
            </a:pPr>
            <a:fld id="{D9F1B7C5-308F-0C46-8D55-2DC1A7326217}" type="slidenum">
              <a:rPr lang="es-ES" altLang="x-none"/>
              <a:pPr>
                <a:defRPr/>
              </a:pPr>
              <a:t>‹Nº›</a:t>
            </a:fld>
            <a:endParaRPr lang="es-ES" altLang="x-none"/>
          </a:p>
        </p:txBody>
      </p:sp>
    </p:spTree>
    <p:extLst>
      <p:ext uri="{BB962C8B-B14F-4D97-AF65-F5344CB8AC3E}">
        <p14:creationId xmlns:p14="http://schemas.microsoft.com/office/powerpoint/2010/main" val="1110216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5 Marcador de número de diapositiva"/>
          <p:cNvSpPr>
            <a:spLocks noGrp="1"/>
          </p:cNvSpPr>
          <p:nvPr>
            <p:ph type="sldNum" sz="quarter" idx="10"/>
          </p:nvPr>
        </p:nvSpPr>
        <p:spPr/>
        <p:txBody>
          <a:bodyPr/>
          <a:lstStyle>
            <a:lvl1pPr>
              <a:defRPr/>
            </a:lvl1pPr>
          </a:lstStyle>
          <a:p>
            <a:pPr>
              <a:defRPr/>
            </a:pPr>
            <a:fld id="{88207762-DE43-4944-A6F6-6C41373A2EAC}" type="slidenum">
              <a:rPr lang="es-ES" altLang="x-none"/>
              <a:pPr>
                <a:defRPr/>
              </a:pPr>
              <a:t>‹Nº›</a:t>
            </a:fld>
            <a:endParaRPr lang="es-ES" altLang="x-none"/>
          </a:p>
        </p:txBody>
      </p:sp>
    </p:spTree>
    <p:extLst>
      <p:ext uri="{BB962C8B-B14F-4D97-AF65-F5344CB8AC3E}">
        <p14:creationId xmlns:p14="http://schemas.microsoft.com/office/powerpoint/2010/main" val="206879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9 Rectángulo"/>
          <p:cNvSpPr/>
          <p:nvPr userDrawn="1"/>
        </p:nvSpPr>
        <p:spPr>
          <a:xfrm>
            <a:off x="0" y="6570663"/>
            <a:ext cx="9144000" cy="28733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s-ES" sz="1600" b="1">
              <a:solidFill>
                <a:schemeClr val="bg1"/>
              </a:solidFill>
              <a:cs typeface="Arial" charset="0"/>
            </a:endParaRPr>
          </a:p>
        </p:txBody>
      </p:sp>
      <p:sp>
        <p:nvSpPr>
          <p:cNvPr id="8" name="10 Rectángulo"/>
          <p:cNvSpPr/>
          <p:nvPr userDrawn="1"/>
        </p:nvSpPr>
        <p:spPr>
          <a:xfrm>
            <a:off x="0" y="0"/>
            <a:ext cx="9144000" cy="6207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8" name="2 Marcador de texto"/>
          <p:cNvSpPr>
            <a:spLocks noGrp="1"/>
          </p:cNvSpPr>
          <p:nvPr>
            <p:ph type="body" idx="1"/>
          </p:nvPr>
        </p:nvSpPr>
        <p:spPr bwMode="auto">
          <a:xfrm>
            <a:off x="457200" y="1600200"/>
            <a:ext cx="8229600"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Haga clic para modificar el estilo de texto del patrón</a:t>
            </a:r>
          </a:p>
          <a:p>
            <a:pPr lvl="1"/>
            <a:r>
              <a:rPr lang="en-US" altLang="x-none"/>
              <a:t>Segundo nivel</a:t>
            </a:r>
          </a:p>
          <a:p>
            <a:pPr lvl="2"/>
            <a:r>
              <a:rPr lang="en-US" altLang="x-none"/>
              <a:t>Tercer nivel</a:t>
            </a:r>
          </a:p>
          <a:p>
            <a:pPr lvl="3"/>
            <a:r>
              <a:rPr lang="en-US" altLang="x-none"/>
              <a:t>Cuarto nivel</a:t>
            </a:r>
          </a:p>
          <a:p>
            <a:pPr lvl="4"/>
            <a:r>
              <a:rPr lang="en-US" altLang="x-none"/>
              <a:t>Quinto nivel</a:t>
            </a:r>
          </a:p>
        </p:txBody>
      </p:sp>
      <p:sp>
        <p:nvSpPr>
          <p:cNvPr id="1029" name="15 Marcador de título"/>
          <p:cNvSpPr>
            <a:spLocks noGrp="1"/>
          </p:cNvSpPr>
          <p:nvPr>
            <p:ph type="title"/>
          </p:nvPr>
        </p:nvSpPr>
        <p:spPr bwMode="auto">
          <a:xfrm>
            <a:off x="457200" y="765175"/>
            <a:ext cx="8229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Haga clic para modificar el estilo de título del patrón</a:t>
            </a:r>
          </a:p>
        </p:txBody>
      </p:sp>
      <p:sp>
        <p:nvSpPr>
          <p:cNvPr id="11" name="5 Marcador de número de diapositiva"/>
          <p:cNvSpPr>
            <a:spLocks noGrp="1"/>
          </p:cNvSpPr>
          <p:nvPr>
            <p:ph type="sldNum" sz="quarter" idx="4"/>
          </p:nvPr>
        </p:nvSpPr>
        <p:spPr>
          <a:xfrm>
            <a:off x="6964363" y="6548438"/>
            <a:ext cx="21796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chemeClr val="bg1"/>
                </a:solidFill>
              </a:defRPr>
            </a:lvl1pPr>
          </a:lstStyle>
          <a:p>
            <a:pPr>
              <a:defRPr/>
            </a:pPr>
            <a:fld id="{F40BFC9D-14D5-1848-A517-E413B391AE03}" type="slidenum">
              <a:rPr lang="es-ES" altLang="x-none"/>
              <a:pPr>
                <a:defRPr/>
              </a:pPr>
              <a:t>‹Nº›</a:t>
            </a:fld>
            <a:endParaRPr lang="es-ES" altLang="x-none"/>
          </a:p>
        </p:txBody>
      </p:sp>
      <p:sp>
        <p:nvSpPr>
          <p:cNvPr id="102407" name="4 Marcador de fecha"/>
          <p:cNvSpPr txBox="1">
            <a:spLocks noGrp="1"/>
          </p:cNvSpPr>
          <p:nvPr userDrawn="1"/>
        </p:nvSpPr>
        <p:spPr bwMode="auto">
          <a:xfrm>
            <a:off x="-9525" y="6529388"/>
            <a:ext cx="2295525" cy="365125"/>
          </a:xfrm>
          <a:prstGeom prst="rect">
            <a:avLst/>
          </a:prstGeom>
          <a:noFill/>
          <a:ln>
            <a:noFill/>
          </a:ln>
          <a:extLst>
            <a:ext uri="{909E8E84-426E-40dd-AFC4-6F175D3DCCD1}"/>
            <a:ext uri="{91240B29-F687-4f45-9708-019B960494DF}"/>
          </a:extLst>
        </p:spPr>
        <p:txBody>
          <a:bodyPr anchor="ctr"/>
          <a:lstStyle>
            <a:lvl1pPr algn="l">
              <a:defRPr>
                <a:solidFill>
                  <a:schemeClr val="tx1"/>
                </a:solidFill>
                <a:latin typeface="Arial" charset="0"/>
                <a:ea typeface="ＭＳ Ｐゴシック" charset="0"/>
                <a:cs typeface="Arial" charset="0"/>
              </a:defRPr>
            </a:lvl1pPr>
            <a:lvl2pPr marL="742950" indent="-285750" algn="l">
              <a:defRPr>
                <a:solidFill>
                  <a:schemeClr val="tx1"/>
                </a:solidFill>
                <a:latin typeface="Arial" charset="0"/>
                <a:ea typeface="Arial" charset="0"/>
                <a:cs typeface="Arial" charset="0"/>
              </a:defRPr>
            </a:lvl2pPr>
            <a:lvl3pPr marL="1143000" indent="-228600" algn="l">
              <a:defRPr>
                <a:solidFill>
                  <a:schemeClr val="tx1"/>
                </a:solidFill>
                <a:latin typeface="Arial" charset="0"/>
                <a:ea typeface="Arial" charset="0"/>
                <a:cs typeface="Arial" charset="0"/>
              </a:defRPr>
            </a:lvl3pPr>
            <a:lvl4pPr marL="1600200" indent="-228600" algn="l">
              <a:defRPr>
                <a:solidFill>
                  <a:schemeClr val="tx1"/>
                </a:solidFill>
                <a:latin typeface="Arial" charset="0"/>
                <a:ea typeface="Arial" charset="0"/>
                <a:cs typeface="Arial" charset="0"/>
              </a:defRPr>
            </a:lvl4pPr>
            <a:lvl5pPr marL="2057400" indent="-228600" algn="l">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eaLnBrk="1" hangingPunct="1">
              <a:defRPr/>
            </a:pPr>
            <a:r>
              <a:rPr lang="es-ES" sz="1200" b="1" dirty="0">
                <a:solidFill>
                  <a:schemeClr val="bg1"/>
                </a:solidFill>
              </a:rPr>
              <a:t>San José 2019</a:t>
            </a:r>
          </a:p>
        </p:txBody>
      </p:sp>
      <p:sp>
        <p:nvSpPr>
          <p:cNvPr id="102408" name="5 Marcador de pie de página"/>
          <p:cNvSpPr txBox="1">
            <a:spLocks noGrp="1"/>
          </p:cNvSpPr>
          <p:nvPr userDrawn="1"/>
        </p:nvSpPr>
        <p:spPr bwMode="auto">
          <a:xfrm>
            <a:off x="1798638" y="6529388"/>
            <a:ext cx="5472112" cy="365125"/>
          </a:xfrm>
          <a:prstGeom prst="rect">
            <a:avLst/>
          </a:prstGeom>
          <a:noFill/>
          <a:ln>
            <a:noFill/>
          </a:ln>
          <a:extLst>
            <a:ext uri="{909E8E84-426E-40dd-AFC4-6F175D3DCCD1}"/>
            <a:ext uri="{91240B29-F687-4f45-9708-019B960494DF}"/>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x-none" sz="1200" b="1" dirty="0">
                <a:solidFill>
                  <a:schemeClr val="bg1"/>
                </a:solidFill>
              </a:rPr>
              <a:t>LCSD:</a:t>
            </a:r>
            <a:r>
              <a:rPr lang="en-US" altLang="x-none" sz="1200" b="1" baseline="0" dirty="0">
                <a:solidFill>
                  <a:schemeClr val="bg1"/>
                </a:solidFill>
              </a:rPr>
              <a:t> </a:t>
            </a:r>
            <a:r>
              <a:rPr lang="en-US" altLang="x-none" sz="1200" b="1" dirty="0">
                <a:solidFill>
                  <a:schemeClr val="bg1"/>
                </a:solidFill>
              </a:rPr>
              <a:t>An interactive tool for the analysis and design </a:t>
            </a:r>
            <a:r>
              <a:rPr lang="is-IS" altLang="x-none" sz="1200" b="1" dirty="0">
                <a:solidFill>
                  <a:schemeClr val="bg1"/>
                </a:solidFill>
              </a:rPr>
              <a:t>…..</a:t>
            </a:r>
            <a:endParaRPr lang="es-ES" altLang="x-none" sz="1200" b="1" dirty="0">
              <a:solidFill>
                <a:schemeClr val="bg1"/>
              </a:solidFill>
            </a:endParaRPr>
          </a:p>
        </p:txBody>
      </p:sp>
      <p:graphicFrame>
        <p:nvGraphicFramePr>
          <p:cNvPr id="102410" name="Group 10"/>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FFFFFF"/>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Conclusiones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02420" name="Group 20"/>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FFFFFF"/>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Conclusiones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10 Rectángulo"/>
          <p:cNvSpPr/>
          <p:nvPr userDrawn="1"/>
        </p:nvSpPr>
        <p:spPr>
          <a:xfrm>
            <a:off x="0" y="0"/>
            <a:ext cx="9144000" cy="6207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48" name="5 Marcador de pie de página"/>
          <p:cNvSpPr txBox="1">
            <a:spLocks noGrp="1"/>
          </p:cNvSpPr>
          <p:nvPr userDrawn="1"/>
        </p:nvSpPr>
        <p:spPr bwMode="auto">
          <a:xfrm>
            <a:off x="7404100" y="6535738"/>
            <a:ext cx="1257300" cy="365125"/>
          </a:xfrm>
          <a:prstGeom prst="rect">
            <a:avLst/>
          </a:prstGeom>
          <a:noFill/>
          <a:ln>
            <a:noFill/>
          </a:ln>
          <a:extLst>
            <a:ext uri="{909E8E84-426E-40dd-AFC4-6F175D3DCCD1}"/>
            <a:ext uri="{91240B29-F687-4f45-9708-019B960494DF}"/>
          </a:extLst>
        </p:spPr>
        <p:txBody>
          <a:bodyPr anchor="ctr"/>
          <a:lstStyle>
            <a:lvl1pPr algn="l">
              <a:defRPr>
                <a:solidFill>
                  <a:schemeClr val="tx1"/>
                </a:solidFill>
                <a:latin typeface="Arial" charset="0"/>
                <a:ea typeface="ＭＳ Ｐゴシック" charset="0"/>
                <a:cs typeface="Arial" charset="0"/>
              </a:defRPr>
            </a:lvl1pPr>
            <a:lvl2pPr marL="742950" indent="-285750" algn="l">
              <a:defRPr>
                <a:solidFill>
                  <a:schemeClr val="tx1"/>
                </a:solidFill>
                <a:latin typeface="Arial" charset="0"/>
                <a:ea typeface="Arial" charset="0"/>
                <a:cs typeface="Arial" charset="0"/>
              </a:defRPr>
            </a:lvl2pPr>
            <a:lvl3pPr marL="1143000" indent="-228600" algn="l">
              <a:defRPr>
                <a:solidFill>
                  <a:schemeClr val="tx1"/>
                </a:solidFill>
                <a:latin typeface="Arial" charset="0"/>
                <a:ea typeface="Arial" charset="0"/>
                <a:cs typeface="Arial" charset="0"/>
              </a:defRPr>
            </a:lvl3pPr>
            <a:lvl4pPr marL="1600200" indent="-228600" algn="l">
              <a:defRPr>
                <a:solidFill>
                  <a:schemeClr val="tx1"/>
                </a:solidFill>
                <a:latin typeface="Arial" charset="0"/>
                <a:ea typeface="Arial" charset="0"/>
                <a:cs typeface="Arial" charset="0"/>
              </a:defRPr>
            </a:lvl4pPr>
            <a:lvl5pPr marL="2057400" indent="-228600" algn="l">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eaLnBrk="1" hangingPunct="1">
              <a:defRPr/>
            </a:pPr>
            <a:r>
              <a:rPr lang="es-ES" sz="1200" b="1" dirty="0" err="1">
                <a:solidFill>
                  <a:schemeClr val="bg1"/>
                </a:solidFill>
              </a:rPr>
              <a:t>Diaz</a:t>
            </a:r>
            <a:r>
              <a:rPr lang="es-ES" sz="1200" b="1" dirty="0">
                <a:solidFill>
                  <a:schemeClr val="bg1"/>
                </a:solidFill>
              </a:rPr>
              <a:t>/Dormido</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p:txStyles>
    <p:titleStyle>
      <a:lvl1pPr algn="ctr" rtl="0" eaLnBrk="0" fontAlgn="base" hangingPunct="0">
        <a:spcBef>
          <a:spcPct val="0"/>
        </a:spcBef>
        <a:spcAft>
          <a:spcPct val="0"/>
        </a:spcAft>
        <a:defRPr sz="2800">
          <a:solidFill>
            <a:srgbClr val="39302B"/>
          </a:solidFill>
          <a:latin typeface="+mj-lt"/>
          <a:ea typeface="+mj-ea"/>
          <a:cs typeface="ＭＳ Ｐゴシック" charset="0"/>
        </a:defRPr>
      </a:lvl1pPr>
      <a:lvl2pPr algn="ctr" rtl="0" eaLnBrk="0" fontAlgn="base" hangingPunct="0">
        <a:spcBef>
          <a:spcPct val="0"/>
        </a:spcBef>
        <a:spcAft>
          <a:spcPct val="0"/>
        </a:spcAft>
        <a:defRPr sz="2800">
          <a:solidFill>
            <a:srgbClr val="39302B"/>
          </a:solidFill>
          <a:latin typeface="Arial" charset="0"/>
          <a:ea typeface="ＭＳ Ｐゴシック" charset="0"/>
          <a:cs typeface="ＭＳ Ｐゴシック" charset="0"/>
        </a:defRPr>
      </a:lvl2pPr>
      <a:lvl3pPr algn="ctr" rtl="0" eaLnBrk="0" fontAlgn="base" hangingPunct="0">
        <a:spcBef>
          <a:spcPct val="0"/>
        </a:spcBef>
        <a:spcAft>
          <a:spcPct val="0"/>
        </a:spcAft>
        <a:defRPr sz="2800">
          <a:solidFill>
            <a:srgbClr val="39302B"/>
          </a:solidFill>
          <a:latin typeface="Arial" charset="0"/>
          <a:ea typeface="ＭＳ Ｐゴシック" charset="0"/>
          <a:cs typeface="ＭＳ Ｐゴシック" charset="0"/>
        </a:defRPr>
      </a:lvl3pPr>
      <a:lvl4pPr algn="ctr" rtl="0" eaLnBrk="0" fontAlgn="base" hangingPunct="0">
        <a:spcBef>
          <a:spcPct val="0"/>
        </a:spcBef>
        <a:spcAft>
          <a:spcPct val="0"/>
        </a:spcAft>
        <a:defRPr sz="2800">
          <a:solidFill>
            <a:srgbClr val="39302B"/>
          </a:solidFill>
          <a:latin typeface="Arial" charset="0"/>
          <a:ea typeface="ＭＳ Ｐゴシック" charset="0"/>
          <a:cs typeface="ＭＳ Ｐゴシック" charset="0"/>
        </a:defRPr>
      </a:lvl4pPr>
      <a:lvl5pPr algn="ctr" rtl="0" eaLnBrk="0" fontAlgn="base" hangingPunct="0">
        <a:spcBef>
          <a:spcPct val="0"/>
        </a:spcBef>
        <a:spcAft>
          <a:spcPct val="0"/>
        </a:spcAft>
        <a:defRPr sz="2800">
          <a:solidFill>
            <a:srgbClr val="39302B"/>
          </a:solidFill>
          <a:latin typeface="Arial" charset="0"/>
          <a:ea typeface="ＭＳ Ｐゴシック" charset="0"/>
          <a:cs typeface="ＭＳ Ｐゴシック" charset="0"/>
        </a:defRPr>
      </a:lvl5pPr>
      <a:lvl6pPr marL="457200" algn="ctr" rtl="0" fontAlgn="base">
        <a:spcBef>
          <a:spcPct val="0"/>
        </a:spcBef>
        <a:spcAft>
          <a:spcPct val="0"/>
        </a:spcAft>
        <a:defRPr sz="2800">
          <a:solidFill>
            <a:srgbClr val="39302B"/>
          </a:solidFill>
          <a:latin typeface="Arial" charset="0"/>
          <a:ea typeface="ＭＳ Ｐゴシック" charset="0"/>
        </a:defRPr>
      </a:lvl6pPr>
      <a:lvl7pPr marL="914400" algn="ctr" rtl="0" fontAlgn="base">
        <a:spcBef>
          <a:spcPct val="0"/>
        </a:spcBef>
        <a:spcAft>
          <a:spcPct val="0"/>
        </a:spcAft>
        <a:defRPr sz="2800">
          <a:solidFill>
            <a:srgbClr val="39302B"/>
          </a:solidFill>
          <a:latin typeface="Arial" charset="0"/>
          <a:ea typeface="ＭＳ Ｐゴシック" charset="0"/>
        </a:defRPr>
      </a:lvl7pPr>
      <a:lvl8pPr marL="1371600" algn="ctr" rtl="0" fontAlgn="base">
        <a:spcBef>
          <a:spcPct val="0"/>
        </a:spcBef>
        <a:spcAft>
          <a:spcPct val="0"/>
        </a:spcAft>
        <a:defRPr sz="2800">
          <a:solidFill>
            <a:srgbClr val="39302B"/>
          </a:solidFill>
          <a:latin typeface="Arial" charset="0"/>
          <a:ea typeface="ＭＳ Ｐゴシック" charset="0"/>
        </a:defRPr>
      </a:lvl8pPr>
      <a:lvl9pPr marL="1828800" algn="ctr" rtl="0" fontAlgn="base">
        <a:spcBef>
          <a:spcPct val="0"/>
        </a:spcBef>
        <a:spcAft>
          <a:spcPct val="0"/>
        </a:spcAft>
        <a:defRPr sz="2800">
          <a:solidFill>
            <a:srgbClr val="39302B"/>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2400">
          <a:solidFill>
            <a:srgbClr val="39302B"/>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000">
          <a:solidFill>
            <a:srgbClr val="39302B"/>
          </a:solidFill>
          <a:latin typeface="+mn-lt"/>
          <a:ea typeface="+mn-ea"/>
        </a:defRPr>
      </a:lvl2pPr>
      <a:lvl3pPr marL="1143000" indent="-228600" algn="l" rtl="0" eaLnBrk="0" fontAlgn="base" hangingPunct="0">
        <a:spcBef>
          <a:spcPct val="20000"/>
        </a:spcBef>
        <a:spcAft>
          <a:spcPct val="0"/>
        </a:spcAft>
        <a:buFont typeface="Arial" charset="0"/>
        <a:buChar char="•"/>
        <a:defRPr>
          <a:solidFill>
            <a:srgbClr val="39302B"/>
          </a:solidFill>
          <a:latin typeface="+mn-lt"/>
          <a:ea typeface="+mn-ea"/>
        </a:defRPr>
      </a:lvl3pPr>
      <a:lvl4pPr marL="1600200" indent="-228600" algn="l" rtl="0" eaLnBrk="0" fontAlgn="base" hangingPunct="0">
        <a:spcBef>
          <a:spcPct val="20000"/>
        </a:spcBef>
        <a:spcAft>
          <a:spcPct val="0"/>
        </a:spcAft>
        <a:buFont typeface="Arial" charset="0"/>
        <a:buChar char="–"/>
        <a:defRPr sz="1600">
          <a:solidFill>
            <a:srgbClr val="39302B"/>
          </a:solidFill>
          <a:latin typeface="+mn-lt"/>
          <a:ea typeface="+mn-ea"/>
        </a:defRPr>
      </a:lvl4pPr>
      <a:lvl5pPr marL="2057400" indent="-228600" algn="l" rtl="0" eaLnBrk="0" fontAlgn="base" hangingPunct="0">
        <a:spcBef>
          <a:spcPct val="20000"/>
        </a:spcBef>
        <a:spcAft>
          <a:spcPct val="0"/>
        </a:spcAft>
        <a:buFont typeface="Arial" charset="0"/>
        <a:buChar char="»"/>
        <a:defRPr sz="1600">
          <a:solidFill>
            <a:srgbClr val="39302B"/>
          </a:solidFill>
          <a:latin typeface="+mn-lt"/>
          <a:ea typeface="+mn-ea"/>
        </a:defRPr>
      </a:lvl5pPr>
      <a:lvl6pPr marL="2514600" indent="-228600" algn="l" rtl="0" fontAlgn="base">
        <a:spcBef>
          <a:spcPct val="20000"/>
        </a:spcBef>
        <a:spcAft>
          <a:spcPct val="0"/>
        </a:spcAft>
        <a:buFont typeface="Arial" charset="0"/>
        <a:buChar char="»"/>
        <a:defRPr sz="1600">
          <a:solidFill>
            <a:srgbClr val="39302B"/>
          </a:solidFill>
          <a:latin typeface="+mn-lt"/>
          <a:ea typeface="+mn-ea"/>
        </a:defRPr>
      </a:lvl6pPr>
      <a:lvl7pPr marL="2971800" indent="-228600" algn="l" rtl="0" fontAlgn="base">
        <a:spcBef>
          <a:spcPct val="20000"/>
        </a:spcBef>
        <a:spcAft>
          <a:spcPct val="0"/>
        </a:spcAft>
        <a:buFont typeface="Arial" charset="0"/>
        <a:buChar char="»"/>
        <a:defRPr sz="1600">
          <a:solidFill>
            <a:srgbClr val="39302B"/>
          </a:solidFill>
          <a:latin typeface="+mn-lt"/>
          <a:ea typeface="+mn-ea"/>
        </a:defRPr>
      </a:lvl7pPr>
      <a:lvl8pPr marL="3429000" indent="-228600" algn="l" rtl="0" fontAlgn="base">
        <a:spcBef>
          <a:spcPct val="20000"/>
        </a:spcBef>
        <a:spcAft>
          <a:spcPct val="0"/>
        </a:spcAft>
        <a:buFont typeface="Arial" charset="0"/>
        <a:buChar char="»"/>
        <a:defRPr sz="1600">
          <a:solidFill>
            <a:srgbClr val="39302B"/>
          </a:solidFill>
          <a:latin typeface="+mn-lt"/>
          <a:ea typeface="+mn-ea"/>
        </a:defRPr>
      </a:lvl8pPr>
      <a:lvl9pPr marL="3886200" indent="-228600" algn="l" rtl="0" fontAlgn="base">
        <a:spcBef>
          <a:spcPct val="20000"/>
        </a:spcBef>
        <a:spcAft>
          <a:spcPct val="0"/>
        </a:spcAft>
        <a:buFont typeface="Arial" charset="0"/>
        <a:buChar char="»"/>
        <a:defRPr sz="1600">
          <a:solidFill>
            <a:srgbClr val="39302B"/>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2 Marcador de texto"/>
          <p:cNvSpPr>
            <a:spLocks noGrp="1"/>
          </p:cNvSpPr>
          <p:nvPr>
            <p:ph type="body" idx="1"/>
          </p:nvPr>
        </p:nvSpPr>
        <p:spPr bwMode="auto">
          <a:xfrm>
            <a:off x="457200" y="1600200"/>
            <a:ext cx="8229600"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Haga clic para modificar el estilo de texto del patrón</a:t>
            </a:r>
          </a:p>
          <a:p>
            <a:pPr lvl="1"/>
            <a:r>
              <a:rPr lang="en-US" altLang="x-none"/>
              <a:t>Segundo nivel</a:t>
            </a:r>
          </a:p>
          <a:p>
            <a:pPr lvl="2"/>
            <a:r>
              <a:rPr lang="en-US" altLang="x-none"/>
              <a:t>Tercer nivel</a:t>
            </a:r>
          </a:p>
          <a:p>
            <a:pPr lvl="3"/>
            <a:r>
              <a:rPr lang="en-US" altLang="x-none"/>
              <a:t>Cuarto nivel</a:t>
            </a:r>
          </a:p>
          <a:p>
            <a:pPr lvl="4"/>
            <a:r>
              <a:rPr lang="en-US" altLang="x-none"/>
              <a:t>Quinto nivel</a:t>
            </a:r>
          </a:p>
        </p:txBody>
      </p:sp>
      <p:sp>
        <p:nvSpPr>
          <p:cNvPr id="13315" name="15 Marcador de título"/>
          <p:cNvSpPr>
            <a:spLocks noGrp="1"/>
          </p:cNvSpPr>
          <p:nvPr>
            <p:ph type="title"/>
          </p:nvPr>
        </p:nvSpPr>
        <p:spPr bwMode="auto">
          <a:xfrm>
            <a:off x="457200" y="765175"/>
            <a:ext cx="8229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Haga clic para modificar el estilo de título del patrón</a:t>
            </a:r>
          </a:p>
        </p:txBody>
      </p:sp>
      <p:sp>
        <p:nvSpPr>
          <p:cNvPr id="9" name="2 Subtítulo"/>
          <p:cNvSpPr txBox="1">
            <a:spLocks/>
          </p:cNvSpPr>
          <p:nvPr userDrawn="1"/>
        </p:nvSpPr>
        <p:spPr>
          <a:xfrm>
            <a:off x="0" y="6570663"/>
            <a:ext cx="9158288" cy="287337"/>
          </a:xfrm>
          <a:prstGeom prst="rect">
            <a:avLst/>
          </a:prstGeom>
          <a:solidFill>
            <a:schemeClr val="accent4">
              <a:lumMod val="75000"/>
            </a:schemeClr>
          </a:solidFill>
        </p:spPr>
        <p:txBody>
          <a:bodyPr/>
          <a:lstStyle>
            <a:lvl1pPr algn="l">
              <a:defRPr>
                <a:solidFill>
                  <a:schemeClr val="tx1"/>
                </a:solidFill>
                <a:latin typeface="Arial" charset="0"/>
                <a:ea typeface="ＭＳ Ｐゴシック" charset="0"/>
                <a:cs typeface="Arial" charset="0"/>
              </a:defRPr>
            </a:lvl1pPr>
            <a:lvl2pPr marL="742950" indent="-285750" algn="l">
              <a:defRPr>
                <a:solidFill>
                  <a:schemeClr val="tx1"/>
                </a:solidFill>
                <a:latin typeface="Arial" charset="0"/>
                <a:ea typeface="Arial" charset="0"/>
                <a:cs typeface="Arial" charset="0"/>
              </a:defRPr>
            </a:lvl2pPr>
            <a:lvl3pPr marL="1143000" indent="-228600" algn="l">
              <a:defRPr>
                <a:solidFill>
                  <a:schemeClr val="tx1"/>
                </a:solidFill>
                <a:latin typeface="Arial" charset="0"/>
                <a:ea typeface="Arial" charset="0"/>
                <a:cs typeface="Arial" charset="0"/>
              </a:defRPr>
            </a:lvl3pPr>
            <a:lvl4pPr marL="1600200" indent="-228600" algn="l">
              <a:defRPr>
                <a:solidFill>
                  <a:schemeClr val="tx1"/>
                </a:solidFill>
                <a:latin typeface="Arial" charset="0"/>
                <a:ea typeface="Arial" charset="0"/>
                <a:cs typeface="Arial" charset="0"/>
              </a:defRPr>
            </a:lvl4pPr>
            <a:lvl5pPr marL="2057400" indent="-228600" algn="l">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ctr" eaLnBrk="1" hangingPunct="1">
              <a:spcBef>
                <a:spcPct val="20000"/>
              </a:spcBef>
              <a:buFont typeface="Arial" charset="0"/>
              <a:buNone/>
              <a:defRPr/>
            </a:pPr>
            <a:r>
              <a:rPr lang="es-ES" sz="1200">
                <a:solidFill>
                  <a:schemeClr val="bg1"/>
                </a:solidFill>
              </a:rPr>
              <a:t>Madrid,  6 de octubre de 2015</a:t>
            </a:r>
            <a:endParaRPr lang="en-US" sz="1200">
              <a:solidFill>
                <a:schemeClr val="bg1"/>
              </a:solidFill>
            </a:endParaRPr>
          </a:p>
        </p:txBody>
      </p:sp>
      <p:sp>
        <p:nvSpPr>
          <p:cNvPr id="14" name="5 Marcador de número de diapositiva"/>
          <p:cNvSpPr>
            <a:spLocks noGrp="1"/>
          </p:cNvSpPr>
          <p:nvPr>
            <p:ph type="sldNum" sz="quarter" idx="4"/>
          </p:nvPr>
        </p:nvSpPr>
        <p:spPr>
          <a:xfrm>
            <a:off x="7019925" y="654208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defRPr>
            </a:lvl1pPr>
          </a:lstStyle>
          <a:p>
            <a:pPr>
              <a:defRPr/>
            </a:pPr>
            <a:fld id="{5C0EF69C-013E-AD44-9877-D471C8C13DBA}" type="slidenum">
              <a:rPr lang="es-ES" altLang="x-none"/>
              <a:pPr>
                <a:defRPr/>
              </a:pPr>
              <a:t>‹Nº›</a:t>
            </a:fld>
            <a:endParaRPr lang="es-ES" altLang="x-none"/>
          </a:p>
        </p:txBody>
      </p:sp>
      <p:sp>
        <p:nvSpPr>
          <p:cNvPr id="7" name="9 Rectángulo"/>
          <p:cNvSpPr/>
          <p:nvPr userDrawn="1"/>
        </p:nvSpPr>
        <p:spPr>
          <a:xfrm>
            <a:off x="0" y="6570663"/>
            <a:ext cx="9144000" cy="28733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s-ES" sz="1600" dirty="0">
              <a:solidFill>
                <a:schemeClr val="bg1"/>
              </a:solidFill>
            </a:endParaRPr>
          </a:p>
        </p:txBody>
      </p:sp>
      <p:sp>
        <p:nvSpPr>
          <p:cNvPr id="13319" name="5 Marcador de número de diapositiva"/>
          <p:cNvSpPr>
            <a:spLocks/>
          </p:cNvSpPr>
          <p:nvPr userDrawn="1"/>
        </p:nvSpPr>
        <p:spPr bwMode="auto">
          <a:xfrm>
            <a:off x="6964363" y="6548438"/>
            <a:ext cx="21796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defRPr/>
            </a:pPr>
            <a:fld id="{7FE99026-057A-AB49-8BAF-73B70C273A64}" type="slidenum">
              <a:rPr lang="es-ES" altLang="x-none" sz="1200" b="1" smtClean="0">
                <a:solidFill>
                  <a:schemeClr val="bg1"/>
                </a:solidFill>
              </a:rPr>
              <a:pPr algn="r" eaLnBrk="1" hangingPunct="1">
                <a:defRPr/>
              </a:pPr>
              <a:t>‹Nº›</a:t>
            </a:fld>
            <a:endParaRPr lang="es-ES" altLang="x-none" sz="1200" b="1">
              <a:solidFill>
                <a:schemeClr val="bg1"/>
              </a:solidFill>
            </a:endParaRPr>
          </a:p>
        </p:txBody>
      </p:sp>
      <p:sp>
        <p:nvSpPr>
          <p:cNvPr id="11" name="9 Rectángulo"/>
          <p:cNvSpPr/>
          <p:nvPr userDrawn="1"/>
        </p:nvSpPr>
        <p:spPr>
          <a:xfrm>
            <a:off x="0" y="6570663"/>
            <a:ext cx="9144000" cy="28733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s-ES" sz="1600" b="1">
              <a:solidFill>
                <a:schemeClr val="bg1"/>
              </a:solidFill>
            </a:endParaRPr>
          </a:p>
        </p:txBody>
      </p:sp>
      <p:sp>
        <p:nvSpPr>
          <p:cNvPr id="12" name="5 Marcador de número de diapositiva"/>
          <p:cNvSpPr txBox="1">
            <a:spLocks/>
          </p:cNvSpPr>
          <p:nvPr userDrawn="1"/>
        </p:nvSpPr>
        <p:spPr>
          <a:xfrm>
            <a:off x="6964363" y="6548438"/>
            <a:ext cx="2179637" cy="365125"/>
          </a:xfrm>
          <a:prstGeom prst="rect">
            <a:avLst/>
          </a:prstGeom>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defRPr/>
            </a:pPr>
            <a:fld id="{36FEEFD0-050C-564F-BB92-6D6EEA2B3A9B}" type="slidenum">
              <a:rPr lang="es-ES" altLang="x-none" sz="1200" b="1" smtClean="0">
                <a:solidFill>
                  <a:schemeClr val="bg1"/>
                </a:solidFill>
              </a:rPr>
              <a:pPr algn="r" eaLnBrk="1" hangingPunct="1">
                <a:defRPr/>
              </a:pPr>
              <a:t>‹Nº›</a:t>
            </a:fld>
            <a:endParaRPr lang="es-ES" altLang="x-none" sz="1200" b="1">
              <a:solidFill>
                <a:schemeClr val="bg1"/>
              </a:solidFill>
            </a:endParaRPr>
          </a:p>
        </p:txBody>
      </p:sp>
      <p:sp>
        <p:nvSpPr>
          <p:cNvPr id="13" name="4 Marcador de fecha"/>
          <p:cNvSpPr txBox="1">
            <a:spLocks noGrp="1"/>
          </p:cNvSpPr>
          <p:nvPr userDrawn="1"/>
        </p:nvSpPr>
        <p:spPr bwMode="auto">
          <a:xfrm>
            <a:off x="-9525" y="6529388"/>
            <a:ext cx="2130425" cy="365125"/>
          </a:xfrm>
          <a:prstGeom prst="rect">
            <a:avLst/>
          </a:prstGeom>
          <a:noFill/>
          <a:ln>
            <a:noFill/>
          </a:ln>
          <a:extLst>
            <a:ext uri="{909E8E84-426E-40dd-AFC4-6F175D3DCCD1}"/>
            <a:ext uri="{91240B29-F687-4f45-9708-019B960494DF}"/>
          </a:extLst>
        </p:spPr>
        <p:txBody>
          <a:bodyPr anchor="ctr"/>
          <a:lstStyle>
            <a:lvl1pPr algn="l">
              <a:defRPr>
                <a:solidFill>
                  <a:schemeClr val="tx1"/>
                </a:solidFill>
                <a:latin typeface="Arial" charset="0"/>
                <a:ea typeface="ＭＳ Ｐゴシック" charset="0"/>
                <a:cs typeface="Arial" charset="0"/>
              </a:defRPr>
            </a:lvl1pPr>
            <a:lvl2pPr marL="742950" indent="-285750" algn="l">
              <a:defRPr>
                <a:solidFill>
                  <a:schemeClr val="tx1"/>
                </a:solidFill>
                <a:latin typeface="Arial" charset="0"/>
                <a:ea typeface="Arial" charset="0"/>
                <a:cs typeface="Arial" charset="0"/>
              </a:defRPr>
            </a:lvl2pPr>
            <a:lvl3pPr marL="1143000" indent="-228600" algn="l">
              <a:defRPr>
                <a:solidFill>
                  <a:schemeClr val="tx1"/>
                </a:solidFill>
                <a:latin typeface="Arial" charset="0"/>
                <a:ea typeface="Arial" charset="0"/>
                <a:cs typeface="Arial" charset="0"/>
              </a:defRPr>
            </a:lvl3pPr>
            <a:lvl4pPr marL="1600200" indent="-228600" algn="l">
              <a:defRPr>
                <a:solidFill>
                  <a:schemeClr val="tx1"/>
                </a:solidFill>
                <a:latin typeface="Arial" charset="0"/>
                <a:ea typeface="Arial" charset="0"/>
                <a:cs typeface="Arial" charset="0"/>
              </a:defRPr>
            </a:lvl4pPr>
            <a:lvl5pPr marL="2057400" indent="-228600" algn="l">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eaLnBrk="1" hangingPunct="1">
              <a:defRPr/>
            </a:pPr>
            <a:r>
              <a:rPr lang="es-ES" sz="1200" b="1" dirty="0">
                <a:solidFill>
                  <a:schemeClr val="bg1"/>
                </a:solidFill>
              </a:rPr>
              <a:t>San</a:t>
            </a:r>
            <a:r>
              <a:rPr lang="es-ES" sz="1200" b="1" baseline="0" dirty="0">
                <a:solidFill>
                  <a:schemeClr val="bg1"/>
                </a:solidFill>
              </a:rPr>
              <a:t> José</a:t>
            </a:r>
            <a:r>
              <a:rPr lang="es-ES" sz="1200" b="1" dirty="0">
                <a:solidFill>
                  <a:schemeClr val="bg1"/>
                </a:solidFill>
              </a:rPr>
              <a:t> 2019</a:t>
            </a:r>
          </a:p>
        </p:txBody>
      </p:sp>
      <p:sp>
        <p:nvSpPr>
          <p:cNvPr id="15" name="5 Marcador de pie de página"/>
          <p:cNvSpPr txBox="1">
            <a:spLocks noGrp="1"/>
          </p:cNvSpPr>
          <p:nvPr userDrawn="1"/>
        </p:nvSpPr>
        <p:spPr bwMode="auto">
          <a:xfrm>
            <a:off x="1697038" y="6529388"/>
            <a:ext cx="5472112" cy="365125"/>
          </a:xfrm>
          <a:prstGeom prst="rect">
            <a:avLst/>
          </a:prstGeom>
          <a:noFill/>
          <a:ln>
            <a:noFill/>
          </a:ln>
          <a:extLst>
            <a:ext uri="{909E8E84-426E-40dd-AFC4-6F175D3DCCD1}"/>
            <a:ext uri="{91240B29-F687-4f45-9708-019B960494DF}"/>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x-none" sz="1200" b="1" dirty="0">
                <a:solidFill>
                  <a:schemeClr val="bg1"/>
                </a:solidFill>
              </a:rPr>
              <a:t>LCSD:</a:t>
            </a:r>
            <a:r>
              <a:rPr lang="en-US" altLang="x-none" sz="1200" b="1" baseline="0" dirty="0">
                <a:solidFill>
                  <a:schemeClr val="bg1"/>
                </a:solidFill>
              </a:rPr>
              <a:t> </a:t>
            </a:r>
            <a:r>
              <a:rPr lang="en-US" altLang="x-none" sz="1200" b="1" dirty="0">
                <a:solidFill>
                  <a:schemeClr val="bg1"/>
                </a:solidFill>
              </a:rPr>
              <a:t>An interactive tool for the analysis and design </a:t>
            </a:r>
            <a:r>
              <a:rPr lang="is-IS" altLang="x-none" sz="1200" b="1" dirty="0">
                <a:solidFill>
                  <a:schemeClr val="bg1"/>
                </a:solidFill>
              </a:rPr>
              <a:t>…..</a:t>
            </a:r>
            <a:endParaRPr lang="es-ES" altLang="x-none" sz="1200" b="1" dirty="0">
              <a:solidFill>
                <a:schemeClr val="bg1"/>
              </a:solidFill>
            </a:endParaRPr>
          </a:p>
        </p:txBody>
      </p:sp>
      <p:sp>
        <p:nvSpPr>
          <p:cNvPr id="16" name="5 Marcador de pie de página"/>
          <p:cNvSpPr txBox="1">
            <a:spLocks noGrp="1"/>
          </p:cNvSpPr>
          <p:nvPr userDrawn="1"/>
        </p:nvSpPr>
        <p:spPr bwMode="auto">
          <a:xfrm>
            <a:off x="7404100" y="6535738"/>
            <a:ext cx="1282700" cy="365125"/>
          </a:xfrm>
          <a:prstGeom prst="rect">
            <a:avLst/>
          </a:prstGeom>
          <a:noFill/>
          <a:ln>
            <a:noFill/>
          </a:ln>
          <a:extLst>
            <a:ext uri="{909E8E84-426E-40dd-AFC4-6F175D3DCCD1}"/>
            <a:ext uri="{91240B29-F687-4f45-9708-019B960494DF}"/>
          </a:extLst>
        </p:spPr>
        <p:txBody>
          <a:bodyPr anchor="ctr"/>
          <a:lstStyle>
            <a:lvl1pPr algn="l">
              <a:defRPr>
                <a:solidFill>
                  <a:schemeClr val="tx1"/>
                </a:solidFill>
                <a:latin typeface="Arial" charset="0"/>
                <a:ea typeface="ＭＳ Ｐゴシック" charset="0"/>
                <a:cs typeface="Arial" charset="0"/>
              </a:defRPr>
            </a:lvl1pPr>
            <a:lvl2pPr marL="742950" indent="-285750" algn="l">
              <a:defRPr>
                <a:solidFill>
                  <a:schemeClr val="tx1"/>
                </a:solidFill>
                <a:latin typeface="Arial" charset="0"/>
                <a:ea typeface="Arial" charset="0"/>
                <a:cs typeface="Arial" charset="0"/>
              </a:defRPr>
            </a:lvl2pPr>
            <a:lvl3pPr marL="1143000" indent="-228600" algn="l">
              <a:defRPr>
                <a:solidFill>
                  <a:schemeClr val="tx1"/>
                </a:solidFill>
                <a:latin typeface="Arial" charset="0"/>
                <a:ea typeface="Arial" charset="0"/>
                <a:cs typeface="Arial" charset="0"/>
              </a:defRPr>
            </a:lvl3pPr>
            <a:lvl4pPr marL="1600200" indent="-228600" algn="l">
              <a:defRPr>
                <a:solidFill>
                  <a:schemeClr val="tx1"/>
                </a:solidFill>
                <a:latin typeface="Arial" charset="0"/>
                <a:ea typeface="Arial" charset="0"/>
                <a:cs typeface="Arial" charset="0"/>
              </a:defRPr>
            </a:lvl4pPr>
            <a:lvl5pPr marL="2057400" indent="-228600" algn="l">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eaLnBrk="1" hangingPunct="1">
              <a:defRPr/>
            </a:pPr>
            <a:r>
              <a:rPr lang="es-ES" sz="1200" b="1" dirty="0" err="1">
                <a:solidFill>
                  <a:schemeClr val="bg1"/>
                </a:solidFill>
              </a:rPr>
              <a:t>Diaz</a:t>
            </a:r>
            <a:r>
              <a:rPr lang="es-ES" sz="1200" b="1" dirty="0">
                <a:solidFill>
                  <a:schemeClr val="bg1"/>
                </a:solidFill>
              </a:rPr>
              <a:t>/Dormido</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p:txStyles>
    <p:titleStyle>
      <a:lvl1pPr algn="ctr" rtl="0" eaLnBrk="0" fontAlgn="base" hangingPunct="0">
        <a:spcBef>
          <a:spcPct val="0"/>
        </a:spcBef>
        <a:spcAft>
          <a:spcPct val="0"/>
        </a:spcAft>
        <a:defRPr sz="2800">
          <a:solidFill>
            <a:srgbClr val="39302B"/>
          </a:solidFill>
          <a:latin typeface="+mj-lt"/>
          <a:ea typeface="+mj-ea"/>
          <a:cs typeface="+mj-cs"/>
        </a:defRPr>
      </a:lvl1pPr>
      <a:lvl2pPr algn="ctr" rtl="0" eaLnBrk="0" fontAlgn="base" hangingPunct="0">
        <a:spcBef>
          <a:spcPct val="0"/>
        </a:spcBef>
        <a:spcAft>
          <a:spcPct val="0"/>
        </a:spcAft>
        <a:defRPr sz="2800">
          <a:solidFill>
            <a:srgbClr val="39302B"/>
          </a:solidFill>
          <a:latin typeface="Arial" charset="0"/>
          <a:ea typeface="ＭＳ Ｐゴシック" charset="0"/>
          <a:cs typeface="Arial" charset="0"/>
        </a:defRPr>
      </a:lvl2pPr>
      <a:lvl3pPr algn="ctr" rtl="0" eaLnBrk="0" fontAlgn="base" hangingPunct="0">
        <a:spcBef>
          <a:spcPct val="0"/>
        </a:spcBef>
        <a:spcAft>
          <a:spcPct val="0"/>
        </a:spcAft>
        <a:defRPr sz="2800">
          <a:solidFill>
            <a:srgbClr val="39302B"/>
          </a:solidFill>
          <a:latin typeface="Arial" charset="0"/>
          <a:ea typeface="ＭＳ Ｐゴシック" charset="0"/>
          <a:cs typeface="Arial" charset="0"/>
        </a:defRPr>
      </a:lvl3pPr>
      <a:lvl4pPr algn="ctr" rtl="0" eaLnBrk="0" fontAlgn="base" hangingPunct="0">
        <a:spcBef>
          <a:spcPct val="0"/>
        </a:spcBef>
        <a:spcAft>
          <a:spcPct val="0"/>
        </a:spcAft>
        <a:defRPr sz="2800">
          <a:solidFill>
            <a:srgbClr val="39302B"/>
          </a:solidFill>
          <a:latin typeface="Arial" charset="0"/>
          <a:ea typeface="ＭＳ Ｐゴシック" charset="0"/>
          <a:cs typeface="Arial" charset="0"/>
        </a:defRPr>
      </a:lvl4pPr>
      <a:lvl5pPr algn="ctr" rtl="0" eaLnBrk="0" fontAlgn="base" hangingPunct="0">
        <a:spcBef>
          <a:spcPct val="0"/>
        </a:spcBef>
        <a:spcAft>
          <a:spcPct val="0"/>
        </a:spcAft>
        <a:defRPr sz="2800">
          <a:solidFill>
            <a:srgbClr val="39302B"/>
          </a:solidFill>
          <a:latin typeface="Arial" charset="0"/>
          <a:ea typeface="ＭＳ Ｐゴシック" charset="0"/>
          <a:cs typeface="Arial" charset="0"/>
        </a:defRPr>
      </a:lvl5pPr>
      <a:lvl6pPr marL="457200" algn="ctr" rtl="0" fontAlgn="base">
        <a:spcBef>
          <a:spcPct val="0"/>
        </a:spcBef>
        <a:spcAft>
          <a:spcPct val="0"/>
        </a:spcAft>
        <a:defRPr sz="2800">
          <a:solidFill>
            <a:srgbClr val="39302B"/>
          </a:solidFill>
          <a:latin typeface="Arial" charset="0"/>
          <a:ea typeface="ＭＳ Ｐゴシック" charset="0"/>
          <a:cs typeface="Arial" charset="0"/>
        </a:defRPr>
      </a:lvl6pPr>
      <a:lvl7pPr marL="914400" algn="ctr" rtl="0" fontAlgn="base">
        <a:spcBef>
          <a:spcPct val="0"/>
        </a:spcBef>
        <a:spcAft>
          <a:spcPct val="0"/>
        </a:spcAft>
        <a:defRPr sz="2800">
          <a:solidFill>
            <a:srgbClr val="39302B"/>
          </a:solidFill>
          <a:latin typeface="Arial" charset="0"/>
          <a:ea typeface="ＭＳ Ｐゴシック" charset="0"/>
          <a:cs typeface="Arial" charset="0"/>
        </a:defRPr>
      </a:lvl7pPr>
      <a:lvl8pPr marL="1371600" algn="ctr" rtl="0" fontAlgn="base">
        <a:spcBef>
          <a:spcPct val="0"/>
        </a:spcBef>
        <a:spcAft>
          <a:spcPct val="0"/>
        </a:spcAft>
        <a:defRPr sz="2800">
          <a:solidFill>
            <a:srgbClr val="39302B"/>
          </a:solidFill>
          <a:latin typeface="Arial" charset="0"/>
          <a:ea typeface="ＭＳ Ｐゴシック" charset="0"/>
          <a:cs typeface="Arial" charset="0"/>
        </a:defRPr>
      </a:lvl8pPr>
      <a:lvl9pPr marL="1828800" algn="ctr" rtl="0" fontAlgn="base">
        <a:spcBef>
          <a:spcPct val="0"/>
        </a:spcBef>
        <a:spcAft>
          <a:spcPct val="0"/>
        </a:spcAft>
        <a:defRPr sz="2800">
          <a:solidFill>
            <a:srgbClr val="39302B"/>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2400">
          <a:solidFill>
            <a:srgbClr val="39302B"/>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rgbClr val="39302B"/>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a:solidFill>
            <a:srgbClr val="39302B"/>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1600">
          <a:solidFill>
            <a:srgbClr val="39302B"/>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1600">
          <a:solidFill>
            <a:srgbClr val="39302B"/>
          </a:solidFill>
          <a:latin typeface="+mn-lt"/>
          <a:ea typeface="Arial" charset="0"/>
          <a:cs typeface="+mn-cs"/>
        </a:defRPr>
      </a:lvl5pPr>
      <a:lvl6pPr marL="2514600" indent="-228600" algn="l" rtl="0" fontAlgn="base">
        <a:spcBef>
          <a:spcPct val="20000"/>
        </a:spcBef>
        <a:spcAft>
          <a:spcPct val="0"/>
        </a:spcAft>
        <a:buFont typeface="Arial" charset="0"/>
        <a:buChar char="»"/>
        <a:defRPr sz="1600">
          <a:solidFill>
            <a:srgbClr val="39302B"/>
          </a:solidFill>
          <a:latin typeface="+mn-lt"/>
          <a:ea typeface="Arial" charset="0"/>
          <a:cs typeface="+mn-cs"/>
        </a:defRPr>
      </a:lvl6pPr>
      <a:lvl7pPr marL="2971800" indent="-228600" algn="l" rtl="0" fontAlgn="base">
        <a:spcBef>
          <a:spcPct val="20000"/>
        </a:spcBef>
        <a:spcAft>
          <a:spcPct val="0"/>
        </a:spcAft>
        <a:buFont typeface="Arial" charset="0"/>
        <a:buChar char="»"/>
        <a:defRPr sz="1600">
          <a:solidFill>
            <a:srgbClr val="39302B"/>
          </a:solidFill>
          <a:latin typeface="+mn-lt"/>
          <a:ea typeface="Arial" charset="0"/>
          <a:cs typeface="+mn-cs"/>
        </a:defRPr>
      </a:lvl7pPr>
      <a:lvl8pPr marL="3429000" indent="-228600" algn="l" rtl="0" fontAlgn="base">
        <a:spcBef>
          <a:spcPct val="20000"/>
        </a:spcBef>
        <a:spcAft>
          <a:spcPct val="0"/>
        </a:spcAft>
        <a:buFont typeface="Arial" charset="0"/>
        <a:buChar char="»"/>
        <a:defRPr sz="1600">
          <a:solidFill>
            <a:srgbClr val="39302B"/>
          </a:solidFill>
          <a:latin typeface="+mn-lt"/>
          <a:ea typeface="Arial" charset="0"/>
          <a:cs typeface="+mn-cs"/>
        </a:defRPr>
      </a:lvl8pPr>
      <a:lvl9pPr marL="3886200" indent="-228600" algn="l" rtl="0" fontAlgn="base">
        <a:spcBef>
          <a:spcPct val="20000"/>
        </a:spcBef>
        <a:spcAft>
          <a:spcPct val="0"/>
        </a:spcAft>
        <a:buFont typeface="Arial" charset="0"/>
        <a:buChar char="»"/>
        <a:defRPr sz="1600">
          <a:solidFill>
            <a:srgbClr val="39302B"/>
          </a:solidFill>
          <a:latin typeface="+mn-lt"/>
          <a:ea typeface="Arial" charset="0"/>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2 Subtítulo"/>
          <p:cNvSpPr txBox="1">
            <a:spLocks/>
          </p:cNvSpPr>
          <p:nvPr/>
        </p:nvSpPr>
        <p:spPr>
          <a:xfrm>
            <a:off x="0" y="6532563"/>
            <a:ext cx="9158288" cy="287337"/>
          </a:xfrm>
          <a:prstGeom prst="rect">
            <a:avLst/>
          </a:prstGeom>
          <a:solidFill>
            <a:schemeClr val="accent4">
              <a:lumMod val="75000"/>
            </a:schemeClr>
          </a:solidFill>
        </p:spPr>
        <p:txBody>
          <a:bodyPr/>
          <a:lstStyle>
            <a:lvl1pPr algn="l">
              <a:defRPr>
                <a:solidFill>
                  <a:schemeClr val="tx1"/>
                </a:solidFill>
                <a:latin typeface="Arial" charset="0"/>
                <a:ea typeface="ＭＳ Ｐゴシック" charset="0"/>
                <a:cs typeface="Arial" charset="0"/>
              </a:defRPr>
            </a:lvl1pPr>
            <a:lvl2pPr marL="742950" indent="-285750" algn="l">
              <a:defRPr>
                <a:solidFill>
                  <a:schemeClr val="tx1"/>
                </a:solidFill>
                <a:latin typeface="Arial" charset="0"/>
                <a:ea typeface="Arial" charset="0"/>
                <a:cs typeface="Arial" charset="0"/>
              </a:defRPr>
            </a:lvl2pPr>
            <a:lvl3pPr marL="1143000" indent="-228600" algn="l">
              <a:defRPr>
                <a:solidFill>
                  <a:schemeClr val="tx1"/>
                </a:solidFill>
                <a:latin typeface="Arial" charset="0"/>
                <a:ea typeface="Arial" charset="0"/>
                <a:cs typeface="Arial" charset="0"/>
              </a:defRPr>
            </a:lvl3pPr>
            <a:lvl4pPr marL="1600200" indent="-228600" algn="l">
              <a:defRPr>
                <a:solidFill>
                  <a:schemeClr val="tx1"/>
                </a:solidFill>
                <a:latin typeface="Arial" charset="0"/>
                <a:ea typeface="Arial" charset="0"/>
                <a:cs typeface="Arial" charset="0"/>
              </a:defRPr>
            </a:lvl4pPr>
            <a:lvl5pPr marL="2057400" indent="-228600" algn="l">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ctr" eaLnBrk="1" hangingPunct="1">
              <a:spcBef>
                <a:spcPct val="20000"/>
              </a:spcBef>
              <a:buFont typeface="Arial" charset="0"/>
              <a:buNone/>
              <a:defRPr/>
            </a:pPr>
            <a:r>
              <a:rPr lang="es-ES" sz="1200">
                <a:solidFill>
                  <a:schemeClr val="bg1"/>
                </a:solidFill>
              </a:rPr>
              <a:t>Madrid,  6 de octubre de 2015</a:t>
            </a:r>
            <a:endParaRPr lang="en-US" sz="1200">
              <a:solidFill>
                <a:schemeClr val="bg1"/>
              </a:solidFill>
            </a:endParaRPr>
          </a:p>
        </p:txBody>
      </p:sp>
      <p:sp>
        <p:nvSpPr>
          <p:cNvPr id="25603" name="2 Marcador de texto"/>
          <p:cNvSpPr>
            <a:spLocks noGrp="1"/>
          </p:cNvSpPr>
          <p:nvPr>
            <p:ph type="body" idx="1"/>
          </p:nvPr>
        </p:nvSpPr>
        <p:spPr bwMode="auto">
          <a:xfrm>
            <a:off x="468313" y="1628775"/>
            <a:ext cx="8229600"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Haga clic para modificar el estilo de texto del patrón</a:t>
            </a:r>
          </a:p>
          <a:p>
            <a:pPr lvl="1"/>
            <a:r>
              <a:rPr lang="en-US" altLang="x-none"/>
              <a:t>Segundo nivel</a:t>
            </a:r>
          </a:p>
          <a:p>
            <a:pPr lvl="2"/>
            <a:r>
              <a:rPr lang="en-US" altLang="x-none"/>
              <a:t>Tercer nivel</a:t>
            </a:r>
          </a:p>
          <a:p>
            <a:pPr lvl="3"/>
            <a:r>
              <a:rPr lang="en-US" altLang="x-none"/>
              <a:t>Cuarto nivel</a:t>
            </a:r>
          </a:p>
          <a:p>
            <a:pPr lvl="4"/>
            <a:r>
              <a:rPr lang="en-US" altLang="x-none"/>
              <a:t>Quinto nivel</a:t>
            </a:r>
          </a:p>
        </p:txBody>
      </p:sp>
      <p:sp>
        <p:nvSpPr>
          <p:cNvPr id="25604" name="15 Marcador de título"/>
          <p:cNvSpPr>
            <a:spLocks noGrp="1"/>
          </p:cNvSpPr>
          <p:nvPr>
            <p:ph type="title"/>
          </p:nvPr>
        </p:nvSpPr>
        <p:spPr bwMode="auto">
          <a:xfrm>
            <a:off x="457200" y="765175"/>
            <a:ext cx="8229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Haga clic para modificar el estilo de título del patrón</a:t>
            </a:r>
          </a:p>
        </p:txBody>
      </p:sp>
      <p:sp>
        <p:nvSpPr>
          <p:cNvPr id="14" name="5 Marcador de número de diapositiva"/>
          <p:cNvSpPr>
            <a:spLocks noGrp="1"/>
          </p:cNvSpPr>
          <p:nvPr>
            <p:ph type="sldNum" sz="quarter" idx="4"/>
          </p:nvPr>
        </p:nvSpPr>
        <p:spPr>
          <a:xfrm>
            <a:off x="7019925" y="650398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defRPr>
            </a:lvl1pPr>
          </a:lstStyle>
          <a:p>
            <a:pPr>
              <a:defRPr/>
            </a:pPr>
            <a:fld id="{CE92EE89-93D5-D844-893C-DAC6FA90B25D}" type="slidenum">
              <a:rPr lang="es-ES" altLang="x-none"/>
              <a:pPr>
                <a:defRPr/>
              </a:pPr>
              <a:t>‹Nº›</a:t>
            </a:fld>
            <a:endParaRPr lang="es-ES" altLang="x-none"/>
          </a:p>
        </p:txBody>
      </p:sp>
      <p:sp>
        <p:nvSpPr>
          <p:cNvPr id="7" name="9 Rectángulo"/>
          <p:cNvSpPr/>
          <p:nvPr userDrawn="1"/>
        </p:nvSpPr>
        <p:spPr>
          <a:xfrm>
            <a:off x="0" y="6532563"/>
            <a:ext cx="9144000" cy="28733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s-ES" sz="1600" dirty="0">
              <a:solidFill>
                <a:schemeClr val="bg1"/>
              </a:solidFill>
            </a:endParaRPr>
          </a:p>
        </p:txBody>
      </p:sp>
      <p:sp>
        <p:nvSpPr>
          <p:cNvPr id="11" name="4 Marcador de fecha"/>
          <p:cNvSpPr txBox="1">
            <a:spLocks noGrp="1"/>
          </p:cNvSpPr>
          <p:nvPr userDrawn="1"/>
        </p:nvSpPr>
        <p:spPr bwMode="auto">
          <a:xfrm>
            <a:off x="-9525" y="6491288"/>
            <a:ext cx="2193925" cy="365125"/>
          </a:xfrm>
          <a:prstGeom prst="rect">
            <a:avLst/>
          </a:prstGeom>
          <a:noFill/>
          <a:ln>
            <a:noFill/>
          </a:ln>
          <a:extLst>
            <a:ext uri="{909E8E84-426E-40dd-AFC4-6F175D3DCCD1}"/>
            <a:ext uri="{91240B29-F687-4f45-9708-019B960494DF}"/>
          </a:extLst>
        </p:spPr>
        <p:txBody>
          <a:bodyPr anchor="ctr"/>
          <a:lstStyle>
            <a:lvl1pPr algn="l">
              <a:defRPr>
                <a:solidFill>
                  <a:schemeClr val="tx1"/>
                </a:solidFill>
                <a:latin typeface="Arial" charset="0"/>
                <a:ea typeface="ＭＳ Ｐゴシック" charset="0"/>
                <a:cs typeface="Arial" charset="0"/>
              </a:defRPr>
            </a:lvl1pPr>
            <a:lvl2pPr marL="742950" indent="-285750" algn="l">
              <a:defRPr>
                <a:solidFill>
                  <a:schemeClr val="tx1"/>
                </a:solidFill>
                <a:latin typeface="Arial" charset="0"/>
                <a:ea typeface="Arial" charset="0"/>
                <a:cs typeface="Arial" charset="0"/>
              </a:defRPr>
            </a:lvl2pPr>
            <a:lvl3pPr marL="1143000" indent="-228600" algn="l">
              <a:defRPr>
                <a:solidFill>
                  <a:schemeClr val="tx1"/>
                </a:solidFill>
                <a:latin typeface="Arial" charset="0"/>
                <a:ea typeface="Arial" charset="0"/>
                <a:cs typeface="Arial" charset="0"/>
              </a:defRPr>
            </a:lvl3pPr>
            <a:lvl4pPr marL="1600200" indent="-228600" algn="l">
              <a:defRPr>
                <a:solidFill>
                  <a:schemeClr val="tx1"/>
                </a:solidFill>
                <a:latin typeface="Arial" charset="0"/>
                <a:ea typeface="Arial" charset="0"/>
                <a:cs typeface="Arial" charset="0"/>
              </a:defRPr>
            </a:lvl4pPr>
            <a:lvl5pPr marL="2057400" indent="-228600" algn="l">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eaLnBrk="1" hangingPunct="1">
              <a:defRPr/>
            </a:pPr>
            <a:r>
              <a:rPr lang="es-ES" sz="1200" b="1" dirty="0">
                <a:solidFill>
                  <a:schemeClr val="bg1"/>
                </a:solidFill>
              </a:rPr>
              <a:t>San</a:t>
            </a:r>
            <a:r>
              <a:rPr lang="es-ES" sz="1200" b="1" baseline="0" dirty="0">
                <a:solidFill>
                  <a:schemeClr val="bg1"/>
                </a:solidFill>
              </a:rPr>
              <a:t> José</a:t>
            </a:r>
            <a:r>
              <a:rPr lang="es-ES" sz="1200" b="1" dirty="0">
                <a:solidFill>
                  <a:schemeClr val="bg1"/>
                </a:solidFill>
              </a:rPr>
              <a:t> 2019</a:t>
            </a:r>
          </a:p>
        </p:txBody>
      </p:sp>
      <p:sp>
        <p:nvSpPr>
          <p:cNvPr id="12" name="5 Marcador de pie de página"/>
          <p:cNvSpPr txBox="1">
            <a:spLocks noGrp="1"/>
          </p:cNvSpPr>
          <p:nvPr userDrawn="1"/>
        </p:nvSpPr>
        <p:spPr bwMode="auto">
          <a:xfrm>
            <a:off x="1798638" y="6491288"/>
            <a:ext cx="5472112" cy="365125"/>
          </a:xfrm>
          <a:prstGeom prst="rect">
            <a:avLst/>
          </a:prstGeom>
          <a:noFill/>
          <a:ln>
            <a:noFill/>
          </a:ln>
          <a:extLst>
            <a:ext uri="{909E8E84-426E-40dd-AFC4-6F175D3DCCD1}"/>
            <a:ext uri="{91240B29-F687-4f45-9708-019B960494DF}"/>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sz="1200" b="1" i="0" dirty="0">
                <a:solidFill>
                  <a:srgbClr val="FFFFFF"/>
                </a:solidFill>
                <a:effectLst/>
                <a:latin typeface="Arial" charset="0"/>
                <a:ea typeface="ＭＳ Ｐゴシック" charset="-128"/>
                <a:cs typeface="ＭＳ Ｐゴシック" charset="-128"/>
              </a:rPr>
              <a:t>LCSD:</a:t>
            </a:r>
            <a:r>
              <a:rPr lang="en-US" sz="1200" b="1" i="0" baseline="0" dirty="0">
                <a:solidFill>
                  <a:srgbClr val="FFFFFF"/>
                </a:solidFill>
                <a:effectLst/>
                <a:latin typeface="Arial" charset="0"/>
                <a:ea typeface="ＭＳ Ｐゴシック" charset="-128"/>
                <a:cs typeface="ＭＳ Ｐゴシック" charset="-128"/>
              </a:rPr>
              <a:t> </a:t>
            </a:r>
            <a:r>
              <a:rPr lang="en-US" sz="1200" b="1" i="0" dirty="0">
                <a:solidFill>
                  <a:srgbClr val="FFFFFF"/>
                </a:solidFill>
                <a:effectLst/>
                <a:latin typeface="Arial" charset="0"/>
                <a:ea typeface="ＭＳ Ｐゴシック" charset="-128"/>
                <a:cs typeface="ＭＳ Ｐゴシック" charset="-128"/>
              </a:rPr>
              <a:t>An interactive tool for the analysis and  design</a:t>
            </a:r>
            <a:r>
              <a:rPr lang="is-IS" altLang="x-none" sz="1200" b="1" i="0" dirty="0">
                <a:solidFill>
                  <a:schemeClr val="bg1"/>
                </a:solidFill>
              </a:rPr>
              <a:t>…..</a:t>
            </a:r>
            <a:endParaRPr lang="es-ES" altLang="x-none" sz="1200" b="1" i="0" dirty="0">
              <a:solidFill>
                <a:schemeClr val="bg1"/>
              </a:solidFill>
            </a:endParaRPr>
          </a:p>
        </p:txBody>
      </p:sp>
      <p:sp>
        <p:nvSpPr>
          <p:cNvPr id="13" name="5 Marcador de pie de página"/>
          <p:cNvSpPr txBox="1">
            <a:spLocks noGrp="1"/>
          </p:cNvSpPr>
          <p:nvPr userDrawn="1"/>
        </p:nvSpPr>
        <p:spPr bwMode="auto">
          <a:xfrm>
            <a:off x="7543800" y="6497638"/>
            <a:ext cx="1231900" cy="365125"/>
          </a:xfrm>
          <a:prstGeom prst="rect">
            <a:avLst/>
          </a:prstGeom>
          <a:noFill/>
          <a:ln>
            <a:noFill/>
          </a:ln>
          <a:extLst>
            <a:ext uri="{909E8E84-426E-40dd-AFC4-6F175D3DCCD1}"/>
            <a:ext uri="{91240B29-F687-4f45-9708-019B960494DF}"/>
          </a:extLst>
        </p:spPr>
        <p:txBody>
          <a:bodyPr anchor="ctr"/>
          <a:lstStyle>
            <a:lvl1pPr algn="l">
              <a:defRPr>
                <a:solidFill>
                  <a:schemeClr val="tx1"/>
                </a:solidFill>
                <a:latin typeface="Arial" charset="0"/>
                <a:ea typeface="ＭＳ Ｐゴシック" charset="0"/>
                <a:cs typeface="Arial" charset="0"/>
              </a:defRPr>
            </a:lvl1pPr>
            <a:lvl2pPr marL="742950" indent="-285750" algn="l">
              <a:defRPr>
                <a:solidFill>
                  <a:schemeClr val="tx1"/>
                </a:solidFill>
                <a:latin typeface="Arial" charset="0"/>
                <a:ea typeface="Arial" charset="0"/>
                <a:cs typeface="Arial" charset="0"/>
              </a:defRPr>
            </a:lvl2pPr>
            <a:lvl3pPr marL="1143000" indent="-228600" algn="l">
              <a:defRPr>
                <a:solidFill>
                  <a:schemeClr val="tx1"/>
                </a:solidFill>
                <a:latin typeface="Arial" charset="0"/>
                <a:ea typeface="Arial" charset="0"/>
                <a:cs typeface="Arial" charset="0"/>
              </a:defRPr>
            </a:lvl3pPr>
            <a:lvl4pPr marL="1600200" indent="-228600" algn="l">
              <a:defRPr>
                <a:solidFill>
                  <a:schemeClr val="tx1"/>
                </a:solidFill>
                <a:latin typeface="Arial" charset="0"/>
                <a:ea typeface="Arial" charset="0"/>
                <a:cs typeface="Arial" charset="0"/>
              </a:defRPr>
            </a:lvl4pPr>
            <a:lvl5pPr marL="2057400" indent="-228600" algn="l">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eaLnBrk="1" hangingPunct="1">
              <a:defRPr/>
            </a:pPr>
            <a:r>
              <a:rPr lang="es-ES" sz="1200" b="1" dirty="0" err="1">
                <a:solidFill>
                  <a:schemeClr val="bg1"/>
                </a:solidFill>
              </a:rPr>
              <a:t>Diaz</a:t>
            </a:r>
            <a:r>
              <a:rPr lang="es-ES" sz="1200" b="1" dirty="0">
                <a:solidFill>
                  <a:schemeClr val="bg1"/>
                </a:solidFill>
              </a:rPr>
              <a:t>/Dormido</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p:txStyles>
    <p:titleStyle>
      <a:lvl1pPr algn="ctr" rtl="0" eaLnBrk="0" fontAlgn="base" hangingPunct="0">
        <a:spcBef>
          <a:spcPct val="0"/>
        </a:spcBef>
        <a:spcAft>
          <a:spcPct val="0"/>
        </a:spcAft>
        <a:defRPr sz="2800">
          <a:solidFill>
            <a:srgbClr val="39302B"/>
          </a:solidFill>
          <a:latin typeface="+mj-lt"/>
          <a:ea typeface="+mj-ea"/>
          <a:cs typeface="ＭＳ Ｐゴシック" charset="0"/>
        </a:defRPr>
      </a:lvl1pPr>
      <a:lvl2pPr algn="ctr" rtl="0" eaLnBrk="0" fontAlgn="base" hangingPunct="0">
        <a:spcBef>
          <a:spcPct val="0"/>
        </a:spcBef>
        <a:spcAft>
          <a:spcPct val="0"/>
        </a:spcAft>
        <a:defRPr sz="2800">
          <a:solidFill>
            <a:srgbClr val="39302B"/>
          </a:solidFill>
          <a:latin typeface="Arial" charset="0"/>
          <a:ea typeface="ＭＳ Ｐゴシック" charset="0"/>
          <a:cs typeface="ＭＳ Ｐゴシック" charset="0"/>
        </a:defRPr>
      </a:lvl2pPr>
      <a:lvl3pPr algn="ctr" rtl="0" eaLnBrk="0" fontAlgn="base" hangingPunct="0">
        <a:spcBef>
          <a:spcPct val="0"/>
        </a:spcBef>
        <a:spcAft>
          <a:spcPct val="0"/>
        </a:spcAft>
        <a:defRPr sz="2800">
          <a:solidFill>
            <a:srgbClr val="39302B"/>
          </a:solidFill>
          <a:latin typeface="Arial" charset="0"/>
          <a:ea typeface="ＭＳ Ｐゴシック" charset="0"/>
          <a:cs typeface="ＭＳ Ｐゴシック" charset="0"/>
        </a:defRPr>
      </a:lvl3pPr>
      <a:lvl4pPr algn="ctr" rtl="0" eaLnBrk="0" fontAlgn="base" hangingPunct="0">
        <a:spcBef>
          <a:spcPct val="0"/>
        </a:spcBef>
        <a:spcAft>
          <a:spcPct val="0"/>
        </a:spcAft>
        <a:defRPr sz="2800">
          <a:solidFill>
            <a:srgbClr val="39302B"/>
          </a:solidFill>
          <a:latin typeface="Arial" charset="0"/>
          <a:ea typeface="ＭＳ Ｐゴシック" charset="0"/>
          <a:cs typeface="ＭＳ Ｐゴシック" charset="0"/>
        </a:defRPr>
      </a:lvl4pPr>
      <a:lvl5pPr algn="ctr" rtl="0" eaLnBrk="0" fontAlgn="base" hangingPunct="0">
        <a:spcBef>
          <a:spcPct val="0"/>
        </a:spcBef>
        <a:spcAft>
          <a:spcPct val="0"/>
        </a:spcAft>
        <a:defRPr sz="2800">
          <a:solidFill>
            <a:srgbClr val="39302B"/>
          </a:solidFill>
          <a:latin typeface="Arial" charset="0"/>
          <a:ea typeface="ＭＳ Ｐゴシック" charset="0"/>
          <a:cs typeface="ＭＳ Ｐゴシック" charset="0"/>
        </a:defRPr>
      </a:lvl5pPr>
      <a:lvl6pPr marL="457200" algn="ctr" rtl="0" fontAlgn="base">
        <a:spcBef>
          <a:spcPct val="0"/>
        </a:spcBef>
        <a:spcAft>
          <a:spcPct val="0"/>
        </a:spcAft>
        <a:defRPr sz="2800">
          <a:solidFill>
            <a:srgbClr val="39302B"/>
          </a:solidFill>
          <a:latin typeface="Arial" charset="0"/>
          <a:ea typeface="ＭＳ Ｐゴシック" charset="0"/>
        </a:defRPr>
      </a:lvl6pPr>
      <a:lvl7pPr marL="914400" algn="ctr" rtl="0" fontAlgn="base">
        <a:spcBef>
          <a:spcPct val="0"/>
        </a:spcBef>
        <a:spcAft>
          <a:spcPct val="0"/>
        </a:spcAft>
        <a:defRPr sz="2800">
          <a:solidFill>
            <a:srgbClr val="39302B"/>
          </a:solidFill>
          <a:latin typeface="Arial" charset="0"/>
          <a:ea typeface="ＭＳ Ｐゴシック" charset="0"/>
        </a:defRPr>
      </a:lvl7pPr>
      <a:lvl8pPr marL="1371600" algn="ctr" rtl="0" fontAlgn="base">
        <a:spcBef>
          <a:spcPct val="0"/>
        </a:spcBef>
        <a:spcAft>
          <a:spcPct val="0"/>
        </a:spcAft>
        <a:defRPr sz="2800">
          <a:solidFill>
            <a:srgbClr val="39302B"/>
          </a:solidFill>
          <a:latin typeface="Arial" charset="0"/>
          <a:ea typeface="ＭＳ Ｐゴシック" charset="0"/>
        </a:defRPr>
      </a:lvl8pPr>
      <a:lvl9pPr marL="1828800" algn="ctr" rtl="0" fontAlgn="base">
        <a:spcBef>
          <a:spcPct val="0"/>
        </a:spcBef>
        <a:spcAft>
          <a:spcPct val="0"/>
        </a:spcAft>
        <a:defRPr sz="2800">
          <a:solidFill>
            <a:srgbClr val="39302B"/>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2400">
          <a:solidFill>
            <a:srgbClr val="39302B"/>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000">
          <a:solidFill>
            <a:srgbClr val="39302B"/>
          </a:solidFill>
          <a:latin typeface="+mn-lt"/>
          <a:ea typeface="+mn-ea"/>
        </a:defRPr>
      </a:lvl2pPr>
      <a:lvl3pPr marL="1143000" indent="-228600" algn="l" rtl="0" eaLnBrk="0" fontAlgn="base" hangingPunct="0">
        <a:spcBef>
          <a:spcPct val="20000"/>
        </a:spcBef>
        <a:spcAft>
          <a:spcPct val="0"/>
        </a:spcAft>
        <a:buFont typeface="Arial" charset="0"/>
        <a:buChar char="•"/>
        <a:defRPr>
          <a:solidFill>
            <a:srgbClr val="39302B"/>
          </a:solidFill>
          <a:latin typeface="+mn-lt"/>
          <a:ea typeface="+mn-ea"/>
        </a:defRPr>
      </a:lvl3pPr>
      <a:lvl4pPr marL="1600200" indent="-228600" algn="l" rtl="0" eaLnBrk="0" fontAlgn="base" hangingPunct="0">
        <a:spcBef>
          <a:spcPct val="20000"/>
        </a:spcBef>
        <a:spcAft>
          <a:spcPct val="0"/>
        </a:spcAft>
        <a:buFont typeface="Arial" charset="0"/>
        <a:buChar char="–"/>
        <a:defRPr sz="1600">
          <a:solidFill>
            <a:srgbClr val="39302B"/>
          </a:solidFill>
          <a:latin typeface="+mn-lt"/>
          <a:ea typeface="+mn-ea"/>
        </a:defRPr>
      </a:lvl4pPr>
      <a:lvl5pPr marL="2057400" indent="-228600" algn="l" rtl="0" eaLnBrk="0" fontAlgn="base" hangingPunct="0">
        <a:spcBef>
          <a:spcPct val="20000"/>
        </a:spcBef>
        <a:spcAft>
          <a:spcPct val="0"/>
        </a:spcAft>
        <a:buFont typeface="Arial" charset="0"/>
        <a:buChar char="»"/>
        <a:defRPr sz="1600">
          <a:solidFill>
            <a:srgbClr val="39302B"/>
          </a:solidFill>
          <a:latin typeface="+mn-lt"/>
          <a:ea typeface="+mn-ea"/>
        </a:defRPr>
      </a:lvl5pPr>
      <a:lvl6pPr marL="2514600" indent="-228600" algn="l" rtl="0" fontAlgn="base">
        <a:spcBef>
          <a:spcPct val="20000"/>
        </a:spcBef>
        <a:spcAft>
          <a:spcPct val="0"/>
        </a:spcAft>
        <a:buFont typeface="Arial" charset="0"/>
        <a:buChar char="»"/>
        <a:defRPr sz="1600">
          <a:solidFill>
            <a:srgbClr val="39302B"/>
          </a:solidFill>
          <a:latin typeface="+mn-lt"/>
          <a:ea typeface="+mn-ea"/>
        </a:defRPr>
      </a:lvl6pPr>
      <a:lvl7pPr marL="2971800" indent="-228600" algn="l" rtl="0" fontAlgn="base">
        <a:spcBef>
          <a:spcPct val="20000"/>
        </a:spcBef>
        <a:spcAft>
          <a:spcPct val="0"/>
        </a:spcAft>
        <a:buFont typeface="Arial" charset="0"/>
        <a:buChar char="»"/>
        <a:defRPr sz="1600">
          <a:solidFill>
            <a:srgbClr val="39302B"/>
          </a:solidFill>
          <a:latin typeface="+mn-lt"/>
          <a:ea typeface="+mn-ea"/>
        </a:defRPr>
      </a:lvl7pPr>
      <a:lvl8pPr marL="3429000" indent="-228600" algn="l" rtl="0" fontAlgn="base">
        <a:spcBef>
          <a:spcPct val="20000"/>
        </a:spcBef>
        <a:spcAft>
          <a:spcPct val="0"/>
        </a:spcAft>
        <a:buFont typeface="Arial" charset="0"/>
        <a:buChar char="»"/>
        <a:defRPr sz="1600">
          <a:solidFill>
            <a:srgbClr val="39302B"/>
          </a:solidFill>
          <a:latin typeface="+mn-lt"/>
          <a:ea typeface="+mn-ea"/>
        </a:defRPr>
      </a:lvl8pPr>
      <a:lvl9pPr marL="3886200" indent="-228600" algn="l" rtl="0" fontAlgn="base">
        <a:spcBef>
          <a:spcPct val="20000"/>
        </a:spcBef>
        <a:spcAft>
          <a:spcPct val="0"/>
        </a:spcAft>
        <a:buFont typeface="Arial" charset="0"/>
        <a:buChar char="»"/>
        <a:defRPr sz="1600">
          <a:solidFill>
            <a:srgbClr val="39302B"/>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aer.ual.es/ilm/" TargetMode="Externa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s://www2.ual.es/icontrol/" TargetMode="External"/><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 Id="rId4" Type="http://schemas.openxmlformats.org/officeDocument/2006/relationships/hyperlink" Target="https://ramon-costa.staff.upc.edu/SMCITOOL/SMCITOOL.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www2.uned.es/itfe/ITTSAE/ITTSAE_TSA.html" TargetMode="External"/><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hyperlink" Target="http://www2.uned.es/itfe/ITTSAE/ITTSAE_TSG.html" TargetMode="External"/><Relationship Id="rId5" Type="http://schemas.openxmlformats.org/officeDocument/2006/relationships/hyperlink" Target="http://www2.uned.es/itfe/ITTSAE/ITTSAE.html" TargetMode="Externa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32.wmf"/><Relationship Id="rId7" Type="http://schemas.openxmlformats.org/officeDocument/2006/relationships/image" Target="../media/image34.wmf"/><Relationship Id="rId2" Type="http://schemas.openxmlformats.org/officeDocument/2006/relationships/oleObject" Target="../embeddings/oleObject1.bin"/><Relationship Id="rId1" Type="http://schemas.openxmlformats.org/officeDocument/2006/relationships/slideLayout" Target="../slideLayouts/slideLayout24.xml"/><Relationship Id="rId6" Type="http://schemas.openxmlformats.org/officeDocument/2006/relationships/oleObject" Target="../embeddings/oleObject3.bin"/><Relationship Id="rId11" Type="http://schemas.openxmlformats.org/officeDocument/2006/relationships/image" Target="../media/image36.wmf"/><Relationship Id="rId5" Type="http://schemas.openxmlformats.org/officeDocument/2006/relationships/image" Target="../media/image33.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5.wmf"/></Relationships>
</file>

<file path=ppt/slides/_rels/slide2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oleObject" Target="../embeddings/oleObject6.bin"/><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hyperlink" Target="file:////Users/sdormido/Sebastian/SysQuake/Diagrama%20de%20bloques/diagramas.app" TargetMode="External"/><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hyperlink" Target="file:///C:/Sebastian/SysQuake/Analisis%20Series%20Temporales/Diagrama%20de%20Bloques/feedback/feedback.exe" TargetMode="Externa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https://www.dia.uned.es/itfe/LCSD/LCSD.html" TargetMode="External"/><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55.emf"/><Relationship Id="rId18" Type="http://schemas.openxmlformats.org/officeDocument/2006/relationships/oleObject" Target="../embeddings/oleObject15.bin"/><Relationship Id="rId3" Type="http://schemas.openxmlformats.org/officeDocument/2006/relationships/image" Target="../media/image50.wmf"/><Relationship Id="rId21" Type="http://schemas.openxmlformats.org/officeDocument/2006/relationships/image" Target="../media/image59.emf"/><Relationship Id="rId7" Type="http://schemas.openxmlformats.org/officeDocument/2006/relationships/image" Target="../media/image52.emf"/><Relationship Id="rId12" Type="http://schemas.openxmlformats.org/officeDocument/2006/relationships/oleObject" Target="../embeddings/oleObject12.bin"/><Relationship Id="rId17" Type="http://schemas.openxmlformats.org/officeDocument/2006/relationships/image" Target="../media/image57.emf"/><Relationship Id="rId2" Type="http://schemas.openxmlformats.org/officeDocument/2006/relationships/oleObject" Target="../embeddings/oleObject7.bin"/><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slideLayout" Target="../slideLayouts/slideLayout24.xml"/><Relationship Id="rId6" Type="http://schemas.openxmlformats.org/officeDocument/2006/relationships/oleObject" Target="../embeddings/oleObject9.bin"/><Relationship Id="rId11" Type="http://schemas.openxmlformats.org/officeDocument/2006/relationships/image" Target="../media/image54.emf"/><Relationship Id="rId5" Type="http://schemas.openxmlformats.org/officeDocument/2006/relationships/image" Target="../media/image51.emf"/><Relationship Id="rId15" Type="http://schemas.openxmlformats.org/officeDocument/2006/relationships/image" Target="../media/image56.emf"/><Relationship Id="rId10" Type="http://schemas.openxmlformats.org/officeDocument/2006/relationships/oleObject" Target="../embeddings/oleObject11.bin"/><Relationship Id="rId19" Type="http://schemas.openxmlformats.org/officeDocument/2006/relationships/image" Target="../media/image58.emf"/><Relationship Id="rId4" Type="http://schemas.openxmlformats.org/officeDocument/2006/relationships/oleObject" Target="../embeddings/oleObject8.bin"/><Relationship Id="rId9" Type="http://schemas.openxmlformats.org/officeDocument/2006/relationships/image" Target="../media/image53.emf"/><Relationship Id="rId14" Type="http://schemas.openxmlformats.org/officeDocument/2006/relationships/oleObject" Target="../embeddings/oleObject13.bin"/></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960.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8" Type="http://schemas.openxmlformats.org/officeDocument/2006/relationships/image" Target="../media/image84.emf"/><Relationship Id="rId13" Type="http://schemas.openxmlformats.org/officeDocument/2006/relationships/image" Target="../media/image85.emf"/><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oleObject" Target="../embeddings/oleObject20.bin"/><Relationship Id="rId2" Type="http://schemas.openxmlformats.org/officeDocument/2006/relationships/image" Target="../media/image81.png"/><Relationship Id="rId1" Type="http://schemas.openxmlformats.org/officeDocument/2006/relationships/slideLayout" Target="../slideLayouts/slideLayout28.xml"/><Relationship Id="rId6" Type="http://schemas.openxmlformats.org/officeDocument/2006/relationships/image" Target="../media/image83.wmf"/><Relationship Id="rId11" Type="http://schemas.openxmlformats.org/officeDocument/2006/relationships/image" Target="../media/image50.wmf"/><Relationship Id="rId5" Type="http://schemas.openxmlformats.org/officeDocument/2006/relationships/oleObject" Target="../embeddings/oleObject18.bin"/><Relationship Id="rId10" Type="http://schemas.openxmlformats.org/officeDocument/2006/relationships/oleObject" Target="../embeddings/oleObject7.bin"/><Relationship Id="rId4" Type="http://schemas.openxmlformats.org/officeDocument/2006/relationships/image" Target="../media/image82.wmf"/><Relationship Id="rId9" Type="http://schemas.openxmlformats.org/officeDocument/2006/relationships/hyperlink" Target="file:///C:/Archivos%20de%20programa/SysquakePro9/sysquake.exe%20%22c:/Sebastian/SysQuake/Sebastian/LSAD/Dorf103-1.sqd%2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gif"/><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2.emf"/><Relationship Id="rId5" Type="http://schemas.openxmlformats.org/officeDocument/2006/relationships/image" Target="../media/image11.gif"/><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2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 Id="rId9" Type="http://schemas.openxmlformats.org/officeDocument/2006/relationships/image" Target="../media/image96.png"/></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hyperlink" Target="file:////Users/sdormido/Sebastian/SysQuake/ILM%20for%20PID/ILM_PIDBasics.app" TargetMode="External"/><Relationship Id="rId7" Type="http://schemas.openxmlformats.org/officeDocument/2006/relationships/hyperlink" Target="file:////Users/sdormido/Sebastian/SysQuake/ILM%20for%20PID/ILM_PIDLoopShaping.app" TargetMode="External"/><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6.gif"/><Relationship Id="rId5" Type="http://schemas.openxmlformats.org/officeDocument/2006/relationships/hyperlink" Target="file:////Users/sdormido/Sebastian/SysQuake/ILM%20for%20PID/ILM_PIDWindup.app" TargetMode="External"/><Relationship Id="rId10" Type="http://schemas.openxmlformats.org/officeDocument/2006/relationships/image" Target="../media/image18.png"/><Relationship Id="rId4" Type="http://schemas.openxmlformats.org/officeDocument/2006/relationships/image" Target="../media/image15.gif"/><Relationship Id="rId9" Type="http://schemas.openxmlformats.org/officeDocument/2006/relationships/hyperlink" Target="file:////Users/sdormido/Sebastian/SysQuake/ILM%20for%20PID/ILM_Modelling.app"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file:////Users/sdormido/Sebastian/SysQuake/ILM%20for%20PID/ILM_DTCIT.app" TargetMode="External"/><Relationship Id="rId7" Type="http://schemas.openxmlformats.org/officeDocument/2006/relationships/hyperlink" Target="file:////Users/sdormido/Sebastian/SysQuake/ILM%20for%20PID/ILM_FF_Disturbances.app" TargetMode="External"/><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hyperlink" Target="file:////Users/sdormido/Sebastian/SysQuake/ILM%20for%20PID/ILM_PID_Design.app" TargetMode="External"/><Relationship Id="rId10" Type="http://schemas.openxmlformats.org/officeDocument/2006/relationships/image" Target="../media/image21.png"/><Relationship Id="rId4" Type="http://schemas.openxmlformats.org/officeDocument/2006/relationships/image" Target="../media/image15.gif"/><Relationship Id="rId9" Type="http://schemas.openxmlformats.org/officeDocument/2006/relationships/hyperlink" Target="file:////Users/sdormido/Sebastian/SysQuake/ILM%20for%20PID/ILM_Interaction.ap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Marcador de número de diapositiva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BB7F9584-EEEE-554F-BFFD-5E167A3A3796}" type="slidenum">
              <a:rPr lang="es-ES" altLang="x-none" sz="1200">
                <a:solidFill>
                  <a:schemeClr val="bg1"/>
                </a:solidFill>
              </a:rPr>
              <a:pPr>
                <a:spcBef>
                  <a:spcPct val="0"/>
                </a:spcBef>
                <a:buFontTx/>
                <a:buNone/>
              </a:pPr>
              <a:t>1</a:t>
            </a:fld>
            <a:endParaRPr lang="es-ES" altLang="x-none" sz="1200">
              <a:solidFill>
                <a:schemeClr val="bg1"/>
              </a:solidFill>
            </a:endParaRPr>
          </a:p>
        </p:txBody>
      </p:sp>
      <p:sp>
        <p:nvSpPr>
          <p:cNvPr id="2" name="1 Título"/>
          <p:cNvSpPr>
            <a:spLocks noGrp="1"/>
          </p:cNvSpPr>
          <p:nvPr>
            <p:ph type="ctrTitle" idx="4294967295"/>
          </p:nvPr>
        </p:nvSpPr>
        <p:spPr>
          <a:xfrm>
            <a:off x="819150" y="2222500"/>
            <a:ext cx="7486650" cy="1803400"/>
          </a:xfrm>
          <a:prstGeom prst="roundRect">
            <a:avLst>
              <a:gd name="adj" fmla="val 16667"/>
            </a:avLst>
          </a:prstGeom>
          <a:gradFill rotWithShape="1">
            <a:gsLst>
              <a:gs pos="0">
                <a:srgbClr val="C60000"/>
              </a:gs>
              <a:gs pos="20000">
                <a:srgbClr val="C00000">
                  <a:alpha val="93000"/>
                </a:srgbClr>
              </a:gs>
              <a:gs pos="100000">
                <a:srgbClr val="920000">
                  <a:alpha val="64998"/>
                </a:srgbClr>
              </a:gs>
            </a:gsLst>
            <a:lin ang="5400000"/>
          </a:gradFill>
          <a:ln cap="flat">
            <a:solidFill>
              <a:srgbClr val="AD0000"/>
            </a:solidFill>
            <a:round/>
            <a:headEnd/>
            <a:tailEnd/>
          </a:ln>
          <a:effectLst>
            <a:outerShdw blurRad="63500" dist="23000" dir="5400000" rotWithShape="0">
              <a:srgbClr val="000000">
                <a:alpha val="34998"/>
              </a:srgbClr>
            </a:outerShdw>
          </a:effectLst>
        </p:spPr>
        <p:txBody>
          <a:bodyPr/>
          <a:lstStyle/>
          <a:p>
            <a:pPr eaLnBrk="1" hangingPunct="1">
              <a:lnSpc>
                <a:spcPct val="125000"/>
              </a:lnSpc>
              <a:defRPr/>
            </a:pPr>
            <a:r>
              <a:rPr lang="en-US" altLang="x-none" sz="2900" dirty="0">
                <a:solidFill>
                  <a:schemeClr val="bg1"/>
                </a:solidFill>
              </a:rPr>
              <a:t>LCSD:</a:t>
            </a:r>
            <a:br>
              <a:rPr lang="en-US" altLang="x-none" sz="2900" dirty="0">
                <a:solidFill>
                  <a:schemeClr val="bg1"/>
                </a:solidFill>
              </a:rPr>
            </a:br>
            <a:r>
              <a:rPr lang="en-US" altLang="x-none" sz="2900" dirty="0">
                <a:solidFill>
                  <a:schemeClr val="bg1"/>
                </a:solidFill>
              </a:rPr>
              <a:t>An interactive tool for the analysis and design of linear systems</a:t>
            </a:r>
            <a:endParaRPr lang="es-ES" altLang="x-none" sz="2900" dirty="0">
              <a:solidFill>
                <a:schemeClr val="bg1"/>
              </a:solidFill>
            </a:endParaRPr>
          </a:p>
        </p:txBody>
      </p:sp>
      <p:sp>
        <p:nvSpPr>
          <p:cNvPr id="41987" name="2 Subtítulo"/>
          <p:cNvSpPr>
            <a:spLocks noGrp="1"/>
          </p:cNvSpPr>
          <p:nvPr>
            <p:ph type="subTitle" idx="4294967295"/>
          </p:nvPr>
        </p:nvSpPr>
        <p:spPr>
          <a:xfrm>
            <a:off x="0" y="5503863"/>
            <a:ext cx="9144000" cy="960437"/>
          </a:xfrm>
          <a:solidFill>
            <a:srgbClr val="FFFFFF">
              <a:alpha val="50195"/>
            </a:srgbClr>
          </a:solidFill>
        </p:spPr>
        <p:txBody>
          <a:bodyPr lIns="36000" rIns="36000"/>
          <a:lstStyle/>
          <a:p>
            <a:pPr marL="0" indent="0" algn="ctr" eaLnBrk="1" hangingPunct="1">
              <a:lnSpc>
                <a:spcPct val="120000"/>
              </a:lnSpc>
              <a:buFont typeface="Arial" charset="0"/>
              <a:buNone/>
            </a:pPr>
            <a:r>
              <a:rPr lang="es-ES" altLang="x-none" sz="1600" b="1" dirty="0">
                <a:solidFill>
                  <a:srgbClr val="3C4559"/>
                </a:solidFill>
              </a:rPr>
              <a:t>Sebastián Dormido, José Manuel Díaz</a:t>
            </a:r>
          </a:p>
          <a:p>
            <a:pPr marL="0" indent="0" algn="ctr" eaLnBrk="1" hangingPunct="1">
              <a:lnSpc>
                <a:spcPct val="120000"/>
              </a:lnSpc>
              <a:buFont typeface="Arial" charset="0"/>
              <a:buNone/>
            </a:pPr>
            <a:r>
              <a:rPr lang="es-ES" altLang="x-none" sz="1400" dirty="0">
                <a:solidFill>
                  <a:srgbClr val="3C4559"/>
                </a:solidFill>
              </a:rPr>
              <a:t>Dpto. Informática y Automática, UNED.</a:t>
            </a:r>
          </a:p>
          <a:p>
            <a:pPr marL="0" indent="0" algn="ctr" eaLnBrk="1" hangingPunct="1">
              <a:spcBef>
                <a:spcPct val="0"/>
              </a:spcBef>
              <a:spcAft>
                <a:spcPts val="600"/>
              </a:spcAft>
              <a:buNone/>
            </a:pPr>
            <a:r>
              <a:rPr lang="es-ES_tradnl" altLang="x-none" sz="1200" dirty="0">
                <a:solidFill>
                  <a:srgbClr val="3C4559"/>
                </a:solidFill>
              </a:rPr>
              <a:t>{</a:t>
            </a:r>
            <a:r>
              <a:rPr lang="es-ES_tradnl" altLang="x-none" sz="1200" dirty="0" err="1">
                <a:solidFill>
                  <a:srgbClr val="3C4559"/>
                </a:solidFill>
              </a:rPr>
              <a:t>sdormido</a:t>
            </a:r>
            <a:r>
              <a:rPr lang="es-ES_tradnl" altLang="x-none" sz="1200" dirty="0">
                <a:solidFill>
                  <a:srgbClr val="3C4559"/>
                </a:solidFill>
              </a:rPr>
              <a:t>, </a:t>
            </a:r>
            <a:r>
              <a:rPr lang="es-ES_tradnl" altLang="x-none" sz="1200" dirty="0" err="1">
                <a:solidFill>
                  <a:srgbClr val="3C4559"/>
                </a:solidFill>
              </a:rPr>
              <a:t>josema</a:t>
            </a:r>
            <a:r>
              <a:rPr lang="es-ES_tradnl" altLang="x-none" sz="1200" dirty="0">
                <a:solidFill>
                  <a:srgbClr val="3C4559"/>
                </a:solidFill>
              </a:rPr>
              <a:t>}@</a:t>
            </a:r>
            <a:r>
              <a:rPr lang="es-ES_tradnl" altLang="x-none" sz="1200" dirty="0" err="1">
                <a:solidFill>
                  <a:srgbClr val="3C4559"/>
                </a:solidFill>
              </a:rPr>
              <a:t>dia.uned.es</a:t>
            </a:r>
            <a:endParaRPr lang="es-ES" altLang="x-none" sz="1200" dirty="0">
              <a:solidFill>
                <a:srgbClr val="3C4559"/>
              </a:solidFill>
            </a:endParaRPr>
          </a:p>
        </p:txBody>
      </p:sp>
      <p:sp>
        <p:nvSpPr>
          <p:cNvPr id="41989" name="Rectangle 7"/>
          <p:cNvSpPr>
            <a:spLocks noChangeArrowheads="1"/>
          </p:cNvSpPr>
          <p:nvPr/>
        </p:nvSpPr>
        <p:spPr bwMode="auto">
          <a:xfrm>
            <a:off x="0" y="4616450"/>
            <a:ext cx="91440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686" tIns="51843" rIns="103686" bIns="51843" anchor="ctr"/>
          <a:lstStyle>
            <a:lvl1pPr defTabSz="1030288">
              <a:spcBef>
                <a:spcPct val="20000"/>
              </a:spcBef>
              <a:buFont typeface="Arial" charset="0"/>
              <a:buChar char="•"/>
              <a:defRPr sz="2400">
                <a:solidFill>
                  <a:srgbClr val="39302B"/>
                </a:solidFill>
                <a:latin typeface="Arial" charset="0"/>
                <a:ea typeface="ＭＳ Ｐゴシック" charset="-128"/>
              </a:defRPr>
            </a:lvl1pPr>
            <a:lvl2pPr marL="742950" indent="-285750" defTabSz="1030288">
              <a:spcBef>
                <a:spcPct val="20000"/>
              </a:spcBef>
              <a:buFont typeface="Arial" charset="0"/>
              <a:buChar char="–"/>
              <a:defRPr sz="2000">
                <a:solidFill>
                  <a:srgbClr val="39302B"/>
                </a:solidFill>
                <a:latin typeface="Arial" charset="0"/>
                <a:ea typeface="ＭＳ Ｐゴシック" charset="-128"/>
              </a:defRPr>
            </a:lvl2pPr>
            <a:lvl3pPr marL="1143000" indent="-228600" defTabSz="1030288">
              <a:spcBef>
                <a:spcPct val="20000"/>
              </a:spcBef>
              <a:buFont typeface="Arial" charset="0"/>
              <a:buChar char="•"/>
              <a:defRPr>
                <a:solidFill>
                  <a:srgbClr val="39302B"/>
                </a:solidFill>
                <a:latin typeface="Arial" charset="0"/>
                <a:ea typeface="ＭＳ Ｐゴシック" charset="-128"/>
              </a:defRPr>
            </a:lvl3pPr>
            <a:lvl4pPr marL="1600200" indent="-228600" defTabSz="1030288">
              <a:spcBef>
                <a:spcPct val="20000"/>
              </a:spcBef>
              <a:buFont typeface="Arial" charset="0"/>
              <a:buChar char="–"/>
              <a:defRPr sz="1600">
                <a:solidFill>
                  <a:srgbClr val="39302B"/>
                </a:solidFill>
                <a:latin typeface="Arial" charset="0"/>
                <a:ea typeface="ＭＳ Ｐゴシック" charset="-128"/>
              </a:defRPr>
            </a:lvl4pPr>
            <a:lvl5pPr marL="2057400" indent="-228600" defTabSz="1030288">
              <a:spcBef>
                <a:spcPct val="20000"/>
              </a:spcBef>
              <a:buFont typeface="Arial" charset="0"/>
              <a:buChar char="»"/>
              <a:defRPr sz="1600">
                <a:solidFill>
                  <a:srgbClr val="39302B"/>
                </a:solidFill>
                <a:latin typeface="Arial" charset="0"/>
                <a:ea typeface="ＭＳ Ｐゴシック" charset="-128"/>
              </a:defRPr>
            </a:lvl5pPr>
            <a:lvl6pPr marL="2514600" indent="-228600" defTabSz="1030288"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defTabSz="1030288"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defTabSz="1030288"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defTabSz="1030288"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spcBef>
                <a:spcPct val="0"/>
              </a:spcBef>
              <a:buFontTx/>
              <a:buNone/>
            </a:pPr>
            <a:r>
              <a:rPr lang="es-ES_tradnl" altLang="x-none" sz="1800" dirty="0">
                <a:solidFill>
                  <a:srgbClr val="000000"/>
                </a:solidFill>
              </a:rPr>
              <a:t>15 </a:t>
            </a:r>
            <a:r>
              <a:rPr lang="es-ES_tradnl" altLang="x-none" sz="1800" dirty="0" err="1">
                <a:solidFill>
                  <a:srgbClr val="000000"/>
                </a:solidFill>
              </a:rPr>
              <a:t>years</a:t>
            </a:r>
            <a:r>
              <a:rPr lang="es-ES_tradnl" altLang="x-none" sz="1800" dirty="0">
                <a:solidFill>
                  <a:srgbClr val="000000"/>
                </a:solidFill>
              </a:rPr>
              <a:t> of </a:t>
            </a:r>
            <a:r>
              <a:rPr lang="es-ES_tradnl" altLang="x-none" sz="1800" dirty="0" err="1">
                <a:solidFill>
                  <a:srgbClr val="000000"/>
                </a:solidFill>
              </a:rPr>
              <a:t>experience</a:t>
            </a:r>
            <a:r>
              <a:rPr lang="es-ES_tradnl" altLang="x-none" sz="1800" dirty="0">
                <a:solidFill>
                  <a:srgbClr val="000000"/>
                </a:solidFill>
              </a:rPr>
              <a:t> in </a:t>
            </a:r>
            <a:r>
              <a:rPr lang="es-ES_tradnl" altLang="x-none" sz="1800" dirty="0" err="1">
                <a:solidFill>
                  <a:srgbClr val="000000"/>
                </a:solidFill>
              </a:rPr>
              <a:t>the</a:t>
            </a:r>
            <a:r>
              <a:rPr lang="es-ES_tradnl" altLang="x-none" sz="1800" dirty="0">
                <a:solidFill>
                  <a:srgbClr val="000000"/>
                </a:solidFill>
              </a:rPr>
              <a:t> </a:t>
            </a:r>
            <a:r>
              <a:rPr lang="es-ES_tradnl" altLang="x-none" sz="1800" dirty="0" err="1">
                <a:solidFill>
                  <a:srgbClr val="000000"/>
                </a:solidFill>
              </a:rPr>
              <a:t>development</a:t>
            </a:r>
            <a:r>
              <a:rPr lang="es-ES_tradnl" altLang="x-none" sz="1800" dirty="0">
                <a:solidFill>
                  <a:srgbClr val="000000"/>
                </a:solidFill>
              </a:rPr>
              <a:t> of </a:t>
            </a:r>
            <a:r>
              <a:rPr lang="es-ES_tradnl" altLang="x-none" sz="1800" dirty="0" err="1">
                <a:solidFill>
                  <a:srgbClr val="000000"/>
                </a:solidFill>
              </a:rPr>
              <a:t>interactive</a:t>
            </a:r>
            <a:r>
              <a:rPr lang="es-ES_tradnl" altLang="x-none" sz="1800" dirty="0">
                <a:solidFill>
                  <a:srgbClr val="000000"/>
                </a:solidFill>
              </a:rPr>
              <a:t> </a:t>
            </a:r>
            <a:r>
              <a:rPr lang="es-ES_tradnl" altLang="x-none" sz="1800" dirty="0" err="1">
                <a:solidFill>
                  <a:srgbClr val="000000"/>
                </a:solidFill>
              </a:rPr>
              <a:t>tools</a:t>
            </a:r>
            <a:r>
              <a:rPr lang="es-ES_tradnl" altLang="x-none" sz="1800" dirty="0">
                <a:solidFill>
                  <a:srgbClr val="000000"/>
                </a:solidFill>
              </a:rPr>
              <a:t> </a:t>
            </a:r>
            <a:r>
              <a:rPr lang="es-ES_tradnl" altLang="x-none" sz="1800" dirty="0" err="1">
                <a:solidFill>
                  <a:srgbClr val="000000"/>
                </a:solidFill>
              </a:rPr>
              <a:t>for</a:t>
            </a:r>
            <a:r>
              <a:rPr lang="es-ES_tradnl" altLang="x-none" sz="1800" dirty="0">
                <a:solidFill>
                  <a:srgbClr val="000000"/>
                </a:solidFill>
              </a:rPr>
              <a:t> control </a:t>
            </a:r>
            <a:r>
              <a:rPr lang="es-ES_tradnl" altLang="x-none" sz="1800" dirty="0" err="1">
                <a:solidFill>
                  <a:srgbClr val="000000"/>
                </a:solidFill>
              </a:rPr>
              <a:t>education</a:t>
            </a:r>
            <a:endParaRPr lang="es-ES_tradnl" altLang="x-none" sz="1800" dirty="0">
              <a:solidFill>
                <a:srgbClr val="000000"/>
              </a:solidFill>
            </a:endParaRPr>
          </a:p>
        </p:txBody>
      </p:sp>
      <p:pic>
        <p:nvPicPr>
          <p:cNvPr id="7" name="Picture 9" descr="Logo U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638" y="382588"/>
            <a:ext cx="1246187" cy="124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38853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Marcador de número de diapositiva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F5D8C704-2A03-9B48-9E95-721624F02D77}" type="slidenum">
              <a:rPr lang="es-ES" altLang="x-none" sz="1200">
                <a:solidFill>
                  <a:schemeClr val="bg1"/>
                </a:solidFill>
              </a:rPr>
              <a:pPr>
                <a:spcBef>
                  <a:spcPct val="0"/>
                </a:spcBef>
                <a:buFontTx/>
                <a:buNone/>
              </a:pPr>
              <a:t>10</a:t>
            </a:fld>
            <a:endParaRPr lang="es-ES" altLang="x-none" sz="1200">
              <a:solidFill>
                <a:schemeClr val="bg1"/>
              </a:solidFill>
            </a:endParaRPr>
          </a:p>
        </p:txBody>
      </p:sp>
      <p:pic>
        <p:nvPicPr>
          <p:cNvPr id="4915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1030288"/>
            <a:ext cx="7772400"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49"/>
          <p:cNvSpPr>
            <a:spLocks noChangeArrowheads="1"/>
          </p:cNvSpPr>
          <p:nvPr/>
        </p:nvSpPr>
        <p:spPr bwMode="auto">
          <a:xfrm>
            <a:off x="12700" y="0"/>
            <a:ext cx="89439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s-ES" altLang="x-none" sz="3200" b="1">
                <a:solidFill>
                  <a:schemeClr val="bg1"/>
                </a:solidFill>
                <a:latin typeface="Comic Sans MS" charset="0"/>
              </a:rPr>
              <a:t>3. </a:t>
            </a:r>
            <a:r>
              <a:rPr lang="en-US" altLang="x-none" sz="3200" b="1">
                <a:solidFill>
                  <a:schemeClr val="bg1"/>
                </a:solidFill>
                <a:latin typeface="Comic Sans MS" charset="0"/>
              </a:rPr>
              <a:t>Interactive Learning Modules Project </a:t>
            </a:r>
            <a:endParaRPr lang="es-ES" altLang="x-none" sz="3200" b="1">
              <a:solidFill>
                <a:schemeClr val="bg1"/>
              </a:solidFill>
              <a:latin typeface="Comic Sans MS" charset="0"/>
            </a:endParaRPr>
          </a:p>
        </p:txBody>
      </p:sp>
      <p:sp>
        <p:nvSpPr>
          <p:cNvPr id="49156" name="Rectangle 6"/>
          <p:cNvSpPr>
            <a:spLocks noChangeArrowheads="1"/>
          </p:cNvSpPr>
          <p:nvPr/>
        </p:nvSpPr>
        <p:spPr bwMode="auto">
          <a:xfrm>
            <a:off x="58738" y="85725"/>
            <a:ext cx="879951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endParaRPr lang="x-none" altLang="x-none" sz="2800">
              <a:solidFill>
                <a:schemeClr val="accent1"/>
              </a:solidFill>
            </a:endParaRPr>
          </a:p>
        </p:txBody>
      </p:sp>
      <p:sp>
        <p:nvSpPr>
          <p:cNvPr id="49157" name="Rectangle 32"/>
          <p:cNvSpPr>
            <a:spLocks noChangeArrowheads="1"/>
          </p:cNvSpPr>
          <p:nvPr/>
        </p:nvSpPr>
        <p:spPr bwMode="auto">
          <a:xfrm>
            <a:off x="142875" y="6030913"/>
            <a:ext cx="87820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lnSpc>
                <a:spcPct val="115000"/>
              </a:lnSpc>
              <a:spcBef>
                <a:spcPct val="0"/>
              </a:spcBef>
              <a:buFontTx/>
              <a:buNone/>
            </a:pPr>
            <a:r>
              <a:rPr lang="es-ES" altLang="x-none" sz="1200" dirty="0">
                <a:solidFill>
                  <a:schemeClr val="tx1"/>
                </a:solidFill>
              </a:rPr>
              <a:t>J. L. Guzmán; K. J. </a:t>
            </a:r>
            <a:r>
              <a:rPr lang="es-ES" altLang="x-none" sz="1200" dirty="0" err="1">
                <a:solidFill>
                  <a:schemeClr val="tx1"/>
                </a:solidFill>
              </a:rPr>
              <a:t>Åström</a:t>
            </a:r>
            <a:r>
              <a:rPr lang="es-ES" altLang="x-none" sz="1200" dirty="0">
                <a:solidFill>
                  <a:schemeClr val="tx1"/>
                </a:solidFill>
              </a:rPr>
              <a:t>, S. Dormido, T. </a:t>
            </a:r>
            <a:r>
              <a:rPr lang="es-ES" altLang="x-none" sz="1200" dirty="0" err="1">
                <a:solidFill>
                  <a:schemeClr val="tx1"/>
                </a:solidFill>
              </a:rPr>
              <a:t>Hägglund</a:t>
            </a:r>
            <a:r>
              <a:rPr lang="es-ES" altLang="x-none" sz="1200" dirty="0">
                <a:solidFill>
                  <a:schemeClr val="tx1"/>
                </a:solidFill>
              </a:rPr>
              <a:t>; M. </a:t>
            </a:r>
            <a:r>
              <a:rPr lang="es-ES" altLang="x-none" sz="1200" dirty="0" err="1">
                <a:solidFill>
                  <a:schemeClr val="tx1"/>
                </a:solidFill>
              </a:rPr>
              <a:t>Berenguel</a:t>
            </a:r>
            <a:r>
              <a:rPr lang="es-ES" altLang="x-none" sz="1200" dirty="0">
                <a:solidFill>
                  <a:schemeClr val="tx1"/>
                </a:solidFill>
              </a:rPr>
              <a:t>; Y. </a:t>
            </a:r>
            <a:r>
              <a:rPr lang="es-ES" altLang="x-none" sz="1200" dirty="0" err="1">
                <a:solidFill>
                  <a:schemeClr val="tx1"/>
                </a:solidFill>
              </a:rPr>
              <a:t>Piguet</a:t>
            </a:r>
            <a:r>
              <a:rPr lang="es-ES" altLang="x-none" sz="1200" dirty="0">
                <a:solidFill>
                  <a:schemeClr val="tx1"/>
                </a:solidFill>
              </a:rPr>
              <a:t>. </a:t>
            </a:r>
            <a:r>
              <a:rPr lang="ja-JP" altLang="es-ES" sz="1200" dirty="0">
                <a:solidFill>
                  <a:schemeClr val="tx1"/>
                </a:solidFill>
              </a:rPr>
              <a:t>“</a:t>
            </a:r>
            <a:r>
              <a:rPr lang="es-ES" altLang="ja-JP" sz="1200" dirty="0" err="1">
                <a:solidFill>
                  <a:schemeClr val="tx1"/>
                </a:solidFill>
              </a:rPr>
              <a:t>Interactive</a:t>
            </a:r>
            <a:r>
              <a:rPr lang="es-ES" altLang="ja-JP" sz="1200" dirty="0">
                <a:solidFill>
                  <a:schemeClr val="tx1"/>
                </a:solidFill>
              </a:rPr>
              <a:t> </a:t>
            </a:r>
            <a:r>
              <a:rPr lang="es-ES" altLang="ja-JP" sz="1200" dirty="0" err="1">
                <a:solidFill>
                  <a:schemeClr val="tx1"/>
                </a:solidFill>
              </a:rPr>
              <a:t>Learning</a:t>
            </a:r>
            <a:r>
              <a:rPr lang="es-ES" altLang="ja-JP" sz="1200" dirty="0">
                <a:solidFill>
                  <a:schemeClr val="tx1"/>
                </a:solidFill>
              </a:rPr>
              <a:t> Modules </a:t>
            </a:r>
            <a:r>
              <a:rPr lang="es-ES" altLang="ja-JP" sz="1200" dirty="0" err="1">
                <a:solidFill>
                  <a:schemeClr val="tx1"/>
                </a:solidFill>
              </a:rPr>
              <a:t>for</a:t>
            </a:r>
            <a:r>
              <a:rPr lang="es-ES" altLang="ja-JP" sz="1200" dirty="0">
                <a:solidFill>
                  <a:schemeClr val="tx1"/>
                </a:solidFill>
              </a:rPr>
              <a:t> PID Control: </a:t>
            </a:r>
            <a:r>
              <a:rPr lang="es-ES" altLang="ja-JP" sz="1200" dirty="0" err="1">
                <a:solidFill>
                  <a:schemeClr val="tx1"/>
                </a:solidFill>
              </a:rPr>
              <a:t>Using</a:t>
            </a:r>
            <a:r>
              <a:rPr lang="es-ES" altLang="ja-JP" sz="1200" dirty="0">
                <a:solidFill>
                  <a:schemeClr val="tx1"/>
                </a:solidFill>
              </a:rPr>
              <a:t> </a:t>
            </a:r>
            <a:r>
              <a:rPr lang="es-ES" altLang="ja-JP" sz="1200" dirty="0" err="1">
                <a:solidFill>
                  <a:schemeClr val="tx1"/>
                </a:solidFill>
              </a:rPr>
              <a:t>interactive</a:t>
            </a:r>
            <a:r>
              <a:rPr lang="es-ES" altLang="ja-JP" sz="1200" dirty="0">
                <a:solidFill>
                  <a:schemeClr val="tx1"/>
                </a:solidFill>
              </a:rPr>
              <a:t> </a:t>
            </a:r>
            <a:r>
              <a:rPr lang="es-ES" altLang="ja-JP" sz="1200" dirty="0" err="1">
                <a:solidFill>
                  <a:schemeClr val="tx1"/>
                </a:solidFill>
              </a:rPr>
              <a:t>graphics</a:t>
            </a:r>
            <a:r>
              <a:rPr lang="es-ES" altLang="ja-JP" sz="1200" dirty="0">
                <a:solidFill>
                  <a:schemeClr val="tx1"/>
                </a:solidFill>
              </a:rPr>
              <a:t> to </a:t>
            </a:r>
            <a:r>
              <a:rPr lang="es-ES" altLang="ja-JP" sz="1200" dirty="0" err="1">
                <a:solidFill>
                  <a:schemeClr val="tx1"/>
                </a:solidFill>
              </a:rPr>
              <a:t>learn</a:t>
            </a:r>
            <a:r>
              <a:rPr lang="es-ES" altLang="ja-JP" sz="1200" dirty="0">
                <a:solidFill>
                  <a:schemeClr val="tx1"/>
                </a:solidFill>
              </a:rPr>
              <a:t> PID control and </a:t>
            </a:r>
            <a:r>
              <a:rPr lang="es-ES" altLang="ja-JP" sz="1200" dirty="0" err="1">
                <a:solidFill>
                  <a:schemeClr val="tx1"/>
                </a:solidFill>
              </a:rPr>
              <a:t>develop</a:t>
            </a:r>
            <a:r>
              <a:rPr lang="es-ES" altLang="ja-JP" sz="1200" dirty="0">
                <a:solidFill>
                  <a:schemeClr val="tx1"/>
                </a:solidFill>
              </a:rPr>
              <a:t> </a:t>
            </a:r>
            <a:r>
              <a:rPr lang="es-ES" altLang="ja-JP" sz="1200" dirty="0" err="1">
                <a:solidFill>
                  <a:schemeClr val="tx1"/>
                </a:solidFill>
              </a:rPr>
              <a:t>intuition</a:t>
            </a:r>
            <a:r>
              <a:rPr lang="ja-JP" altLang="es-ES" sz="1200" dirty="0">
                <a:solidFill>
                  <a:schemeClr val="tx1"/>
                </a:solidFill>
              </a:rPr>
              <a:t>”</a:t>
            </a:r>
            <a:r>
              <a:rPr lang="es-ES" altLang="ja-JP" sz="1200" dirty="0">
                <a:solidFill>
                  <a:schemeClr val="tx1"/>
                </a:solidFill>
              </a:rPr>
              <a:t>, </a:t>
            </a:r>
            <a:r>
              <a:rPr lang="es-ES" altLang="ja-JP" sz="1200" i="1" dirty="0">
                <a:solidFill>
                  <a:schemeClr val="tx1"/>
                </a:solidFill>
              </a:rPr>
              <a:t>IEEE Control </a:t>
            </a:r>
            <a:r>
              <a:rPr lang="es-ES" altLang="ja-JP" sz="1200" i="1" dirty="0" err="1">
                <a:solidFill>
                  <a:schemeClr val="tx1"/>
                </a:solidFill>
              </a:rPr>
              <a:t>Systems</a:t>
            </a:r>
            <a:r>
              <a:rPr lang="es-ES" altLang="ja-JP" sz="1200" i="1" dirty="0">
                <a:solidFill>
                  <a:schemeClr val="tx1"/>
                </a:solidFill>
              </a:rPr>
              <a:t> Magazine</a:t>
            </a:r>
            <a:r>
              <a:rPr lang="es-ES" altLang="ja-JP" sz="1200" dirty="0">
                <a:solidFill>
                  <a:schemeClr val="tx1"/>
                </a:solidFill>
              </a:rPr>
              <a:t>, 28, 5, 118-134,  2008</a:t>
            </a:r>
            <a:endParaRPr lang="es-ES" altLang="x-none" sz="1200" dirty="0">
              <a:solidFill>
                <a:schemeClr val="tx1"/>
              </a:solidFill>
            </a:endParaRPr>
          </a:p>
        </p:txBody>
      </p:sp>
      <p:sp>
        <p:nvSpPr>
          <p:cNvPr id="9" name="Rectangle 3"/>
          <p:cNvSpPr>
            <a:spLocks noChangeArrowheads="1"/>
          </p:cNvSpPr>
          <p:nvPr/>
        </p:nvSpPr>
        <p:spPr bwMode="auto">
          <a:xfrm>
            <a:off x="947737" y="492125"/>
            <a:ext cx="6938963"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r>
              <a:rPr lang="en-US" altLang="x-none" sz="1600" dirty="0">
                <a:solidFill>
                  <a:schemeClr val="accent1"/>
                </a:solidFill>
              </a:rPr>
              <a:t>http://</a:t>
            </a:r>
            <a:r>
              <a:rPr lang="en-US" altLang="x-none" sz="1600" dirty="0" err="1">
                <a:solidFill>
                  <a:schemeClr val="accent1"/>
                </a:solidFill>
              </a:rPr>
              <a:t>aer.ual.es</a:t>
            </a:r>
            <a:r>
              <a:rPr lang="en-US" altLang="x-none" sz="1600" dirty="0">
                <a:solidFill>
                  <a:schemeClr val="accent1"/>
                </a:solidFill>
              </a:rPr>
              <a:t>/</a:t>
            </a:r>
            <a:r>
              <a:rPr lang="en-US" altLang="x-none" sz="1600" dirty="0" err="1">
                <a:solidFill>
                  <a:schemeClr val="accent1"/>
                </a:solidFill>
              </a:rPr>
              <a:t>ilm</a:t>
            </a:r>
            <a:r>
              <a:rPr lang="en-US" altLang="x-none" sz="1600" dirty="0">
                <a:solidFill>
                  <a:schemeClr val="accent1"/>
                </a:solidFill>
              </a:rPr>
              <a:t>/</a:t>
            </a:r>
          </a:p>
        </p:txBody>
      </p:sp>
      <p:sp>
        <p:nvSpPr>
          <p:cNvPr id="10"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a:t>
            </a:r>
            <a:r>
              <a:rPr lang="en-US" altLang="x-none" sz="2800" dirty="0">
                <a:solidFill>
                  <a:srgbClr val="C00000"/>
                </a:solidFill>
                <a:ea typeface="Bradley Hand" charset="0"/>
                <a:cs typeface="Bradley Hand" charset="0"/>
              </a:rPr>
              <a:t>The</a:t>
            </a:r>
            <a:r>
              <a:rPr lang="en-US" altLang="x-none" sz="2800" dirty="0">
                <a:solidFill>
                  <a:srgbClr val="004C30"/>
                </a:solidFill>
                <a:ea typeface="Bradley Hand" charset="0"/>
                <a:cs typeface="Bradley Hand" charset="0"/>
              </a:rPr>
              <a:t> </a:t>
            </a:r>
            <a:r>
              <a:rPr lang="en-US" altLang="x-none" sz="2800" dirty="0">
                <a:solidFill>
                  <a:srgbClr val="C00000"/>
                </a:solidFill>
                <a:ea typeface="Bradley Hand" charset="0"/>
                <a:cs typeface="Bradley Hand" charset="0"/>
              </a:rPr>
              <a:t>Interactive Learning Modules </a:t>
            </a:r>
            <a:endParaRPr lang="en-US" altLang="x-none" sz="2800" dirty="0">
              <a:solidFill>
                <a:schemeClr val="accent1"/>
              </a:solidFill>
            </a:endParaRPr>
          </a:p>
        </p:txBody>
      </p:sp>
    </p:spTree>
    <p:extLst>
      <p:ext uri="{BB962C8B-B14F-4D97-AF65-F5344CB8AC3E}">
        <p14:creationId xmlns:p14="http://schemas.microsoft.com/office/powerpoint/2010/main" val="173764217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Rectangle 2"/>
          <p:cNvSpPr>
            <a:spLocks noChangeArrowheads="1"/>
          </p:cNvSpPr>
          <p:nvPr/>
        </p:nvSpPr>
        <p:spPr bwMode="auto">
          <a:xfrm>
            <a:off x="7315200" y="6223000"/>
            <a:ext cx="1828800" cy="635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endParaRPr lang="x-none" altLang="x-none" sz="1800"/>
          </a:p>
        </p:txBody>
      </p:sp>
      <p:pic>
        <p:nvPicPr>
          <p:cNvPr id="1105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20750"/>
            <a:ext cx="84201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0598" name="Rectangle 149"/>
          <p:cNvSpPr>
            <a:spLocks noChangeArrowheads="1"/>
          </p:cNvSpPr>
          <p:nvPr/>
        </p:nvSpPr>
        <p:spPr bwMode="auto">
          <a:xfrm>
            <a:off x="12700" y="0"/>
            <a:ext cx="894397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r>
              <a:rPr lang="es-ES" altLang="x-none" sz="3200" b="1">
                <a:solidFill>
                  <a:schemeClr val="bg1"/>
                </a:solidFill>
                <a:latin typeface="Comic Sans MS" charset="0"/>
              </a:rPr>
              <a:t>3. </a:t>
            </a:r>
            <a:r>
              <a:rPr lang="en-US" altLang="x-none" sz="3200" b="1">
                <a:solidFill>
                  <a:schemeClr val="bg1"/>
                </a:solidFill>
                <a:latin typeface="Comic Sans MS" charset="0"/>
              </a:rPr>
              <a:t>Interactive Learning Modules Project </a:t>
            </a:r>
            <a:endParaRPr lang="es-ES" altLang="x-none" sz="3200" b="1">
              <a:solidFill>
                <a:schemeClr val="bg1"/>
              </a:solidFill>
              <a:latin typeface="Comic Sans MS" charset="0"/>
            </a:endParaRPr>
          </a:p>
        </p:txBody>
      </p:sp>
      <p:sp>
        <p:nvSpPr>
          <p:cNvPr id="110599" name="Rectangle 3"/>
          <p:cNvSpPr>
            <a:spLocks noChangeArrowheads="1"/>
          </p:cNvSpPr>
          <p:nvPr/>
        </p:nvSpPr>
        <p:spPr bwMode="auto">
          <a:xfrm>
            <a:off x="1066800" y="5808146"/>
            <a:ext cx="7150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a:r>
              <a:rPr lang="es-ES" altLang="x-none" dirty="0">
                <a:solidFill>
                  <a:srgbClr val="C00000"/>
                </a:solidFill>
                <a:latin typeface="Comic Sans MS" charset="0"/>
              </a:rPr>
              <a:t>&gt; 150.000 </a:t>
            </a:r>
            <a:r>
              <a:rPr lang="es-ES" altLang="x-none" dirty="0" err="1">
                <a:solidFill>
                  <a:srgbClr val="C00000"/>
                </a:solidFill>
                <a:latin typeface="Comic Sans MS" charset="0"/>
              </a:rPr>
              <a:t>downloads</a:t>
            </a:r>
            <a:r>
              <a:rPr lang="es-ES" altLang="x-none" dirty="0">
                <a:solidFill>
                  <a:srgbClr val="C00000"/>
                </a:solidFill>
                <a:latin typeface="Comic Sans MS" charset="0"/>
              </a:rPr>
              <a:t> </a:t>
            </a:r>
            <a:r>
              <a:rPr lang="es-ES" altLang="x-none" dirty="0" err="1">
                <a:solidFill>
                  <a:srgbClr val="C00000"/>
                </a:solidFill>
                <a:latin typeface="Comic Sans MS" charset="0"/>
              </a:rPr>
              <a:t>from</a:t>
            </a:r>
            <a:r>
              <a:rPr lang="es-ES" altLang="x-none" dirty="0">
                <a:solidFill>
                  <a:srgbClr val="C00000"/>
                </a:solidFill>
                <a:latin typeface="Comic Sans MS" charset="0"/>
              </a:rPr>
              <a:t> 01/01/2009 </a:t>
            </a:r>
            <a:r>
              <a:rPr lang="es-ES" altLang="x-none" dirty="0" err="1">
                <a:solidFill>
                  <a:srgbClr val="C00000"/>
                </a:solidFill>
                <a:latin typeface="Comic Sans MS" charset="0"/>
              </a:rPr>
              <a:t>till</a:t>
            </a:r>
            <a:r>
              <a:rPr lang="es-ES" altLang="x-none" dirty="0">
                <a:solidFill>
                  <a:srgbClr val="C00000"/>
                </a:solidFill>
                <a:latin typeface="Comic Sans MS" charset="0"/>
              </a:rPr>
              <a:t> </a:t>
            </a:r>
            <a:r>
              <a:rPr lang="es-ES" altLang="x-none" dirty="0" err="1">
                <a:solidFill>
                  <a:srgbClr val="C00000"/>
                </a:solidFill>
                <a:latin typeface="Comic Sans MS" charset="0"/>
              </a:rPr>
              <a:t>now</a:t>
            </a:r>
            <a:endParaRPr lang="en-US" altLang="x-none" dirty="0">
              <a:solidFill>
                <a:srgbClr val="C00000"/>
              </a:solidFill>
              <a:latin typeface="Comic Sans MS" charset="0"/>
            </a:endParaRPr>
          </a:p>
        </p:txBody>
      </p:sp>
      <p:sp>
        <p:nvSpPr>
          <p:cNvPr id="6"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a:t>
            </a:r>
            <a:r>
              <a:rPr lang="en-US" altLang="x-none" sz="2800" dirty="0">
                <a:solidFill>
                  <a:srgbClr val="C00000"/>
                </a:solidFill>
                <a:ea typeface="Bradley Hand" charset="0"/>
                <a:cs typeface="Bradley Hand" charset="0"/>
              </a:rPr>
              <a:t>The</a:t>
            </a:r>
            <a:r>
              <a:rPr lang="en-US" altLang="x-none" sz="2800" dirty="0">
                <a:solidFill>
                  <a:srgbClr val="004C30"/>
                </a:solidFill>
                <a:ea typeface="Bradley Hand" charset="0"/>
                <a:cs typeface="Bradley Hand" charset="0"/>
              </a:rPr>
              <a:t> </a:t>
            </a:r>
            <a:r>
              <a:rPr lang="en-US" altLang="x-none" sz="2800" dirty="0">
                <a:solidFill>
                  <a:srgbClr val="C00000"/>
                </a:solidFill>
                <a:ea typeface="Bradley Hand" charset="0"/>
                <a:cs typeface="Bradley Hand" charset="0"/>
              </a:rPr>
              <a:t>Interactive Learning Modules </a:t>
            </a:r>
            <a:endParaRPr lang="en-US" altLang="x-none" sz="2800" dirty="0">
              <a:solidFill>
                <a:schemeClr val="accent1"/>
              </a:solidFill>
            </a:endParaRPr>
          </a:p>
        </p:txBody>
      </p:sp>
    </p:spTree>
    <p:extLst>
      <p:ext uri="{BB962C8B-B14F-4D97-AF65-F5344CB8AC3E}">
        <p14:creationId xmlns:p14="http://schemas.microsoft.com/office/powerpoint/2010/main" val="2129412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Marcador de número de diapositiva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F43D3E8C-25D9-164B-832F-604B2AABF463}" type="slidenum">
              <a:rPr lang="es-ES" altLang="x-none" sz="1200">
                <a:solidFill>
                  <a:schemeClr val="bg1"/>
                </a:solidFill>
              </a:rPr>
              <a:pPr>
                <a:spcBef>
                  <a:spcPct val="0"/>
                </a:spcBef>
                <a:buFontTx/>
                <a:buNone/>
              </a:pPr>
              <a:t>12</a:t>
            </a:fld>
            <a:endParaRPr lang="es-ES" altLang="x-none" sz="1200">
              <a:solidFill>
                <a:schemeClr val="bg1"/>
              </a:solidFill>
            </a:endParaRPr>
          </a:p>
        </p:txBody>
      </p:sp>
      <p:sp>
        <p:nvSpPr>
          <p:cNvPr id="50178" name="Rectangle 43"/>
          <p:cNvSpPr>
            <a:spLocks noChangeArrowheads="1"/>
          </p:cNvSpPr>
          <p:nvPr/>
        </p:nvSpPr>
        <p:spPr bwMode="auto">
          <a:xfrm>
            <a:off x="6370638" y="2917825"/>
            <a:ext cx="26336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r>
              <a:rPr lang="en-US" altLang="x-none" sz="2000" dirty="0">
                <a:solidFill>
                  <a:srgbClr val="000000"/>
                </a:solidFill>
              </a:rPr>
              <a:t>The</a:t>
            </a:r>
          </a:p>
          <a:p>
            <a:pPr algn="ctr" eaLnBrk="1" hangingPunct="1">
              <a:spcBef>
                <a:spcPct val="0"/>
              </a:spcBef>
              <a:buFontTx/>
              <a:buNone/>
            </a:pPr>
            <a:r>
              <a:rPr lang="en-US" altLang="es-ES" sz="2000" dirty="0">
                <a:solidFill>
                  <a:srgbClr val="000000"/>
                </a:solidFill>
              </a:rPr>
              <a:t>“</a:t>
            </a:r>
            <a:r>
              <a:rPr lang="en-US" altLang="ja-JP" sz="2000" dirty="0">
                <a:solidFill>
                  <a:srgbClr val="000000"/>
                </a:solidFill>
              </a:rPr>
              <a:t>interactive cards</a:t>
            </a:r>
            <a:r>
              <a:rPr lang="en-US" altLang="es-ES" sz="2000" dirty="0">
                <a:solidFill>
                  <a:srgbClr val="000000"/>
                </a:solidFill>
              </a:rPr>
              <a:t>” project</a:t>
            </a:r>
            <a:endParaRPr lang="es-ES" altLang="x-none" sz="2000" dirty="0">
              <a:solidFill>
                <a:srgbClr val="000000"/>
              </a:solidFill>
            </a:endParaRPr>
          </a:p>
        </p:txBody>
      </p:sp>
      <p:pic>
        <p:nvPicPr>
          <p:cNvPr id="50179"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8" y="792163"/>
            <a:ext cx="4633912"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5"/>
          <p:cNvSpPr>
            <a:spLocks noChangeArrowheads="1"/>
          </p:cNvSpPr>
          <p:nvPr/>
        </p:nvSpPr>
        <p:spPr bwMode="auto">
          <a:xfrm>
            <a:off x="0" y="6034088"/>
            <a:ext cx="88677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buFont typeface="Arial" charset="0"/>
              <a:buNone/>
            </a:pPr>
            <a:r>
              <a:rPr lang="en-US" altLang="x-none" sz="1400">
                <a:solidFill>
                  <a:schemeClr val="tx1"/>
                </a:solidFill>
              </a:rPr>
              <a:t>J. L. Guzmán, R. Costa, S. Dormido, M. Berenguel. " An interactivity-based methodology as support to control education" </a:t>
            </a:r>
            <a:r>
              <a:rPr lang="en-US" altLang="x-none" sz="1400" i="1">
                <a:solidFill>
                  <a:schemeClr val="tx1"/>
                </a:solidFill>
              </a:rPr>
              <a:t>IEEE Control Systems</a:t>
            </a:r>
            <a:r>
              <a:rPr lang="en-US" altLang="x-none" sz="1400">
                <a:solidFill>
                  <a:schemeClr val="tx1"/>
                </a:solidFill>
              </a:rPr>
              <a:t>, </a:t>
            </a:r>
            <a:r>
              <a:rPr lang="cs-CZ" altLang="x-none" sz="1400">
                <a:solidFill>
                  <a:schemeClr val="tx1"/>
                </a:solidFill>
              </a:rPr>
              <a:t>35, 111-25, 2016, </a:t>
            </a:r>
            <a:r>
              <a:rPr lang="pt-BR" altLang="x-none" sz="1400">
                <a:solidFill>
                  <a:schemeClr val="tx1"/>
                </a:solidFill>
              </a:rPr>
              <a:t>doi: 10.1109/MCS.2015. 2495092</a:t>
            </a:r>
            <a:endParaRPr lang="es-ES" altLang="x-none" sz="1400">
              <a:solidFill>
                <a:schemeClr val="tx1"/>
              </a:solidFill>
            </a:endParaRPr>
          </a:p>
        </p:txBody>
      </p:sp>
      <p:sp>
        <p:nvSpPr>
          <p:cNvPr id="50181"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Some of our interactive tools</a:t>
            </a:r>
          </a:p>
        </p:txBody>
      </p:sp>
    </p:spTree>
    <p:extLst>
      <p:ext uri="{BB962C8B-B14F-4D97-AF65-F5344CB8AC3E}">
        <p14:creationId xmlns:p14="http://schemas.microsoft.com/office/powerpoint/2010/main" val="92193647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7A5345F-28F3-1926-BD13-B9A997B05D60}"/>
              </a:ext>
            </a:extLst>
          </p:cNvPr>
          <p:cNvSpPr>
            <a:spLocks noGrp="1"/>
          </p:cNvSpPr>
          <p:nvPr>
            <p:ph type="sldNum" sz="quarter" idx="10"/>
          </p:nvPr>
        </p:nvSpPr>
        <p:spPr/>
        <p:txBody>
          <a:bodyPr/>
          <a:lstStyle/>
          <a:p>
            <a:pPr>
              <a:defRPr/>
            </a:pPr>
            <a:fld id="{E636C080-4852-2649-BD63-30C48E9E94CB}" type="slidenum">
              <a:rPr lang="es-ES" altLang="x-none" smtClean="0"/>
              <a:pPr>
                <a:defRPr/>
              </a:pPr>
              <a:t>13</a:t>
            </a:fld>
            <a:endParaRPr lang="es-ES" altLang="x-none"/>
          </a:p>
        </p:txBody>
      </p:sp>
      <p:pic>
        <p:nvPicPr>
          <p:cNvPr id="6" name="Imagen 5" descr="Imagen que contiene Calendario&#10;&#10;El contenido generado por IA puede ser incorrecto.">
            <a:extLst>
              <a:ext uri="{FF2B5EF4-FFF2-40B4-BE49-F238E27FC236}">
                <a16:creationId xmlns:a16="http://schemas.microsoft.com/office/drawing/2014/main" id="{972FB321-9428-1A98-89AF-70E95CFEE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859432"/>
            <a:ext cx="9046531" cy="5552254"/>
          </a:xfrm>
          <a:prstGeom prst="rect">
            <a:avLst/>
          </a:prstGeom>
        </p:spPr>
      </p:pic>
      <p:sp>
        <p:nvSpPr>
          <p:cNvPr id="9" name="Rectangle 3">
            <a:extLst>
              <a:ext uri="{FF2B5EF4-FFF2-40B4-BE49-F238E27FC236}">
                <a16:creationId xmlns:a16="http://schemas.microsoft.com/office/drawing/2014/main" id="{4742B691-5284-1D3B-8CF8-4088B0AC764A}"/>
              </a:ext>
            </a:extLst>
          </p:cNvPr>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Some of our interactive tools</a:t>
            </a:r>
          </a:p>
        </p:txBody>
      </p:sp>
      <p:sp>
        <p:nvSpPr>
          <p:cNvPr id="10" name="CuadroTexto 9">
            <a:extLst>
              <a:ext uri="{FF2B5EF4-FFF2-40B4-BE49-F238E27FC236}">
                <a16:creationId xmlns:a16="http://schemas.microsoft.com/office/drawing/2014/main" id="{AF283425-8F8D-DDF7-9814-2324E66BBBCA}"/>
              </a:ext>
            </a:extLst>
          </p:cNvPr>
          <p:cNvSpPr txBox="1"/>
          <p:nvPr/>
        </p:nvSpPr>
        <p:spPr>
          <a:xfrm>
            <a:off x="5178879" y="218107"/>
            <a:ext cx="3301093" cy="380610"/>
          </a:xfrm>
          <a:prstGeom prst="rect">
            <a:avLst/>
          </a:prstGeom>
          <a:noFill/>
        </p:spPr>
        <p:txBody>
          <a:bodyPr wrap="square">
            <a:spAutoFit/>
          </a:bodyPr>
          <a:lstStyle/>
          <a:p>
            <a:r>
              <a:rPr lang="en-US" altLang="es-ES" sz="1800" b="1" dirty="0">
                <a:solidFill>
                  <a:schemeClr val="tx1">
                    <a:lumMod val="85000"/>
                    <a:lumOff val="15000"/>
                  </a:schemeClr>
                </a:solidFill>
                <a:latin typeface="+mj-lt"/>
                <a:ea typeface="+mj-ea"/>
                <a:cs typeface="+mj-cs"/>
                <a:hlinkClick r:id="rId3"/>
              </a:rPr>
              <a:t>https://www2.ual.es/icontrol/</a:t>
            </a:r>
            <a:endParaRPr lang="en-US" altLang="es-ES" sz="1800" b="1" dirty="0">
              <a:solidFill>
                <a:schemeClr val="tx1">
                  <a:lumMod val="85000"/>
                  <a:lumOff val="15000"/>
                </a:schemeClr>
              </a:solidFill>
              <a:latin typeface="+mj-lt"/>
              <a:ea typeface="+mj-ea"/>
              <a:cs typeface="+mj-cs"/>
            </a:endParaRPr>
          </a:p>
        </p:txBody>
      </p:sp>
    </p:spTree>
    <p:extLst>
      <p:ext uri="{BB962C8B-B14F-4D97-AF65-F5344CB8AC3E}">
        <p14:creationId xmlns:p14="http://schemas.microsoft.com/office/powerpoint/2010/main" val="1511040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3" y="17011650"/>
            <a:ext cx="13169900" cy="701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17191038"/>
            <a:ext cx="13169900" cy="701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10"/>
          <p:cNvSpPr>
            <a:spLocks noChangeArrowheads="1"/>
          </p:cNvSpPr>
          <p:nvPr/>
        </p:nvSpPr>
        <p:spPr bwMode="auto">
          <a:xfrm>
            <a:off x="577622" y="5443991"/>
            <a:ext cx="34972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000" dirty="0">
                <a:solidFill>
                  <a:schemeClr val="accent1"/>
                </a:solidFill>
              </a:rPr>
              <a:t>Sliding mode control</a:t>
            </a:r>
            <a:endParaRPr lang="es-ES" altLang="x-none" sz="2000" dirty="0">
              <a:solidFill>
                <a:schemeClr val="accent1"/>
              </a:solidFill>
            </a:endParaRPr>
          </a:p>
        </p:txBody>
      </p:sp>
      <p:pic>
        <p:nvPicPr>
          <p:cNvPr id="54277" name="Imagen 1" descr="Captura de pantalla 2017-01-04 a las 14.58.2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749300"/>
            <a:ext cx="8729663"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Some of our interactive tools</a:t>
            </a:r>
          </a:p>
        </p:txBody>
      </p:sp>
      <p:sp>
        <p:nvSpPr>
          <p:cNvPr id="8" name="Rectangle 9"/>
          <p:cNvSpPr>
            <a:spLocks noChangeArrowheads="1"/>
          </p:cNvSpPr>
          <p:nvPr/>
        </p:nvSpPr>
        <p:spPr bwMode="auto">
          <a:xfrm>
            <a:off x="215899" y="5894388"/>
            <a:ext cx="8729663"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2800">
                <a:solidFill>
                  <a:schemeClr val="tx1"/>
                </a:solidFill>
                <a:latin typeface="Arial" charset="0"/>
              </a:defRPr>
            </a:lvl1pPr>
            <a:lvl2pPr marL="827088" indent="-285750">
              <a:spcBef>
                <a:spcPct val="20000"/>
              </a:spcBef>
              <a:buChar char="–"/>
              <a:defRPr sz="2400">
                <a:solidFill>
                  <a:schemeClr val="tx1"/>
                </a:solidFill>
                <a:latin typeface="Arial" charset="0"/>
              </a:defRPr>
            </a:lvl2pPr>
            <a:lvl3pPr marL="1235075" indent="-228600">
              <a:spcBef>
                <a:spcPct val="20000"/>
              </a:spcBef>
              <a:buChar char="•"/>
              <a:defRPr sz="2000">
                <a:solidFill>
                  <a:schemeClr val="tx1"/>
                </a:solidFill>
                <a:latin typeface="Arial" charset="0"/>
              </a:defRPr>
            </a:lvl3pPr>
            <a:lvl4pPr marL="1643063"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pPr algn="just" eaLnBrk="1" hangingPunct="1">
              <a:lnSpc>
                <a:spcPct val="115000"/>
              </a:lnSpc>
              <a:spcBef>
                <a:spcPct val="0"/>
              </a:spcBef>
              <a:buFontTx/>
              <a:buNone/>
              <a:defRPr/>
            </a:pPr>
            <a:r>
              <a:rPr lang="es-ES" altLang="x-none" sz="1600" b="1" dirty="0">
                <a:latin typeface="Bradley Hand ITC" charset="0"/>
              </a:rPr>
              <a:t>N. Carrero, R. Costa, S. Dormido, E. </a:t>
            </a:r>
            <a:r>
              <a:rPr lang="es-ES" altLang="x-none" sz="1600" b="1" dirty="0" err="1">
                <a:latin typeface="Bradley Hand ITC" charset="0"/>
              </a:rPr>
              <a:t>Fossas</a:t>
            </a:r>
            <a:r>
              <a:rPr lang="es-ES" altLang="x-none" sz="1600" b="1" dirty="0">
                <a:latin typeface="Bradley Hand ITC" charset="0"/>
              </a:rPr>
              <a:t>, “</a:t>
            </a:r>
            <a:r>
              <a:rPr lang="en-US" altLang="x-none" sz="1600" b="1" dirty="0">
                <a:latin typeface="Bradley Hand ITC" charset="0"/>
              </a:rPr>
              <a:t>Using interactive tools to teach/learn Sliding Mode Control”, </a:t>
            </a:r>
            <a:r>
              <a:rPr lang="es-ES" altLang="x-none" sz="1600" b="1" i="1" dirty="0" err="1">
                <a:latin typeface="Bradley Hand ITC" charset="0"/>
              </a:rPr>
              <a:t>Conference</a:t>
            </a:r>
            <a:r>
              <a:rPr lang="es-ES" altLang="x-none" sz="1600" b="1" i="1" dirty="0">
                <a:latin typeface="Bradley Hand ITC" charset="0"/>
              </a:rPr>
              <a:t> </a:t>
            </a:r>
            <a:r>
              <a:rPr lang="es-ES" altLang="x-none" sz="1600" b="1" i="1" dirty="0" err="1">
                <a:latin typeface="Bradley Hand ITC" charset="0"/>
              </a:rPr>
              <a:t>Decision</a:t>
            </a:r>
            <a:r>
              <a:rPr lang="es-ES" altLang="x-none" sz="1600" b="1" i="1" dirty="0">
                <a:latin typeface="Bradley Hand ITC" charset="0"/>
              </a:rPr>
              <a:t> and Control</a:t>
            </a:r>
            <a:r>
              <a:rPr lang="es-ES" altLang="x-none" sz="1600" b="1" dirty="0">
                <a:latin typeface="Bradley Hand ITC" charset="0"/>
              </a:rPr>
              <a:t>, Atlanta, </a:t>
            </a:r>
            <a:r>
              <a:rPr lang="es-ES" altLang="x-none" sz="1600" b="1" dirty="0" err="1">
                <a:latin typeface="Bradley Hand ITC" charset="0"/>
              </a:rPr>
              <a:t>december</a:t>
            </a:r>
            <a:r>
              <a:rPr lang="es-ES" altLang="x-none" sz="1600" b="1" dirty="0">
                <a:latin typeface="Bradley Hand ITC" charset="0"/>
              </a:rPr>
              <a:t> 2010</a:t>
            </a:r>
          </a:p>
        </p:txBody>
      </p:sp>
      <p:sp>
        <p:nvSpPr>
          <p:cNvPr id="2" name="CuadroTexto 1">
            <a:extLst>
              <a:ext uri="{FF2B5EF4-FFF2-40B4-BE49-F238E27FC236}">
                <a16:creationId xmlns:a16="http://schemas.microsoft.com/office/drawing/2014/main" id="{057888FF-BC82-71F1-F73F-A5A60D0917FC}"/>
              </a:ext>
            </a:extLst>
          </p:cNvPr>
          <p:cNvSpPr txBox="1"/>
          <p:nvPr/>
        </p:nvSpPr>
        <p:spPr>
          <a:xfrm>
            <a:off x="3131798" y="5652862"/>
            <a:ext cx="5729174" cy="323165"/>
          </a:xfrm>
          <a:prstGeom prst="rect">
            <a:avLst/>
          </a:prstGeom>
          <a:noFill/>
        </p:spPr>
        <p:txBody>
          <a:bodyPr wrap="square">
            <a:spAutoFit/>
          </a:bodyPr>
          <a:lstStyle/>
          <a:p>
            <a:r>
              <a:rPr lang="es-ES" sz="1500" dirty="0">
                <a:solidFill>
                  <a:srgbClr val="0070C0"/>
                </a:solidFill>
                <a:hlinkClick r:id="rId4"/>
              </a:rPr>
              <a:t>https://ramon-costa.staff.upc.edu/SMCITOOL/SMCITOOL.html</a:t>
            </a:r>
            <a:endParaRPr lang="es-ES" sz="1500" dirty="0">
              <a:solidFill>
                <a:srgbClr val="0070C0"/>
              </a:solidFill>
            </a:endParaRPr>
          </a:p>
        </p:txBody>
      </p:sp>
    </p:spTree>
    <p:extLst>
      <p:ext uri="{BB962C8B-B14F-4D97-AF65-F5344CB8AC3E}">
        <p14:creationId xmlns:p14="http://schemas.microsoft.com/office/powerpoint/2010/main" val="154273149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CF8EC4DC-5352-2A45-A3B3-6EB08E002E1D}" type="slidenum">
              <a:rPr lang="es-ES" altLang="x-none" sz="1200">
                <a:solidFill>
                  <a:schemeClr val="bg1"/>
                </a:solidFill>
              </a:rPr>
              <a:pPr>
                <a:spcBef>
                  <a:spcPct val="0"/>
                </a:spcBef>
                <a:buFontTx/>
                <a:buNone/>
              </a:pPr>
              <a:t>15</a:t>
            </a:fld>
            <a:endParaRPr lang="es-ES" altLang="x-none" sz="1200">
              <a:solidFill>
                <a:schemeClr val="bg1"/>
              </a:solidFill>
            </a:endParaRPr>
          </a:p>
        </p:txBody>
      </p:sp>
      <p:pic>
        <p:nvPicPr>
          <p:cNvPr id="55298"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17011650"/>
            <a:ext cx="13169900" cy="701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17191038"/>
            <a:ext cx="13169900" cy="701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10"/>
          <p:cNvSpPr>
            <a:spLocks noChangeArrowheads="1"/>
          </p:cNvSpPr>
          <p:nvPr/>
        </p:nvSpPr>
        <p:spPr bwMode="auto">
          <a:xfrm>
            <a:off x="2928938" y="5732463"/>
            <a:ext cx="34972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r>
              <a:rPr lang="en-US" altLang="x-none" sz="2000" dirty="0">
                <a:solidFill>
                  <a:schemeClr val="accent1"/>
                </a:solidFill>
              </a:rPr>
              <a:t>Sliding mode control</a:t>
            </a:r>
            <a:endParaRPr lang="es-ES" altLang="x-none" sz="2000" dirty="0">
              <a:solidFill>
                <a:schemeClr val="accent1"/>
              </a:solidFill>
            </a:endParaRPr>
          </a:p>
        </p:txBody>
      </p:sp>
      <p:sp>
        <p:nvSpPr>
          <p:cNvPr id="55301"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Some of our interactive tools</a:t>
            </a:r>
          </a:p>
        </p:txBody>
      </p:sp>
      <p:pic>
        <p:nvPicPr>
          <p:cNvPr id="55302" name="Imagen 1" descr="Captura de pantalla 2017-01-09 a las 19.12.0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11400"/>
            <a:ext cx="91440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Rectangle 10"/>
          <p:cNvSpPr>
            <a:spLocks noChangeArrowheads="1"/>
          </p:cNvSpPr>
          <p:nvPr/>
        </p:nvSpPr>
        <p:spPr bwMode="auto">
          <a:xfrm>
            <a:off x="355600" y="1041400"/>
            <a:ext cx="8458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lnSpc>
                <a:spcPct val="150000"/>
              </a:lnSpc>
              <a:spcBef>
                <a:spcPct val="0"/>
              </a:spcBef>
              <a:buFontTx/>
              <a:buNone/>
            </a:pPr>
            <a:r>
              <a:rPr lang="en-US" altLang="x-none" sz="1800" dirty="0">
                <a:solidFill>
                  <a:srgbClr val="000000"/>
                </a:solidFill>
              </a:rPr>
              <a:t>Different possible phase trajectories close to the switching surface: a) </a:t>
            </a:r>
            <a:r>
              <a:rPr lang="en-US" altLang="x-none" sz="1800" dirty="0">
                <a:solidFill>
                  <a:srgbClr val="000000"/>
                </a:solidFill>
                <a:latin typeface="Symbol" charset="2"/>
              </a:rPr>
              <a:t>s</a:t>
            </a:r>
            <a:r>
              <a:rPr lang="en-US" altLang="x-none" sz="1800" dirty="0">
                <a:solidFill>
                  <a:srgbClr val="000000"/>
                </a:solidFill>
              </a:rPr>
              <a:t>(x) = 0 acts as a </a:t>
            </a:r>
            <a:r>
              <a:rPr lang="en-US" altLang="x-none" sz="1800" dirty="0" err="1">
                <a:solidFill>
                  <a:srgbClr val="000000"/>
                </a:solidFill>
              </a:rPr>
              <a:t>repeller</a:t>
            </a:r>
            <a:r>
              <a:rPr lang="en-US" altLang="x-none" sz="1800" dirty="0">
                <a:solidFill>
                  <a:srgbClr val="000000"/>
                </a:solidFill>
              </a:rPr>
              <a:t>, b) paths cross </a:t>
            </a:r>
            <a:r>
              <a:rPr lang="en-US" altLang="x-none" sz="1800" dirty="0">
                <a:solidFill>
                  <a:srgbClr val="000000"/>
                </a:solidFill>
                <a:latin typeface="Symbol" charset="2"/>
              </a:rPr>
              <a:t>s</a:t>
            </a:r>
            <a:r>
              <a:rPr lang="en-US" altLang="x-none" sz="1800" dirty="0">
                <a:solidFill>
                  <a:srgbClr val="000000"/>
                </a:solidFill>
              </a:rPr>
              <a:t>(x) = 0 and c) </a:t>
            </a:r>
            <a:r>
              <a:rPr lang="en-US" altLang="x-none" sz="1800" dirty="0">
                <a:solidFill>
                  <a:srgbClr val="000000"/>
                </a:solidFill>
                <a:latin typeface="Symbol" charset="2"/>
              </a:rPr>
              <a:t>s</a:t>
            </a:r>
            <a:r>
              <a:rPr lang="en-US" altLang="x-none" sz="1800" dirty="0">
                <a:solidFill>
                  <a:srgbClr val="000000"/>
                </a:solidFill>
              </a:rPr>
              <a:t>(x) = 0 acts as an attractor</a:t>
            </a:r>
            <a:endParaRPr lang="es-ES" altLang="x-none" sz="1800" dirty="0">
              <a:solidFill>
                <a:srgbClr val="000000"/>
              </a:solidFill>
            </a:endParaRPr>
          </a:p>
        </p:txBody>
      </p:sp>
    </p:spTree>
    <p:extLst>
      <p:ext uri="{BB962C8B-B14F-4D97-AF65-F5344CB8AC3E}">
        <p14:creationId xmlns:p14="http://schemas.microsoft.com/office/powerpoint/2010/main" val="211813262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16B172E2-96A8-644E-A126-CE8741E6F5EC}" type="slidenum">
              <a:rPr lang="es-ES" altLang="x-none" sz="1200">
                <a:solidFill>
                  <a:schemeClr val="bg1"/>
                </a:solidFill>
              </a:rPr>
              <a:pPr>
                <a:spcBef>
                  <a:spcPct val="0"/>
                </a:spcBef>
                <a:buFontTx/>
                <a:buNone/>
              </a:pPr>
              <a:t>16</a:t>
            </a:fld>
            <a:endParaRPr lang="es-ES" altLang="x-none" sz="1200">
              <a:solidFill>
                <a:schemeClr val="bg1"/>
              </a:solidFill>
            </a:endParaRPr>
          </a:p>
        </p:txBody>
      </p:sp>
      <p:pic>
        <p:nvPicPr>
          <p:cNvPr id="57346"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3" y="17011650"/>
            <a:ext cx="13169900" cy="701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17191038"/>
            <a:ext cx="13169900" cy="701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913" y="746125"/>
            <a:ext cx="3652837"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2270125"/>
            <a:ext cx="375285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Image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050" y="4038600"/>
            <a:ext cx="36861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2"/>
          <p:cNvSpPr>
            <a:spLocks noChangeArrowheads="1"/>
          </p:cNvSpPr>
          <p:nvPr/>
        </p:nvSpPr>
        <p:spPr bwMode="auto">
          <a:xfrm>
            <a:off x="444500" y="612775"/>
            <a:ext cx="38227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lnSpc>
                <a:spcPct val="120000"/>
              </a:lnSpc>
              <a:spcBef>
                <a:spcPct val="30000"/>
              </a:spcBef>
              <a:buFontTx/>
              <a:buNone/>
            </a:pPr>
            <a:r>
              <a:rPr lang="en-US" altLang="x-none" sz="1600" dirty="0">
                <a:solidFill>
                  <a:schemeClr val="tx1"/>
                </a:solidFill>
              </a:rPr>
              <a:t>ITTSAE illustrates the basic concepts of time series analysis in the time domain and the properties of the ARIMA(</a:t>
            </a:r>
            <a:r>
              <a:rPr lang="en-US" altLang="x-none" sz="1600" dirty="0" err="1">
                <a:solidFill>
                  <a:schemeClr val="tx1"/>
                </a:solidFill>
              </a:rPr>
              <a:t>n,d,m</a:t>
            </a:r>
            <a:r>
              <a:rPr lang="en-US" altLang="x-none" sz="1600" dirty="0">
                <a:solidFill>
                  <a:schemeClr val="tx1"/>
                </a:solidFill>
              </a:rPr>
              <a:t>) processes.</a:t>
            </a:r>
          </a:p>
        </p:txBody>
      </p:sp>
      <p:sp>
        <p:nvSpPr>
          <p:cNvPr id="57352" name="Rectangle 2"/>
          <p:cNvSpPr>
            <a:spLocks noChangeArrowheads="1"/>
          </p:cNvSpPr>
          <p:nvPr/>
        </p:nvSpPr>
        <p:spPr bwMode="auto">
          <a:xfrm>
            <a:off x="4864100" y="3073400"/>
            <a:ext cx="38989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lnSpc>
                <a:spcPct val="120000"/>
              </a:lnSpc>
              <a:spcBef>
                <a:spcPct val="30000"/>
              </a:spcBef>
              <a:buFontTx/>
              <a:buNone/>
            </a:pPr>
            <a:r>
              <a:rPr lang="en-US" altLang="x-none" sz="1600">
                <a:solidFill>
                  <a:schemeClr val="tx1"/>
                </a:solidFill>
              </a:rPr>
              <a:t>ITTSAE-TSG helps the instructor in the task of generating time series to propose exercises</a:t>
            </a:r>
            <a:r>
              <a:rPr lang="es-ES" altLang="x-none" sz="1600" dirty="0">
                <a:solidFill>
                  <a:schemeClr val="tx1"/>
                </a:solidFill>
              </a:rPr>
              <a:t>.</a:t>
            </a:r>
          </a:p>
          <a:p>
            <a:pPr algn="just" eaLnBrk="1" hangingPunct="1">
              <a:lnSpc>
                <a:spcPct val="120000"/>
              </a:lnSpc>
              <a:spcBef>
                <a:spcPct val="30000"/>
              </a:spcBef>
              <a:buFontTx/>
              <a:buNone/>
            </a:pPr>
            <a:endParaRPr lang="es-ES" altLang="x-none" sz="1600" dirty="0">
              <a:solidFill>
                <a:schemeClr val="tx1"/>
              </a:solidFill>
            </a:endParaRPr>
          </a:p>
        </p:txBody>
      </p:sp>
      <p:sp>
        <p:nvSpPr>
          <p:cNvPr id="57353" name="Rectangle 2"/>
          <p:cNvSpPr>
            <a:spLocks noChangeArrowheads="1"/>
          </p:cNvSpPr>
          <p:nvPr/>
        </p:nvSpPr>
        <p:spPr bwMode="auto">
          <a:xfrm>
            <a:off x="388938" y="4438650"/>
            <a:ext cx="385286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lnSpc>
                <a:spcPct val="120000"/>
              </a:lnSpc>
              <a:spcBef>
                <a:spcPct val="30000"/>
              </a:spcBef>
              <a:buFontTx/>
              <a:buNone/>
            </a:pPr>
            <a:r>
              <a:rPr lang="en-US" altLang="x-none" sz="1600" dirty="0">
                <a:solidFill>
                  <a:schemeClr val="tx1"/>
                </a:solidFill>
              </a:rPr>
              <a:t>ITTSAE-TSA provides to the students with everything they need to do the time series analysis exercises proposed by the instructor.</a:t>
            </a:r>
            <a:endParaRPr lang="es-ES" altLang="x-none" sz="1600" dirty="0">
              <a:solidFill>
                <a:schemeClr val="tx1"/>
              </a:solidFill>
            </a:endParaRPr>
          </a:p>
          <a:p>
            <a:pPr algn="just" eaLnBrk="1" hangingPunct="1">
              <a:lnSpc>
                <a:spcPct val="120000"/>
              </a:lnSpc>
              <a:spcBef>
                <a:spcPct val="30000"/>
              </a:spcBef>
              <a:buFontTx/>
              <a:buNone/>
            </a:pPr>
            <a:endParaRPr lang="es-ES" altLang="x-none" sz="1600" dirty="0">
              <a:solidFill>
                <a:schemeClr val="tx1"/>
              </a:solidFill>
            </a:endParaRPr>
          </a:p>
        </p:txBody>
      </p:sp>
      <p:sp>
        <p:nvSpPr>
          <p:cNvPr id="57354" name="Rectangle 4"/>
          <p:cNvSpPr>
            <a:spLocks noChangeArrowheads="1"/>
          </p:cNvSpPr>
          <p:nvPr/>
        </p:nvSpPr>
        <p:spPr bwMode="auto">
          <a:xfrm>
            <a:off x="0" y="6018213"/>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lnSpc>
                <a:spcPts val="1800"/>
              </a:lnSpc>
              <a:buFont typeface="Arial" charset="0"/>
              <a:buNone/>
            </a:pPr>
            <a:r>
              <a:rPr lang="en-US" altLang="x-none" sz="1400" dirty="0">
                <a:solidFill>
                  <a:schemeClr val="tx1"/>
                </a:solidFill>
              </a:rPr>
              <a:t>J. M. </a:t>
            </a:r>
            <a:r>
              <a:rPr lang="en-US" altLang="x-none" sz="1400" dirty="0" err="1">
                <a:solidFill>
                  <a:schemeClr val="tx1"/>
                </a:solidFill>
              </a:rPr>
              <a:t>Díaz</a:t>
            </a:r>
            <a:r>
              <a:rPr lang="en-US" altLang="x-none" sz="1400" dirty="0">
                <a:solidFill>
                  <a:schemeClr val="tx1"/>
                </a:solidFill>
              </a:rPr>
              <a:t>, S. </a:t>
            </a:r>
            <a:r>
              <a:rPr lang="en-US" altLang="x-none" sz="1400" dirty="0" err="1">
                <a:solidFill>
                  <a:schemeClr val="tx1"/>
                </a:solidFill>
              </a:rPr>
              <a:t>Dormido</a:t>
            </a:r>
            <a:r>
              <a:rPr lang="en-US" altLang="x-none" sz="1400" dirty="0">
                <a:solidFill>
                  <a:schemeClr val="tx1"/>
                </a:solidFill>
              </a:rPr>
              <a:t>, D. E. Rivera. "ITTSAE: A set of interactive software tools for time series analysis education" </a:t>
            </a:r>
            <a:r>
              <a:rPr lang="en-US" altLang="x-none" sz="1400" i="1" dirty="0">
                <a:solidFill>
                  <a:schemeClr val="tx1"/>
                </a:solidFill>
              </a:rPr>
              <a:t>IEEE Control System</a:t>
            </a:r>
            <a:r>
              <a:rPr lang="en-US" altLang="x-none" sz="1400" dirty="0">
                <a:solidFill>
                  <a:schemeClr val="tx1"/>
                </a:solidFill>
              </a:rPr>
              <a:t>s, 36, 3, 2016, 112-120</a:t>
            </a:r>
            <a:endParaRPr lang="es-ES" altLang="x-none" sz="1400" dirty="0">
              <a:solidFill>
                <a:schemeClr val="tx1"/>
              </a:solidFill>
            </a:endParaRPr>
          </a:p>
        </p:txBody>
      </p:sp>
      <p:sp>
        <p:nvSpPr>
          <p:cNvPr id="57355" name="Rectangle 4"/>
          <p:cNvSpPr>
            <a:spLocks noChangeArrowheads="1"/>
          </p:cNvSpPr>
          <p:nvPr/>
        </p:nvSpPr>
        <p:spPr bwMode="auto">
          <a:xfrm>
            <a:off x="495300" y="1903413"/>
            <a:ext cx="36703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buFont typeface="Arial" charset="0"/>
              <a:buNone/>
            </a:pPr>
            <a:r>
              <a:rPr lang="en-US" altLang="x-none" sz="1200" dirty="0">
                <a:solidFill>
                  <a:schemeClr val="accent1"/>
                </a:solidFill>
              </a:rPr>
              <a:t> </a:t>
            </a:r>
            <a:r>
              <a:rPr lang="en-US" altLang="x-none" sz="1200" u="sng" dirty="0">
                <a:solidFill>
                  <a:schemeClr val="accent1"/>
                </a:solidFill>
                <a:hlinkClick r:id="rId5"/>
              </a:rPr>
              <a:t>http://www2.uned.es/itfe/ITTSAE/ITTSAE.html</a:t>
            </a:r>
            <a:endParaRPr lang="en-US" altLang="x-none" sz="1200" u="sng" dirty="0">
              <a:solidFill>
                <a:schemeClr val="accent1"/>
              </a:solidFill>
            </a:endParaRPr>
          </a:p>
          <a:p>
            <a:pPr algn="ctr" eaLnBrk="1" hangingPunct="1">
              <a:buFont typeface="Arial" charset="0"/>
              <a:buNone/>
            </a:pPr>
            <a:endParaRPr lang="es-ES" altLang="x-none" sz="1200" u="sng" dirty="0">
              <a:solidFill>
                <a:schemeClr val="accent1"/>
              </a:solidFill>
            </a:endParaRPr>
          </a:p>
        </p:txBody>
      </p:sp>
      <p:sp>
        <p:nvSpPr>
          <p:cNvPr id="57356" name="Rectangle 4"/>
          <p:cNvSpPr>
            <a:spLocks noChangeArrowheads="1"/>
          </p:cNvSpPr>
          <p:nvPr/>
        </p:nvSpPr>
        <p:spPr bwMode="auto">
          <a:xfrm>
            <a:off x="4826000" y="3630613"/>
            <a:ext cx="39497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buFont typeface="Arial" charset="0"/>
              <a:buNone/>
            </a:pPr>
            <a:r>
              <a:rPr lang="en-US" altLang="x-none" sz="1200">
                <a:solidFill>
                  <a:srgbClr val="AD0101"/>
                </a:solidFill>
                <a:hlinkClick r:id="rId6"/>
              </a:rPr>
              <a:t>http://www2.uned.es/itfe/ITTSAE/ITTSAE_TSG.html</a:t>
            </a:r>
            <a:endParaRPr lang="en-US" altLang="x-none" sz="1200">
              <a:solidFill>
                <a:srgbClr val="AD0101"/>
              </a:solidFill>
            </a:endParaRPr>
          </a:p>
          <a:p>
            <a:pPr algn="ctr" eaLnBrk="1" hangingPunct="1">
              <a:buFont typeface="Arial" charset="0"/>
              <a:buNone/>
            </a:pPr>
            <a:endParaRPr lang="es-ES" altLang="x-none" sz="1200">
              <a:solidFill>
                <a:srgbClr val="AD0101"/>
              </a:solidFill>
            </a:endParaRPr>
          </a:p>
        </p:txBody>
      </p:sp>
      <p:sp>
        <p:nvSpPr>
          <p:cNvPr id="57357" name="Rectangle 4"/>
          <p:cNvSpPr>
            <a:spLocks noChangeArrowheads="1"/>
          </p:cNvSpPr>
          <p:nvPr/>
        </p:nvSpPr>
        <p:spPr bwMode="auto">
          <a:xfrm>
            <a:off x="292100" y="5561013"/>
            <a:ext cx="39497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buFont typeface="Arial" charset="0"/>
              <a:buNone/>
            </a:pPr>
            <a:r>
              <a:rPr lang="en-US" altLang="x-none" sz="1200">
                <a:solidFill>
                  <a:srgbClr val="AD0101"/>
                </a:solidFill>
              </a:rPr>
              <a:t> </a:t>
            </a:r>
            <a:r>
              <a:rPr lang="en-US" altLang="x-none" sz="1200">
                <a:solidFill>
                  <a:srgbClr val="AD0101"/>
                </a:solidFill>
                <a:hlinkClick r:id="rId7"/>
              </a:rPr>
              <a:t>http://www2.uned.es/itfe/ITTSAE/ITTSAE_TSA.html</a:t>
            </a:r>
            <a:endParaRPr lang="en-US" altLang="x-none" sz="1200">
              <a:solidFill>
                <a:srgbClr val="AD0101"/>
              </a:solidFill>
            </a:endParaRPr>
          </a:p>
          <a:p>
            <a:pPr algn="ctr" eaLnBrk="1" hangingPunct="1">
              <a:buFont typeface="Arial" charset="0"/>
              <a:buNone/>
            </a:pPr>
            <a:endParaRPr lang="es-ES" altLang="x-none" sz="1200">
              <a:solidFill>
                <a:srgbClr val="AD0101"/>
              </a:solidFill>
            </a:endParaRPr>
          </a:p>
        </p:txBody>
      </p:sp>
      <p:sp>
        <p:nvSpPr>
          <p:cNvPr id="57358"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Some of our interactive tools</a:t>
            </a:r>
          </a:p>
        </p:txBody>
      </p:sp>
    </p:spTree>
    <p:extLst>
      <p:ext uri="{BB962C8B-B14F-4D97-AF65-F5344CB8AC3E}">
        <p14:creationId xmlns:p14="http://schemas.microsoft.com/office/powerpoint/2010/main" val="177959746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p:cNvSpPr>
          <p:nvPr/>
        </p:nvSpPr>
        <p:spPr bwMode="auto">
          <a:xfrm>
            <a:off x="355600" y="1739900"/>
            <a:ext cx="84201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lnSpc>
                <a:spcPct val="125000"/>
              </a:lnSpc>
              <a:buFontTx/>
              <a:buAutoNum type="arabicPeriod"/>
            </a:pPr>
            <a:r>
              <a:rPr lang="en-US" altLang="x-none" sz="1800" dirty="0">
                <a:solidFill>
                  <a:schemeClr val="accent1"/>
                </a:solidFill>
              </a:rPr>
              <a:t>A time series is simply one of the infinite realizations of a stochastic process.</a:t>
            </a:r>
          </a:p>
          <a:p>
            <a:pPr algn="just" eaLnBrk="1" hangingPunct="1">
              <a:lnSpc>
                <a:spcPct val="125000"/>
              </a:lnSpc>
              <a:buFontTx/>
              <a:buAutoNum type="arabicPeriod"/>
            </a:pPr>
            <a:r>
              <a:rPr lang="en-US" altLang="x-none" sz="1800" dirty="0">
                <a:solidFill>
                  <a:schemeClr val="accent1"/>
                </a:solidFill>
              </a:rPr>
              <a:t>The possible values of a point of a time series can be modeled as a random variable and its associated probability distribution.</a:t>
            </a:r>
          </a:p>
          <a:p>
            <a:pPr algn="just" eaLnBrk="1" hangingPunct="1">
              <a:lnSpc>
                <a:spcPct val="125000"/>
              </a:lnSpc>
              <a:buFontTx/>
              <a:buAutoNum type="arabicPeriod"/>
            </a:pPr>
            <a:r>
              <a:rPr lang="en-US" altLang="x-none" sz="1800" dirty="0">
                <a:solidFill>
                  <a:schemeClr val="accent1"/>
                </a:solidFill>
              </a:rPr>
              <a:t>The behavior of a time series at any moment of time can be described by a set of random variables and their associated probability distribution.</a:t>
            </a:r>
          </a:p>
          <a:p>
            <a:pPr algn="just" eaLnBrk="1" hangingPunct="1">
              <a:lnSpc>
                <a:spcPct val="125000"/>
              </a:lnSpc>
              <a:buFontTx/>
              <a:buAutoNum type="arabicPeriod"/>
            </a:pPr>
            <a:r>
              <a:rPr lang="en-US" altLang="x-none" sz="1800" dirty="0">
                <a:solidFill>
                  <a:schemeClr val="accent1"/>
                </a:solidFill>
              </a:rPr>
              <a:t>The shape of the autocorrelation function depends on the value of the poles and zeros of a stochastic process.</a:t>
            </a:r>
          </a:p>
          <a:p>
            <a:pPr algn="just" eaLnBrk="1" hangingPunct="1">
              <a:lnSpc>
                <a:spcPct val="125000"/>
              </a:lnSpc>
              <a:buFontTx/>
              <a:buAutoNum type="arabicPeriod"/>
            </a:pPr>
            <a:r>
              <a:rPr lang="en-US" altLang="x-none" sz="1800" dirty="0">
                <a:solidFill>
                  <a:schemeClr val="accent1"/>
                </a:solidFill>
              </a:rPr>
              <a:t>The characterization of the non-stationary behavior of a stochastic process.</a:t>
            </a:r>
          </a:p>
          <a:p>
            <a:pPr algn="just" eaLnBrk="1" hangingPunct="1">
              <a:lnSpc>
                <a:spcPct val="125000"/>
              </a:lnSpc>
              <a:buFontTx/>
              <a:buAutoNum type="arabicPeriod"/>
            </a:pPr>
            <a:r>
              <a:rPr lang="en-US" altLang="x-none" sz="1800" dirty="0">
                <a:solidFill>
                  <a:schemeClr val="accent1"/>
                </a:solidFill>
              </a:rPr>
              <a:t>The estimated autocorrelation function of a time series depends on the realization considered since it is calculated based on it. On the contrary, the theoretical autocorrelation function is independent of the realization since it is calculated based on the stochastic process model.</a:t>
            </a:r>
          </a:p>
          <a:p>
            <a:pPr algn="just" eaLnBrk="1" hangingPunct="1">
              <a:lnSpc>
                <a:spcPct val="125000"/>
              </a:lnSpc>
              <a:buFontTx/>
              <a:buAutoNum type="arabicPeriod"/>
            </a:pPr>
            <a:endParaRPr lang="es-ES" altLang="x-none" sz="1800" dirty="0">
              <a:solidFill>
                <a:schemeClr val="accent1"/>
              </a:solidFill>
            </a:endParaRPr>
          </a:p>
        </p:txBody>
      </p:sp>
      <p:sp>
        <p:nvSpPr>
          <p:cNvPr id="118791" name="Rectangle 7"/>
          <p:cNvSpPr>
            <a:spLocks noChangeArrowheads="1"/>
          </p:cNvSpPr>
          <p:nvPr/>
        </p:nvSpPr>
        <p:spPr bwMode="auto">
          <a:xfrm>
            <a:off x="330200" y="569913"/>
            <a:ext cx="7823200" cy="723900"/>
          </a:xfrm>
          <a:prstGeom prst="rect">
            <a:avLst/>
          </a:prstGeom>
          <a:noFill/>
          <a:ln>
            <a:noFill/>
          </a:ln>
          <a:effectLst/>
          <a:extLst>
            <a:ext uri="{909E8E84-426E-40dd-AFC4-6F175D3DCCD1}"/>
            <a:ext uri="{91240B29-F687-4f45-9708-019B960494DF}"/>
            <a:ext uri="{AF507438-7753-43e0-B8FC-AC1667EBCBE1}"/>
          </a:extLst>
        </p:spPr>
        <p:txBody>
          <a:bodyPr anchor="ctr"/>
          <a:lstStyle/>
          <a:p>
            <a:pPr>
              <a:defRPr/>
            </a:pPr>
            <a:r>
              <a:rPr lang="en-US" sz="2400" dirty="0">
                <a:solidFill>
                  <a:srgbClr val="000000"/>
                </a:solidFill>
                <a:latin typeface="+mj-lt"/>
                <a:ea typeface="ＭＳ Ｐゴシック" charset="0"/>
                <a:cs typeface="ＭＳ Ｐゴシック" charset="0"/>
              </a:rPr>
              <a:t>Concepts that can be illustrated with ITTSAE</a:t>
            </a:r>
            <a:endParaRPr lang="es-ES" sz="2400" dirty="0">
              <a:solidFill>
                <a:srgbClr val="000000"/>
              </a:solidFill>
              <a:latin typeface="+mj-lt"/>
              <a:ea typeface="ＭＳ Ｐゴシック" charset="0"/>
              <a:cs typeface="ＭＳ Ｐゴシック" charset="0"/>
            </a:endParaRPr>
          </a:p>
        </p:txBody>
      </p:sp>
      <p:sp>
        <p:nvSpPr>
          <p:cNvPr id="58371" name="Rectangle 19"/>
          <p:cNvSpPr>
            <a:spLocks noChangeArrowheads="1"/>
          </p:cNvSpPr>
          <p:nvPr/>
        </p:nvSpPr>
        <p:spPr bwMode="auto">
          <a:xfrm>
            <a:off x="0" y="0"/>
            <a:ext cx="89439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r>
              <a:rPr lang="es-ES" altLang="x-none" sz="3200" b="1">
                <a:solidFill>
                  <a:schemeClr val="bg1"/>
                </a:solidFill>
                <a:latin typeface="Comic Sans MS" charset="0"/>
              </a:rPr>
              <a:t>4. ITTSAE tool suite</a:t>
            </a:r>
          </a:p>
        </p:txBody>
      </p:sp>
      <p:sp>
        <p:nvSpPr>
          <p:cNvPr id="58372"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Some of our interactive tools</a:t>
            </a:r>
          </a:p>
        </p:txBody>
      </p:sp>
    </p:spTree>
    <p:extLst>
      <p:ext uri="{BB962C8B-B14F-4D97-AF65-F5344CB8AC3E}">
        <p14:creationId xmlns:p14="http://schemas.microsoft.com/office/powerpoint/2010/main" val="168987610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355600" y="1206500"/>
            <a:ext cx="84201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lnSpc>
                <a:spcPct val="125000"/>
              </a:lnSpc>
              <a:buFontTx/>
              <a:buAutoNum type="arabicPeriod" startAt="7"/>
            </a:pPr>
            <a:r>
              <a:rPr lang="en-US" altLang="x-none" sz="1800" dirty="0">
                <a:solidFill>
                  <a:schemeClr val="accent1"/>
                </a:solidFill>
              </a:rPr>
              <a:t>The error of the estimated autocorrelation function depends on the length N of the time series. The greater the number of available observations, the lower the error of the estimates and will be closer to the theoretical values.</a:t>
            </a:r>
          </a:p>
          <a:p>
            <a:pPr algn="just" eaLnBrk="1" hangingPunct="1">
              <a:lnSpc>
                <a:spcPct val="125000"/>
              </a:lnSpc>
              <a:buFontTx/>
              <a:buAutoNum type="arabicPeriod" startAt="7"/>
            </a:pPr>
            <a:r>
              <a:rPr lang="en-US" altLang="x-none" sz="1800" dirty="0">
                <a:solidFill>
                  <a:schemeClr val="accent1"/>
                </a:solidFill>
              </a:rPr>
              <a:t>From the study of the autocorrelation function and the partial autocorrelation associated with a given time series, it is possible to infer the type of stochastic process that this time series can generate.</a:t>
            </a:r>
            <a:endParaRPr lang="es-ES" altLang="x-none" sz="1800" dirty="0">
              <a:solidFill>
                <a:schemeClr val="accent1"/>
              </a:solidFill>
            </a:endParaRPr>
          </a:p>
        </p:txBody>
      </p:sp>
      <p:sp>
        <p:nvSpPr>
          <p:cNvPr id="60418" name="Rectangle 19"/>
          <p:cNvSpPr>
            <a:spLocks noChangeArrowheads="1"/>
          </p:cNvSpPr>
          <p:nvPr/>
        </p:nvSpPr>
        <p:spPr bwMode="auto">
          <a:xfrm>
            <a:off x="0" y="0"/>
            <a:ext cx="89439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r>
              <a:rPr lang="es-ES" altLang="x-none" sz="3200" b="1">
                <a:solidFill>
                  <a:schemeClr val="bg1"/>
                </a:solidFill>
                <a:latin typeface="Comic Sans MS" charset="0"/>
              </a:rPr>
              <a:t>4. ITTSAE tool suite</a:t>
            </a:r>
          </a:p>
        </p:txBody>
      </p:sp>
      <p:sp>
        <p:nvSpPr>
          <p:cNvPr id="5" name="Rectangle 7"/>
          <p:cNvSpPr>
            <a:spLocks noChangeArrowheads="1"/>
          </p:cNvSpPr>
          <p:nvPr/>
        </p:nvSpPr>
        <p:spPr bwMode="auto">
          <a:xfrm>
            <a:off x="330200" y="569913"/>
            <a:ext cx="7823200" cy="723900"/>
          </a:xfrm>
          <a:prstGeom prst="rect">
            <a:avLst/>
          </a:prstGeom>
          <a:noFill/>
          <a:ln>
            <a:noFill/>
          </a:ln>
          <a:effectLst/>
          <a:extLst>
            <a:ext uri="{909E8E84-426E-40dd-AFC4-6F175D3DCCD1}"/>
            <a:ext uri="{91240B29-F687-4f45-9708-019B960494DF}"/>
            <a:ext uri="{AF507438-7753-43e0-B8FC-AC1667EBCBE1}"/>
          </a:extLst>
        </p:spPr>
        <p:txBody>
          <a:bodyPr anchor="ctr"/>
          <a:lstStyle/>
          <a:p>
            <a:pPr>
              <a:defRPr/>
            </a:pPr>
            <a:r>
              <a:rPr lang="en-US" sz="2400" dirty="0">
                <a:solidFill>
                  <a:srgbClr val="000000"/>
                </a:solidFill>
                <a:latin typeface="+mj-lt"/>
                <a:ea typeface="ＭＳ Ｐゴシック" charset="0"/>
                <a:cs typeface="ＭＳ Ｐゴシック" charset="0"/>
              </a:rPr>
              <a:t>Concepts that can be illustrated with ITTSAE</a:t>
            </a:r>
          </a:p>
        </p:txBody>
      </p:sp>
      <p:sp>
        <p:nvSpPr>
          <p:cNvPr id="60420"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Some of our interactive tools</a:t>
            </a:r>
          </a:p>
        </p:txBody>
      </p:sp>
    </p:spTree>
    <p:extLst>
      <p:ext uri="{BB962C8B-B14F-4D97-AF65-F5344CB8AC3E}">
        <p14:creationId xmlns:p14="http://schemas.microsoft.com/office/powerpoint/2010/main" val="92341799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3DE11FBA-04A1-2B48-BD2D-676D4ED50391}" type="slidenum">
              <a:rPr lang="es-ES" altLang="x-none" sz="1200">
                <a:solidFill>
                  <a:schemeClr val="bg1"/>
                </a:solidFill>
              </a:rPr>
              <a:pPr>
                <a:spcBef>
                  <a:spcPct val="0"/>
                </a:spcBef>
                <a:buFontTx/>
                <a:buNone/>
              </a:pPr>
              <a:t>19</a:t>
            </a:fld>
            <a:endParaRPr lang="es-ES" altLang="x-none" sz="1200">
              <a:solidFill>
                <a:schemeClr val="bg1"/>
              </a:solidFill>
            </a:endParaRPr>
          </a:p>
        </p:txBody>
      </p:sp>
      <p:sp>
        <p:nvSpPr>
          <p:cNvPr id="62466" name="Rectangle 2"/>
          <p:cNvSpPr>
            <a:spLocks noChangeArrowheads="1"/>
          </p:cNvSpPr>
          <p:nvPr/>
        </p:nvSpPr>
        <p:spPr bwMode="auto">
          <a:xfrm>
            <a:off x="292100" y="828675"/>
            <a:ext cx="8851900"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lnSpc>
                <a:spcPct val="115000"/>
              </a:lnSpc>
              <a:spcBef>
                <a:spcPct val="10000"/>
              </a:spcBef>
              <a:buFont typeface="Wingdings" charset="2"/>
              <a:buAutoNum type="arabicPeriod"/>
            </a:pPr>
            <a:r>
              <a:rPr lang="en-US" altLang="x-none" dirty="0" err="1"/>
              <a:t>Loopshaping</a:t>
            </a:r>
            <a:r>
              <a:rPr lang="en-US" altLang="x-none" dirty="0"/>
              <a:t> is a </a:t>
            </a:r>
            <a:r>
              <a:rPr lang="en-US" altLang="x-none" dirty="0">
                <a:solidFill>
                  <a:srgbClr val="C00000"/>
                </a:solidFill>
              </a:rPr>
              <a:t>technique</a:t>
            </a:r>
            <a:r>
              <a:rPr lang="en-US" altLang="x-none" dirty="0"/>
              <a:t> to design controllers in the </a:t>
            </a:r>
            <a:r>
              <a:rPr lang="en-US" altLang="x-none" dirty="0">
                <a:solidFill>
                  <a:srgbClr val="C00000"/>
                </a:solidFill>
              </a:rPr>
              <a:t>frequency domain</a:t>
            </a:r>
            <a:r>
              <a:rPr lang="en-US" altLang="x-none" dirty="0"/>
              <a:t>.</a:t>
            </a:r>
          </a:p>
          <a:p>
            <a:pPr algn="just" eaLnBrk="1" hangingPunct="1">
              <a:lnSpc>
                <a:spcPct val="115000"/>
              </a:lnSpc>
              <a:spcBef>
                <a:spcPct val="10000"/>
              </a:spcBef>
              <a:buFont typeface="Wingdings" charset="2"/>
              <a:buAutoNum type="arabicPeriod"/>
            </a:pPr>
            <a:r>
              <a:rPr lang="en-US" altLang="x-none" dirty="0" err="1"/>
              <a:t>Loopshaping</a:t>
            </a:r>
            <a:r>
              <a:rPr lang="en-US" altLang="x-none" dirty="0"/>
              <a:t> is a classic method for the synthesis of controllers that </a:t>
            </a:r>
            <a:r>
              <a:rPr lang="en-US" altLang="x-none" dirty="0">
                <a:solidFill>
                  <a:srgbClr val="C00000"/>
                </a:solidFill>
              </a:rPr>
              <a:t>shapes the open loop transfer function </a:t>
            </a:r>
            <a:r>
              <a:rPr lang="en-US" altLang="x-none" dirty="0"/>
              <a:t>to fulfill a set of specifications.</a:t>
            </a:r>
          </a:p>
          <a:p>
            <a:pPr algn="just" eaLnBrk="1" hangingPunct="1">
              <a:lnSpc>
                <a:spcPct val="115000"/>
              </a:lnSpc>
              <a:spcBef>
                <a:spcPct val="10000"/>
              </a:spcBef>
              <a:buFont typeface="Wingdings" charset="2"/>
              <a:buAutoNum type="arabicPeriod"/>
            </a:pPr>
            <a:r>
              <a:rPr lang="en-US" altLang="x-none" dirty="0"/>
              <a:t>In most cases it is a </a:t>
            </a:r>
            <a:r>
              <a:rPr lang="en-US" altLang="x-none" dirty="0">
                <a:solidFill>
                  <a:srgbClr val="C00000"/>
                </a:solidFill>
              </a:rPr>
              <a:t>graphical method </a:t>
            </a:r>
            <a:r>
              <a:rPr lang="en-US" altLang="x-none" dirty="0"/>
              <a:t>that works well with minimum phase systems.</a:t>
            </a:r>
          </a:p>
          <a:p>
            <a:pPr algn="just" eaLnBrk="1" hangingPunct="1">
              <a:lnSpc>
                <a:spcPct val="115000"/>
              </a:lnSpc>
              <a:spcBef>
                <a:spcPct val="10000"/>
              </a:spcBef>
              <a:buFont typeface="Wingdings" charset="2"/>
              <a:buAutoNum type="arabicPeriod"/>
            </a:pPr>
            <a:r>
              <a:rPr lang="en-US" altLang="x-none" dirty="0" err="1"/>
              <a:t>Loopshaping</a:t>
            </a:r>
            <a:r>
              <a:rPr lang="en-US" altLang="x-none" dirty="0"/>
              <a:t> is inherently a </a:t>
            </a:r>
            <a:r>
              <a:rPr lang="en-US" altLang="x-none" dirty="0">
                <a:solidFill>
                  <a:srgbClr val="C00000"/>
                </a:solidFill>
              </a:rPr>
              <a:t>two-step process</a:t>
            </a:r>
            <a:r>
              <a:rPr lang="en-US" altLang="x-none" dirty="0"/>
              <a:t>. </a:t>
            </a:r>
            <a:endParaRPr lang="es-ES_tradnl" altLang="x-none" dirty="0"/>
          </a:p>
        </p:txBody>
      </p:sp>
      <p:sp>
        <p:nvSpPr>
          <p:cNvPr id="62467" name="Rectangle 22"/>
          <p:cNvSpPr>
            <a:spLocks noChangeArrowheads="1"/>
          </p:cNvSpPr>
          <p:nvPr/>
        </p:nvSpPr>
        <p:spPr bwMode="auto">
          <a:xfrm>
            <a:off x="855663" y="4476750"/>
            <a:ext cx="8145462"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lnSpc>
                <a:spcPct val="115000"/>
              </a:lnSpc>
              <a:spcBef>
                <a:spcPct val="25000"/>
              </a:spcBef>
              <a:buFont typeface="Wingdings" charset="2"/>
              <a:buNone/>
            </a:pPr>
            <a:r>
              <a:rPr lang="en-US" altLang="x-none" sz="2000" dirty="0">
                <a:solidFill>
                  <a:schemeClr val="tx1"/>
                </a:solidFill>
              </a:rPr>
              <a:t>4a.	</a:t>
            </a:r>
            <a:r>
              <a:rPr lang="en-US" altLang="x-none" sz="2000" dirty="0">
                <a:solidFill>
                  <a:schemeClr val="accent1"/>
                </a:solidFill>
              </a:rPr>
              <a:t>The open loop transfer function </a:t>
            </a:r>
            <a:r>
              <a:rPr lang="en-US" altLang="x-none" sz="2000" i="1" dirty="0">
                <a:solidFill>
                  <a:srgbClr val="C00000"/>
                </a:solidFill>
              </a:rPr>
              <a:t>L</a:t>
            </a:r>
            <a:r>
              <a:rPr lang="en-US" altLang="x-none" sz="2000" dirty="0">
                <a:solidFill>
                  <a:srgbClr val="C00000"/>
                </a:solidFill>
              </a:rPr>
              <a:t>(</a:t>
            </a:r>
            <a:r>
              <a:rPr lang="en-US" altLang="x-none" sz="2000" i="1" dirty="0">
                <a:solidFill>
                  <a:srgbClr val="C00000"/>
                </a:solidFill>
              </a:rPr>
              <a:t>s</a:t>
            </a:r>
            <a:r>
              <a:rPr lang="en-US" altLang="x-none" sz="2000" dirty="0">
                <a:solidFill>
                  <a:srgbClr val="C00000"/>
                </a:solidFill>
              </a:rPr>
              <a:t>) = </a:t>
            </a:r>
            <a:r>
              <a:rPr lang="en-US" altLang="x-none" sz="2000" i="1" dirty="0">
                <a:solidFill>
                  <a:srgbClr val="C00000"/>
                </a:solidFill>
              </a:rPr>
              <a:t>P</a:t>
            </a:r>
            <a:r>
              <a:rPr lang="en-US" altLang="x-none" sz="2000" dirty="0">
                <a:solidFill>
                  <a:srgbClr val="C00000"/>
                </a:solidFill>
              </a:rPr>
              <a:t>(</a:t>
            </a:r>
            <a:r>
              <a:rPr lang="en-US" altLang="x-none" sz="2000" i="1" dirty="0">
                <a:solidFill>
                  <a:srgbClr val="C00000"/>
                </a:solidFill>
              </a:rPr>
              <a:t>s</a:t>
            </a:r>
            <a:r>
              <a:rPr lang="en-US" altLang="x-none" sz="2000" dirty="0">
                <a:solidFill>
                  <a:srgbClr val="C00000"/>
                </a:solidFill>
              </a:rPr>
              <a:t>)</a:t>
            </a:r>
            <a:r>
              <a:rPr lang="en-US" altLang="x-none" sz="2000" i="1" dirty="0">
                <a:solidFill>
                  <a:srgbClr val="C00000"/>
                </a:solidFill>
              </a:rPr>
              <a:t>C</a:t>
            </a:r>
            <a:r>
              <a:rPr lang="en-US" altLang="x-none" sz="2000" dirty="0">
                <a:solidFill>
                  <a:srgbClr val="C00000"/>
                </a:solidFill>
              </a:rPr>
              <a:t>(</a:t>
            </a:r>
            <a:r>
              <a:rPr lang="en-US" altLang="x-none" sz="2000" i="1" dirty="0">
                <a:solidFill>
                  <a:srgbClr val="C00000"/>
                </a:solidFill>
              </a:rPr>
              <a:t>s</a:t>
            </a:r>
            <a:r>
              <a:rPr lang="en-US" altLang="x-none" sz="2000" dirty="0">
                <a:solidFill>
                  <a:srgbClr val="C00000"/>
                </a:solidFill>
              </a:rPr>
              <a:t>), </a:t>
            </a:r>
            <a:r>
              <a:rPr lang="en-US" altLang="x-none" sz="2000" dirty="0">
                <a:solidFill>
                  <a:schemeClr val="accent1"/>
                </a:solidFill>
              </a:rPr>
              <a:t>is shaped </a:t>
            </a:r>
            <a:r>
              <a:rPr lang="en-US" altLang="x-none" sz="2000" dirty="0">
                <a:solidFill>
                  <a:schemeClr val="tx1"/>
                </a:solidFill>
              </a:rPr>
              <a:t>to fulfill a set of specifications.</a:t>
            </a:r>
          </a:p>
          <a:p>
            <a:pPr algn="just" eaLnBrk="1" hangingPunct="1">
              <a:lnSpc>
                <a:spcPct val="115000"/>
              </a:lnSpc>
              <a:spcBef>
                <a:spcPct val="25000"/>
              </a:spcBef>
              <a:buFont typeface="Wingdings" charset="2"/>
              <a:buNone/>
            </a:pPr>
            <a:r>
              <a:rPr lang="en-US" altLang="x-none" sz="2000" dirty="0">
                <a:solidFill>
                  <a:schemeClr val="tx1"/>
                </a:solidFill>
              </a:rPr>
              <a:t>4b.	Once this is done, the compensator </a:t>
            </a:r>
            <a:r>
              <a:rPr lang="en-US" altLang="x-none" sz="2000" i="1" dirty="0">
                <a:solidFill>
                  <a:srgbClr val="C00000"/>
                </a:solidFill>
              </a:rPr>
              <a:t>C</a:t>
            </a:r>
            <a:r>
              <a:rPr lang="en-US" altLang="x-none" sz="2000" dirty="0">
                <a:solidFill>
                  <a:srgbClr val="C00000"/>
                </a:solidFill>
              </a:rPr>
              <a:t>(</a:t>
            </a:r>
            <a:r>
              <a:rPr lang="en-US" altLang="x-none" sz="2000" i="1" dirty="0">
                <a:solidFill>
                  <a:srgbClr val="C00000"/>
                </a:solidFill>
              </a:rPr>
              <a:t>s</a:t>
            </a:r>
            <a:r>
              <a:rPr lang="en-US" altLang="x-none" sz="2000" dirty="0">
                <a:solidFill>
                  <a:srgbClr val="C00000"/>
                </a:solidFill>
              </a:rPr>
              <a:t>) is determined</a:t>
            </a:r>
            <a:r>
              <a:rPr lang="en-US" altLang="x-none" sz="2000" dirty="0">
                <a:solidFill>
                  <a:schemeClr val="tx1"/>
                </a:solidFill>
              </a:rPr>
              <a:t>, from the knowledge of </a:t>
            </a:r>
            <a:r>
              <a:rPr lang="en-US" altLang="x-none" sz="2000" i="1" dirty="0">
                <a:solidFill>
                  <a:schemeClr val="tx1"/>
                </a:solidFill>
              </a:rPr>
              <a:t>L</a:t>
            </a:r>
            <a:r>
              <a:rPr lang="en-US" altLang="x-none" sz="2000" dirty="0">
                <a:solidFill>
                  <a:schemeClr val="tx1"/>
                </a:solidFill>
              </a:rPr>
              <a:t>(</a:t>
            </a:r>
            <a:r>
              <a:rPr lang="en-US" altLang="x-none" sz="2000" i="1" dirty="0">
                <a:solidFill>
                  <a:schemeClr val="tx1"/>
                </a:solidFill>
              </a:rPr>
              <a:t>s</a:t>
            </a:r>
            <a:r>
              <a:rPr lang="en-US" altLang="x-none" sz="2000" dirty="0">
                <a:solidFill>
                  <a:schemeClr val="tx1"/>
                </a:solidFill>
              </a:rPr>
              <a:t>) = </a:t>
            </a:r>
            <a:r>
              <a:rPr lang="en-US" altLang="x-none" sz="2000" i="1" dirty="0">
                <a:solidFill>
                  <a:schemeClr val="tx1"/>
                </a:solidFill>
              </a:rPr>
              <a:t>P</a:t>
            </a:r>
            <a:r>
              <a:rPr lang="en-US" altLang="x-none" sz="2000" dirty="0">
                <a:solidFill>
                  <a:schemeClr val="tx1"/>
                </a:solidFill>
              </a:rPr>
              <a:t>(</a:t>
            </a:r>
            <a:r>
              <a:rPr lang="en-US" altLang="x-none" sz="2000" i="1" dirty="0">
                <a:solidFill>
                  <a:schemeClr val="tx1"/>
                </a:solidFill>
              </a:rPr>
              <a:t>s</a:t>
            </a:r>
            <a:r>
              <a:rPr lang="en-US" altLang="x-none" sz="2000" dirty="0">
                <a:solidFill>
                  <a:schemeClr val="tx1"/>
                </a:solidFill>
              </a:rPr>
              <a:t>)</a:t>
            </a:r>
            <a:r>
              <a:rPr lang="en-US" altLang="x-none" sz="2000" i="1" dirty="0">
                <a:solidFill>
                  <a:schemeClr val="tx1"/>
                </a:solidFill>
              </a:rPr>
              <a:t>C</a:t>
            </a:r>
            <a:r>
              <a:rPr lang="en-US" altLang="x-none" sz="2000" dirty="0">
                <a:solidFill>
                  <a:schemeClr val="tx1"/>
                </a:solidFill>
              </a:rPr>
              <a:t>(</a:t>
            </a:r>
            <a:r>
              <a:rPr lang="en-US" altLang="x-none" sz="2000" i="1" dirty="0">
                <a:solidFill>
                  <a:schemeClr val="tx1"/>
                </a:solidFill>
              </a:rPr>
              <a:t>s</a:t>
            </a:r>
            <a:r>
              <a:rPr lang="en-US" altLang="x-none" sz="2000" dirty="0">
                <a:solidFill>
                  <a:schemeClr val="tx1"/>
                </a:solidFill>
              </a:rPr>
              <a:t>) and the nominal plant </a:t>
            </a:r>
            <a:r>
              <a:rPr lang="en-US" altLang="x-none" sz="2000" i="1" dirty="0">
                <a:solidFill>
                  <a:schemeClr val="tx1"/>
                </a:solidFill>
              </a:rPr>
              <a:t>P</a:t>
            </a:r>
            <a:r>
              <a:rPr lang="en-US" altLang="x-none" sz="2000" dirty="0">
                <a:solidFill>
                  <a:schemeClr val="tx1"/>
                </a:solidFill>
              </a:rPr>
              <a:t>(</a:t>
            </a:r>
            <a:r>
              <a:rPr lang="en-US" altLang="x-none" sz="2000" i="1" dirty="0">
                <a:solidFill>
                  <a:schemeClr val="tx1"/>
                </a:solidFill>
              </a:rPr>
              <a:t>s</a:t>
            </a:r>
            <a:r>
              <a:rPr lang="en-US" altLang="x-none" sz="2000" dirty="0">
                <a:solidFill>
                  <a:schemeClr val="tx1"/>
                </a:solidFill>
              </a:rPr>
              <a:t>).</a:t>
            </a:r>
            <a:endParaRPr lang="es-ES_tradnl" altLang="x-none" sz="2000" dirty="0">
              <a:solidFill>
                <a:schemeClr val="tx1"/>
              </a:solidFill>
            </a:endParaRPr>
          </a:p>
        </p:txBody>
      </p:sp>
      <p:sp>
        <p:nvSpPr>
          <p:cNvPr id="62468"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3. The </a:t>
            </a:r>
            <a:r>
              <a:rPr lang="en-US" altLang="es-ES" sz="2800" dirty="0">
                <a:solidFill>
                  <a:schemeClr val="accent1"/>
                </a:solidFill>
              </a:rPr>
              <a:t>“</a:t>
            </a:r>
            <a:r>
              <a:rPr lang="en-US" altLang="ja-JP" sz="2800" dirty="0" err="1">
                <a:solidFill>
                  <a:schemeClr val="accent1"/>
                </a:solidFill>
              </a:rPr>
              <a:t>loopshaping</a:t>
            </a:r>
            <a:r>
              <a:rPr lang="en-US" altLang="es-ES" sz="2800">
                <a:solidFill>
                  <a:schemeClr val="accent1"/>
                </a:solidFill>
              </a:rPr>
              <a:t>” concept</a:t>
            </a:r>
            <a:r>
              <a:rPr lang="en-US" altLang="ja-JP" sz="2800">
                <a:solidFill>
                  <a:schemeClr val="accent1"/>
                </a:solidFill>
              </a:rPr>
              <a:t> </a:t>
            </a:r>
            <a:endParaRPr lang="en-US" altLang="x-none" sz="2800" dirty="0">
              <a:solidFill>
                <a:schemeClr val="accent1"/>
              </a:solidFill>
            </a:endParaRPr>
          </a:p>
        </p:txBody>
      </p:sp>
    </p:spTree>
    <p:extLst>
      <p:ext uri="{BB962C8B-B14F-4D97-AF65-F5344CB8AC3E}">
        <p14:creationId xmlns:p14="http://schemas.microsoft.com/office/powerpoint/2010/main" val="24860197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Marcador de número de diapositiva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FB4F3814-A994-1746-A56F-CF941B093FAE}" type="slidenum">
              <a:rPr lang="es-ES" altLang="x-none" sz="1200">
                <a:solidFill>
                  <a:schemeClr val="bg1"/>
                </a:solidFill>
              </a:rPr>
              <a:pPr>
                <a:spcBef>
                  <a:spcPct val="0"/>
                </a:spcBef>
                <a:buFontTx/>
                <a:buNone/>
              </a:pPr>
              <a:t>2</a:t>
            </a:fld>
            <a:endParaRPr lang="es-ES" altLang="x-none" sz="1200">
              <a:solidFill>
                <a:schemeClr val="bg1"/>
              </a:solidFill>
            </a:endParaRPr>
          </a:p>
        </p:txBody>
      </p:sp>
      <p:sp>
        <p:nvSpPr>
          <p:cNvPr id="44034" name="1 Marcador de contenido"/>
          <p:cNvSpPr>
            <a:spLocks noGrp="1"/>
          </p:cNvSpPr>
          <p:nvPr>
            <p:ph idx="4294967295"/>
          </p:nvPr>
        </p:nvSpPr>
        <p:spPr>
          <a:xfrm>
            <a:off x="466725" y="1209675"/>
            <a:ext cx="8550275" cy="4022725"/>
          </a:xfrm>
        </p:spPr>
        <p:txBody>
          <a:bodyPr/>
          <a:lstStyle/>
          <a:p>
            <a:pPr marL="457200" indent="-457200" eaLnBrk="1" hangingPunct="1">
              <a:lnSpc>
                <a:spcPct val="165000"/>
              </a:lnSpc>
              <a:buClr>
                <a:schemeClr val="accent1"/>
              </a:buClr>
              <a:buFont typeface="Arial" charset="0"/>
              <a:buAutoNum type="arabicPeriod"/>
            </a:pPr>
            <a:r>
              <a:rPr lang="es-ES" altLang="x-none" sz="2000" dirty="0" err="1"/>
              <a:t>Introduction</a:t>
            </a:r>
            <a:endParaRPr lang="es-ES" altLang="x-none" sz="2000" dirty="0"/>
          </a:p>
          <a:p>
            <a:pPr marL="457200" indent="-457200" eaLnBrk="1" hangingPunct="1">
              <a:lnSpc>
                <a:spcPct val="165000"/>
              </a:lnSpc>
              <a:buClr>
                <a:schemeClr val="accent1"/>
              </a:buClr>
              <a:buFont typeface="Arial" charset="0"/>
              <a:buAutoNum type="arabicPeriod"/>
            </a:pPr>
            <a:r>
              <a:rPr lang="es-ES" altLang="x-none" sz="2000" dirty="0" err="1"/>
              <a:t>Some</a:t>
            </a:r>
            <a:r>
              <a:rPr lang="es-ES" altLang="x-none" sz="2000" dirty="0"/>
              <a:t> of </a:t>
            </a:r>
            <a:r>
              <a:rPr lang="es-ES" altLang="x-none" sz="2000" dirty="0" err="1"/>
              <a:t>our</a:t>
            </a:r>
            <a:r>
              <a:rPr lang="es-ES" altLang="x-none" sz="2000" dirty="0"/>
              <a:t> </a:t>
            </a:r>
            <a:r>
              <a:rPr lang="es-ES" altLang="x-none" sz="2000" dirty="0" err="1"/>
              <a:t>interactive</a:t>
            </a:r>
            <a:r>
              <a:rPr lang="es-ES" altLang="x-none" sz="2000" dirty="0"/>
              <a:t> </a:t>
            </a:r>
            <a:r>
              <a:rPr lang="es-ES" altLang="x-none" sz="2000" dirty="0" err="1"/>
              <a:t>tools</a:t>
            </a:r>
            <a:endParaRPr lang="es-ES" altLang="x-none" sz="2000" dirty="0"/>
          </a:p>
          <a:p>
            <a:pPr marL="457200" indent="-457200" eaLnBrk="1" hangingPunct="1">
              <a:lnSpc>
                <a:spcPct val="165000"/>
              </a:lnSpc>
              <a:buClr>
                <a:schemeClr val="accent1"/>
              </a:buClr>
              <a:buFont typeface="Arial" charset="0"/>
              <a:buAutoNum type="arabicPeriod"/>
            </a:pPr>
            <a:r>
              <a:rPr lang="es-ES" altLang="x-none" sz="2000" dirty="0" err="1"/>
              <a:t>The</a:t>
            </a:r>
            <a:r>
              <a:rPr lang="es-ES" altLang="x-none" sz="2000" dirty="0"/>
              <a:t> </a:t>
            </a:r>
            <a:r>
              <a:rPr lang="es-ES" altLang="es-ES" sz="2000" dirty="0"/>
              <a:t>“</a:t>
            </a:r>
            <a:r>
              <a:rPr lang="es-ES" altLang="ja-JP" sz="2000" dirty="0" err="1"/>
              <a:t>loop-shaping</a:t>
            </a:r>
            <a:r>
              <a:rPr lang="es-ES" altLang="es-ES" sz="2000" dirty="0"/>
              <a:t>” concept</a:t>
            </a:r>
            <a:endParaRPr lang="es-ES" altLang="ja-JP" sz="2000" dirty="0"/>
          </a:p>
          <a:p>
            <a:pPr marL="457200" indent="-457200" eaLnBrk="1" hangingPunct="1">
              <a:lnSpc>
                <a:spcPct val="165000"/>
              </a:lnSpc>
              <a:buClr>
                <a:schemeClr val="accent1"/>
              </a:buClr>
              <a:buFont typeface="Arial" charset="0"/>
              <a:buAutoNum type="arabicPeriod"/>
            </a:pPr>
            <a:r>
              <a:rPr lang="es-ES_tradnl" altLang="x-none" sz="2000" dirty="0" err="1"/>
              <a:t>The</a:t>
            </a:r>
            <a:r>
              <a:rPr lang="es-ES_tradnl" altLang="x-none" sz="2000" dirty="0"/>
              <a:t> </a:t>
            </a:r>
            <a:r>
              <a:rPr lang="es-ES_tradnl" altLang="x-none" sz="2000" dirty="0" err="1"/>
              <a:t>interactive</a:t>
            </a:r>
            <a:r>
              <a:rPr lang="es-ES_tradnl" altLang="x-none" sz="2000" dirty="0"/>
              <a:t> </a:t>
            </a:r>
            <a:r>
              <a:rPr lang="es-ES_tradnl" altLang="x-none" sz="2000" dirty="0" err="1"/>
              <a:t>tool</a:t>
            </a:r>
            <a:r>
              <a:rPr lang="es-ES_tradnl" altLang="x-none" sz="2000" dirty="0"/>
              <a:t> LSAD (ACE 2003)</a:t>
            </a:r>
            <a:r>
              <a:rPr lang="es-ES" altLang="x-none" sz="2000" dirty="0"/>
              <a:t> </a:t>
            </a:r>
          </a:p>
          <a:p>
            <a:pPr marL="457200" indent="-457200" eaLnBrk="1" hangingPunct="1">
              <a:lnSpc>
                <a:spcPct val="165000"/>
              </a:lnSpc>
              <a:buClr>
                <a:schemeClr val="accent1"/>
              </a:buClr>
              <a:buFont typeface="Arial" charset="0"/>
              <a:buAutoNum type="arabicPeriod"/>
            </a:pPr>
            <a:r>
              <a:rPr lang="es-ES" altLang="x-none" sz="2000" dirty="0" err="1"/>
              <a:t>From</a:t>
            </a:r>
            <a:r>
              <a:rPr lang="es-ES" altLang="x-none" sz="2000" dirty="0"/>
              <a:t> LSAD to LCSD: A new </a:t>
            </a:r>
            <a:r>
              <a:rPr lang="es-ES" altLang="x-none" sz="2000" dirty="0" err="1"/>
              <a:t>family</a:t>
            </a:r>
            <a:r>
              <a:rPr lang="es-ES" altLang="x-none" sz="2000" dirty="0"/>
              <a:t> of </a:t>
            </a:r>
            <a:r>
              <a:rPr lang="es-ES" altLang="x-none" sz="2000" dirty="0" err="1"/>
              <a:t>interactive</a:t>
            </a:r>
            <a:r>
              <a:rPr lang="es-ES" altLang="x-none" sz="2000" dirty="0"/>
              <a:t> </a:t>
            </a:r>
            <a:r>
              <a:rPr lang="es-ES" altLang="x-none" sz="2000" dirty="0" err="1"/>
              <a:t>tools</a:t>
            </a:r>
            <a:endParaRPr lang="es-ES" altLang="x-none" sz="2000" dirty="0"/>
          </a:p>
          <a:p>
            <a:pPr marL="457200" indent="-457200" eaLnBrk="1" hangingPunct="1">
              <a:lnSpc>
                <a:spcPct val="165000"/>
              </a:lnSpc>
              <a:buClr>
                <a:schemeClr val="accent1"/>
              </a:buClr>
              <a:buFont typeface="Arial" charset="0"/>
              <a:buAutoNum type="arabicPeriod"/>
            </a:pPr>
            <a:r>
              <a:rPr lang="es-ES" altLang="x-none" sz="2000" dirty="0" err="1"/>
              <a:t>Examples</a:t>
            </a:r>
            <a:r>
              <a:rPr lang="es-ES" altLang="x-none" sz="2000" dirty="0"/>
              <a:t> </a:t>
            </a:r>
            <a:r>
              <a:rPr lang="es-ES" altLang="x-none" sz="2000" dirty="0" err="1"/>
              <a:t>with</a:t>
            </a:r>
            <a:r>
              <a:rPr lang="es-ES" altLang="x-none" sz="2000" dirty="0"/>
              <a:t> LCSD</a:t>
            </a:r>
          </a:p>
          <a:p>
            <a:pPr marL="457200" indent="-457200" eaLnBrk="1" hangingPunct="1">
              <a:lnSpc>
                <a:spcPct val="165000"/>
              </a:lnSpc>
              <a:buClr>
                <a:schemeClr val="accent1"/>
              </a:buClr>
              <a:buFont typeface="Arial" charset="0"/>
              <a:buAutoNum type="arabicPeriod"/>
            </a:pPr>
            <a:r>
              <a:rPr lang="es-ES_tradnl" altLang="x-none" sz="2000" dirty="0" err="1"/>
              <a:t>Conclusions</a:t>
            </a:r>
            <a:endParaRPr lang="es-ES_tradnl" altLang="x-none" sz="2000" dirty="0"/>
          </a:p>
        </p:txBody>
      </p:sp>
      <p:sp>
        <p:nvSpPr>
          <p:cNvPr id="44035" name="7 CuadroTexto"/>
          <p:cNvSpPr txBox="1">
            <a:spLocks noChangeArrowheads="1"/>
          </p:cNvSpPr>
          <p:nvPr/>
        </p:nvSpPr>
        <p:spPr bwMode="auto">
          <a:xfrm>
            <a:off x="425450" y="385763"/>
            <a:ext cx="4765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s-ES" altLang="x-none" sz="2800">
                <a:solidFill>
                  <a:schemeClr val="accent1"/>
                </a:solidFill>
              </a:rPr>
              <a:t>Contenido</a:t>
            </a:r>
          </a:p>
        </p:txBody>
      </p:sp>
    </p:spTree>
    <p:extLst>
      <p:ext uri="{BB962C8B-B14F-4D97-AF65-F5344CB8AC3E}">
        <p14:creationId xmlns:p14="http://schemas.microsoft.com/office/powerpoint/2010/main" val="75578026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710BE955-ADF7-3D47-8646-AADD541466D5}" type="slidenum">
              <a:rPr lang="es-ES" altLang="x-none" sz="1200">
                <a:solidFill>
                  <a:schemeClr val="bg1"/>
                </a:solidFill>
              </a:rPr>
              <a:pPr>
                <a:spcBef>
                  <a:spcPct val="0"/>
                </a:spcBef>
                <a:buFontTx/>
                <a:buNone/>
              </a:pPr>
              <a:t>20</a:t>
            </a:fld>
            <a:endParaRPr lang="es-ES" altLang="x-none" sz="1200">
              <a:solidFill>
                <a:schemeClr val="bg1"/>
              </a:solidFill>
            </a:endParaRP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661988"/>
            <a:ext cx="808355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4"/>
          <p:cNvSpPr>
            <a:spLocks noChangeArrowheads="1"/>
          </p:cNvSpPr>
          <p:nvPr/>
        </p:nvSpPr>
        <p:spPr bwMode="auto">
          <a:xfrm>
            <a:off x="0" y="6043613"/>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marL="0" indent="0" algn="ctr" eaLnBrk="1" hangingPunct="1">
              <a:lnSpc>
                <a:spcPts val="1600"/>
              </a:lnSpc>
              <a:buFont typeface="Arial" charset="0"/>
              <a:buNone/>
            </a:pPr>
            <a:r>
              <a:rPr lang="en-US" altLang="x-none" sz="1200" dirty="0">
                <a:solidFill>
                  <a:schemeClr val="tx1"/>
                </a:solidFill>
              </a:rPr>
              <a:t>J. L. </a:t>
            </a:r>
            <a:r>
              <a:rPr lang="en-US" altLang="x-none" sz="1200" dirty="0" err="1">
                <a:solidFill>
                  <a:schemeClr val="tx1"/>
                </a:solidFill>
              </a:rPr>
              <a:t>Guzmán</a:t>
            </a:r>
            <a:r>
              <a:rPr lang="en-US" altLang="x-none" sz="1200" dirty="0">
                <a:solidFill>
                  <a:schemeClr val="tx1"/>
                </a:solidFill>
              </a:rPr>
              <a:t>; K. J. </a:t>
            </a:r>
            <a:r>
              <a:rPr lang="en-US" altLang="x-none" sz="1200" dirty="0" err="1">
                <a:solidFill>
                  <a:schemeClr val="tx1"/>
                </a:solidFill>
              </a:rPr>
              <a:t>Åström</a:t>
            </a:r>
            <a:r>
              <a:rPr lang="en-US" altLang="x-none" sz="1200" dirty="0">
                <a:solidFill>
                  <a:schemeClr val="tx1"/>
                </a:solidFill>
              </a:rPr>
              <a:t>, S. </a:t>
            </a:r>
            <a:r>
              <a:rPr lang="en-US" altLang="x-none" sz="1200" dirty="0" err="1">
                <a:solidFill>
                  <a:schemeClr val="tx1"/>
                </a:solidFill>
              </a:rPr>
              <a:t>Dormido</a:t>
            </a:r>
            <a:r>
              <a:rPr lang="en-US" altLang="x-none" sz="1200" dirty="0">
                <a:solidFill>
                  <a:schemeClr val="tx1"/>
                </a:solidFill>
              </a:rPr>
              <a:t>, T. </a:t>
            </a:r>
            <a:r>
              <a:rPr lang="en-US" altLang="x-none" sz="1200" dirty="0" err="1">
                <a:solidFill>
                  <a:schemeClr val="tx1"/>
                </a:solidFill>
              </a:rPr>
              <a:t>Hägglund</a:t>
            </a:r>
            <a:r>
              <a:rPr lang="en-US" altLang="x-none" sz="1200" dirty="0">
                <a:solidFill>
                  <a:schemeClr val="tx1"/>
                </a:solidFill>
              </a:rPr>
              <a:t>; M. </a:t>
            </a:r>
            <a:r>
              <a:rPr lang="en-US" altLang="x-none" sz="1200" dirty="0" err="1">
                <a:solidFill>
                  <a:schemeClr val="tx1"/>
                </a:solidFill>
              </a:rPr>
              <a:t>Berenguel</a:t>
            </a:r>
            <a:r>
              <a:rPr lang="en-US" altLang="x-none" sz="1200" dirty="0">
                <a:solidFill>
                  <a:schemeClr val="tx1"/>
                </a:solidFill>
              </a:rPr>
              <a:t>; Y. </a:t>
            </a:r>
            <a:r>
              <a:rPr lang="en-US" altLang="x-none" sz="1200" dirty="0" err="1">
                <a:solidFill>
                  <a:schemeClr val="tx1"/>
                </a:solidFill>
              </a:rPr>
              <a:t>Piguet</a:t>
            </a:r>
            <a:r>
              <a:rPr lang="en-US" altLang="x-none" sz="1200" dirty="0">
                <a:solidFill>
                  <a:schemeClr val="tx1"/>
                </a:solidFill>
              </a:rPr>
              <a:t>. </a:t>
            </a:r>
            <a:r>
              <a:rPr lang="en-US" altLang="es-ES" sz="1200" dirty="0">
                <a:solidFill>
                  <a:schemeClr val="tx1"/>
                </a:solidFill>
              </a:rPr>
              <a:t>“</a:t>
            </a:r>
            <a:r>
              <a:rPr lang="en-US" altLang="x-none" sz="1200" dirty="0">
                <a:solidFill>
                  <a:schemeClr val="tx1"/>
                </a:solidFill>
              </a:rPr>
              <a:t>Interactive Learning Modules for PID Control: Using interactive graphics to learn PID control and develop intuition</a:t>
            </a:r>
            <a:r>
              <a:rPr lang="en-US" altLang="es-ES" sz="1200" dirty="0">
                <a:solidFill>
                  <a:schemeClr val="tx1"/>
                </a:solidFill>
              </a:rPr>
              <a:t>”</a:t>
            </a:r>
            <a:r>
              <a:rPr lang="en-US" altLang="x-none" sz="1200" dirty="0">
                <a:solidFill>
                  <a:schemeClr val="tx1"/>
                </a:solidFill>
              </a:rPr>
              <a:t>, </a:t>
            </a:r>
            <a:r>
              <a:rPr lang="en-US" altLang="x-none" sz="1200" i="1" dirty="0">
                <a:solidFill>
                  <a:schemeClr val="tx1"/>
                </a:solidFill>
              </a:rPr>
              <a:t>IEEE Control Systems Magazine</a:t>
            </a:r>
            <a:r>
              <a:rPr lang="en-US" altLang="x-none" sz="1200" dirty="0">
                <a:solidFill>
                  <a:schemeClr val="tx1"/>
                </a:solidFill>
              </a:rPr>
              <a:t>, vol. 28, nº 5, pp. 118-134, 2008</a:t>
            </a:r>
            <a:endParaRPr lang="es-ES" altLang="x-none" sz="1200" dirty="0">
              <a:solidFill>
                <a:schemeClr val="tx1"/>
              </a:solidFill>
            </a:endParaRPr>
          </a:p>
        </p:txBody>
      </p:sp>
      <p:sp>
        <p:nvSpPr>
          <p:cNvPr id="63492"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3. The concept of "</a:t>
            </a:r>
            <a:r>
              <a:rPr lang="en-US" altLang="x-none" sz="2800" dirty="0" err="1">
                <a:solidFill>
                  <a:schemeClr val="accent1"/>
                </a:solidFill>
              </a:rPr>
              <a:t>loopshaping</a:t>
            </a:r>
            <a:r>
              <a:rPr lang="en-US" altLang="x-none" sz="2800" dirty="0">
                <a:solidFill>
                  <a:schemeClr val="accent1"/>
                </a:solidFill>
              </a:rPr>
              <a:t>": A simple example</a:t>
            </a:r>
          </a:p>
        </p:txBody>
      </p:sp>
    </p:spTree>
    <p:extLst>
      <p:ext uri="{BB962C8B-B14F-4D97-AF65-F5344CB8AC3E}">
        <p14:creationId xmlns:p14="http://schemas.microsoft.com/office/powerpoint/2010/main" val="785658213"/>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C742ABE0-4702-DE4F-83ED-1DFD8A27A320}" type="slidenum">
              <a:rPr lang="es-ES" altLang="x-none" sz="1200">
                <a:solidFill>
                  <a:schemeClr val="bg1"/>
                </a:solidFill>
              </a:rPr>
              <a:pPr>
                <a:spcBef>
                  <a:spcPct val="0"/>
                </a:spcBef>
                <a:buFontTx/>
                <a:buNone/>
              </a:pPr>
              <a:t>21</a:t>
            </a:fld>
            <a:endParaRPr lang="es-ES" altLang="x-none" sz="1200">
              <a:solidFill>
                <a:schemeClr val="bg1"/>
              </a:solidFill>
            </a:endParaRPr>
          </a:p>
        </p:txBody>
      </p:sp>
      <p:grpSp>
        <p:nvGrpSpPr>
          <p:cNvPr id="3" name="Agrupar 2"/>
          <p:cNvGrpSpPr/>
          <p:nvPr/>
        </p:nvGrpSpPr>
        <p:grpSpPr>
          <a:xfrm>
            <a:off x="442913" y="1057276"/>
            <a:ext cx="8033729" cy="1706962"/>
            <a:chOff x="125413" y="1438275"/>
            <a:chExt cx="8592210" cy="1825625"/>
          </a:xfrm>
        </p:grpSpPr>
        <p:sp>
          <p:nvSpPr>
            <p:cNvPr id="72719" name="Rectangle 8"/>
            <p:cNvSpPr>
              <a:spLocks noChangeArrowheads="1"/>
            </p:cNvSpPr>
            <p:nvPr/>
          </p:nvSpPr>
          <p:spPr bwMode="auto">
            <a:xfrm>
              <a:off x="8302515" y="2313286"/>
              <a:ext cx="41510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lnSpc>
                  <a:spcPct val="135000"/>
                </a:lnSpc>
                <a:spcBef>
                  <a:spcPct val="55000"/>
                </a:spcBef>
                <a:buFontTx/>
                <a:buNone/>
              </a:pPr>
              <a:r>
                <a:rPr lang="en-US" altLang="x-none" sz="1800" i="1" dirty="0">
                  <a:solidFill>
                    <a:schemeClr val="tx1"/>
                  </a:solidFill>
                </a:rPr>
                <a:t>y</a:t>
              </a:r>
              <a:endParaRPr lang="en-US" altLang="x-none" sz="1800" dirty="0">
                <a:solidFill>
                  <a:schemeClr val="tx1"/>
                </a:solidFill>
              </a:endParaRPr>
            </a:p>
            <a:p>
              <a:pPr algn="just">
                <a:lnSpc>
                  <a:spcPct val="135000"/>
                </a:lnSpc>
                <a:spcBef>
                  <a:spcPct val="55000"/>
                </a:spcBef>
                <a:buFontTx/>
                <a:buNone/>
              </a:pPr>
              <a:endParaRPr lang="en-US" altLang="x-none" sz="1800" dirty="0">
                <a:solidFill>
                  <a:schemeClr val="tx1"/>
                </a:solidFill>
              </a:endParaRPr>
            </a:p>
          </p:txBody>
        </p:sp>
        <p:grpSp>
          <p:nvGrpSpPr>
            <p:cNvPr id="4" name="Agrupar 3"/>
            <p:cNvGrpSpPr/>
            <p:nvPr/>
          </p:nvGrpSpPr>
          <p:grpSpPr>
            <a:xfrm>
              <a:off x="125413" y="1438275"/>
              <a:ext cx="8113212" cy="1825625"/>
              <a:chOff x="608013" y="1616075"/>
              <a:chExt cx="7125517" cy="1603375"/>
            </a:xfrm>
          </p:grpSpPr>
          <p:sp>
            <p:nvSpPr>
              <p:cNvPr id="72707" name="Rectángulo 4"/>
              <p:cNvSpPr>
                <a:spLocks noChangeArrowheads="1"/>
              </p:cNvSpPr>
              <p:nvPr/>
            </p:nvSpPr>
            <p:spPr bwMode="auto">
              <a:xfrm>
                <a:off x="2602991" y="2222499"/>
                <a:ext cx="1523914" cy="927101"/>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es-ES_tradnl" altLang="x-none" sz="1800">
                  <a:solidFill>
                    <a:schemeClr val="tx1"/>
                  </a:solidFill>
                </a:endParaRPr>
              </a:p>
            </p:txBody>
          </p:sp>
          <p:sp>
            <p:nvSpPr>
              <p:cNvPr id="72708" name="Rectángulo 5"/>
              <p:cNvSpPr>
                <a:spLocks noChangeArrowheads="1"/>
              </p:cNvSpPr>
              <p:nvPr/>
            </p:nvSpPr>
            <p:spPr bwMode="auto">
              <a:xfrm>
                <a:off x="5180946" y="2222499"/>
                <a:ext cx="1523914" cy="927101"/>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es-ES_tradnl" altLang="x-none" sz="1800">
                  <a:solidFill>
                    <a:schemeClr val="tx1"/>
                  </a:solidFill>
                </a:endParaRPr>
              </a:p>
            </p:txBody>
          </p:sp>
          <p:sp>
            <p:nvSpPr>
              <p:cNvPr id="72709" name="Elipse 8"/>
              <p:cNvSpPr>
                <a:spLocks noChangeArrowheads="1"/>
              </p:cNvSpPr>
              <p:nvPr/>
            </p:nvSpPr>
            <p:spPr bwMode="auto">
              <a:xfrm>
                <a:off x="1447356" y="2463800"/>
                <a:ext cx="342881" cy="3429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es-ES_tradnl" altLang="x-none" sz="1800">
                  <a:solidFill>
                    <a:schemeClr val="tx1"/>
                  </a:solidFill>
                </a:endParaRPr>
              </a:p>
            </p:txBody>
          </p:sp>
          <p:cxnSp>
            <p:nvCxnSpPr>
              <p:cNvPr id="72710" name="Conector angular 13"/>
              <p:cNvCxnSpPr>
                <a:cxnSpLocks noChangeShapeType="1"/>
                <a:endCxn id="72709" idx="4"/>
              </p:cNvCxnSpPr>
              <p:nvPr/>
            </p:nvCxnSpPr>
            <p:spPr bwMode="auto">
              <a:xfrm rot="10800000" flipV="1">
                <a:off x="1618796" y="2635250"/>
                <a:ext cx="5098764" cy="171450"/>
              </a:xfrm>
              <a:prstGeom prst="bentConnector4">
                <a:avLst>
                  <a:gd name="adj1" fmla="val -14697"/>
                  <a:gd name="adj2" fmla="val 625926"/>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2711" name="Conector recto de flecha 16"/>
              <p:cNvCxnSpPr>
                <a:cxnSpLocks noChangeShapeType="1"/>
                <a:stCxn id="72709" idx="6"/>
              </p:cNvCxnSpPr>
              <p:nvPr/>
            </p:nvCxnSpPr>
            <p:spPr bwMode="auto">
              <a:xfrm>
                <a:off x="1790237" y="2635250"/>
                <a:ext cx="784976"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2712" name="Conector recto de flecha 20"/>
              <p:cNvCxnSpPr>
                <a:cxnSpLocks noChangeShapeType="1"/>
              </p:cNvCxnSpPr>
              <p:nvPr/>
            </p:nvCxnSpPr>
            <p:spPr bwMode="auto">
              <a:xfrm flipV="1">
                <a:off x="4878943" y="2654300"/>
                <a:ext cx="302003" cy="6351"/>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2713" name="Conector recto de flecha 22"/>
              <p:cNvCxnSpPr>
                <a:cxnSpLocks noChangeShapeType="1"/>
              </p:cNvCxnSpPr>
              <p:nvPr/>
            </p:nvCxnSpPr>
            <p:spPr bwMode="auto">
              <a:xfrm>
                <a:off x="913986" y="2635250"/>
                <a:ext cx="53337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2714" name="Rectangle 8"/>
              <p:cNvSpPr>
                <a:spLocks noChangeArrowheads="1"/>
              </p:cNvSpPr>
              <p:nvPr/>
            </p:nvSpPr>
            <p:spPr bwMode="auto">
              <a:xfrm>
                <a:off x="3037546" y="2412999"/>
                <a:ext cx="64369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lnSpc>
                    <a:spcPct val="135000"/>
                  </a:lnSpc>
                  <a:spcBef>
                    <a:spcPct val="55000"/>
                  </a:spcBef>
                  <a:buFontTx/>
                  <a:buNone/>
                </a:pPr>
                <a:r>
                  <a:rPr lang="en-US" altLang="x-none" sz="1800" i="1">
                    <a:solidFill>
                      <a:schemeClr val="tx1"/>
                    </a:solidFill>
                  </a:rPr>
                  <a:t>C</a:t>
                </a:r>
                <a:r>
                  <a:rPr lang="en-US" altLang="x-none" sz="1800">
                    <a:solidFill>
                      <a:schemeClr val="tx1"/>
                    </a:solidFill>
                  </a:rPr>
                  <a:t>(</a:t>
                </a:r>
                <a:r>
                  <a:rPr lang="en-US" altLang="x-none" sz="1800" i="1">
                    <a:solidFill>
                      <a:schemeClr val="tx1"/>
                    </a:solidFill>
                  </a:rPr>
                  <a:t>s</a:t>
                </a:r>
                <a:r>
                  <a:rPr lang="en-US" altLang="x-none" sz="1800">
                    <a:solidFill>
                      <a:schemeClr val="tx1"/>
                    </a:solidFill>
                  </a:rPr>
                  <a:t>)</a:t>
                </a:r>
              </a:p>
              <a:p>
                <a:pPr algn="just">
                  <a:lnSpc>
                    <a:spcPct val="135000"/>
                  </a:lnSpc>
                  <a:spcBef>
                    <a:spcPct val="55000"/>
                  </a:spcBef>
                  <a:buFontTx/>
                  <a:buNone/>
                </a:pPr>
                <a:endParaRPr lang="en-US" altLang="x-none" sz="1800">
                  <a:solidFill>
                    <a:schemeClr val="tx1"/>
                  </a:solidFill>
                </a:endParaRPr>
              </a:p>
            </p:txBody>
          </p:sp>
          <p:sp>
            <p:nvSpPr>
              <p:cNvPr id="72715" name="Rectangle 8"/>
              <p:cNvSpPr>
                <a:spLocks noChangeArrowheads="1"/>
              </p:cNvSpPr>
              <p:nvPr/>
            </p:nvSpPr>
            <p:spPr bwMode="auto">
              <a:xfrm>
                <a:off x="5615501" y="2412999"/>
                <a:ext cx="64369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lnSpc>
                    <a:spcPct val="135000"/>
                  </a:lnSpc>
                  <a:spcBef>
                    <a:spcPct val="55000"/>
                  </a:spcBef>
                  <a:buFontTx/>
                  <a:buNone/>
                </a:pPr>
                <a:r>
                  <a:rPr lang="en-US" altLang="x-none" sz="1800" i="1">
                    <a:solidFill>
                      <a:schemeClr val="tx1"/>
                    </a:solidFill>
                  </a:rPr>
                  <a:t>G</a:t>
                </a:r>
                <a:r>
                  <a:rPr lang="en-US" altLang="x-none" sz="1800">
                    <a:solidFill>
                      <a:schemeClr val="tx1"/>
                    </a:solidFill>
                  </a:rPr>
                  <a:t>(</a:t>
                </a:r>
                <a:r>
                  <a:rPr lang="en-US" altLang="x-none" sz="1800" i="1">
                    <a:solidFill>
                      <a:schemeClr val="tx1"/>
                    </a:solidFill>
                  </a:rPr>
                  <a:t>s</a:t>
                </a:r>
                <a:r>
                  <a:rPr lang="en-US" altLang="x-none" sz="1800">
                    <a:solidFill>
                      <a:schemeClr val="tx1"/>
                    </a:solidFill>
                  </a:rPr>
                  <a:t>)</a:t>
                </a:r>
              </a:p>
              <a:p>
                <a:pPr algn="just">
                  <a:lnSpc>
                    <a:spcPct val="135000"/>
                  </a:lnSpc>
                  <a:spcBef>
                    <a:spcPct val="55000"/>
                  </a:spcBef>
                  <a:buFontTx/>
                  <a:buNone/>
                </a:pPr>
                <a:endParaRPr lang="en-US" altLang="x-none" sz="1800">
                  <a:solidFill>
                    <a:schemeClr val="tx1"/>
                  </a:solidFill>
                </a:endParaRPr>
              </a:p>
            </p:txBody>
          </p:sp>
          <p:cxnSp>
            <p:nvCxnSpPr>
              <p:cNvPr id="72716" name="Conector recto de flecha 25"/>
              <p:cNvCxnSpPr>
                <a:cxnSpLocks noChangeShapeType="1"/>
              </p:cNvCxnSpPr>
              <p:nvPr/>
            </p:nvCxnSpPr>
            <p:spPr bwMode="auto">
              <a:xfrm>
                <a:off x="7200160" y="2635250"/>
                <a:ext cx="53337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2717" name="Rectangle 8"/>
              <p:cNvSpPr>
                <a:spLocks noChangeArrowheads="1"/>
              </p:cNvSpPr>
              <p:nvPr/>
            </p:nvSpPr>
            <p:spPr bwMode="auto">
              <a:xfrm>
                <a:off x="608013" y="2362199"/>
                <a:ext cx="241286"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lnSpc>
                    <a:spcPct val="135000"/>
                  </a:lnSpc>
                  <a:spcBef>
                    <a:spcPct val="55000"/>
                  </a:spcBef>
                  <a:buFontTx/>
                  <a:buNone/>
                </a:pPr>
                <a:r>
                  <a:rPr lang="en-US" altLang="x-none" sz="1800" i="1">
                    <a:solidFill>
                      <a:schemeClr val="tx1"/>
                    </a:solidFill>
                  </a:rPr>
                  <a:t>r</a:t>
                </a:r>
                <a:endParaRPr lang="en-US" altLang="x-none" sz="1800">
                  <a:solidFill>
                    <a:schemeClr val="tx1"/>
                  </a:solidFill>
                </a:endParaRPr>
              </a:p>
              <a:p>
                <a:pPr algn="just">
                  <a:lnSpc>
                    <a:spcPct val="135000"/>
                  </a:lnSpc>
                  <a:spcBef>
                    <a:spcPct val="55000"/>
                  </a:spcBef>
                  <a:buFontTx/>
                  <a:buNone/>
                </a:pPr>
                <a:endParaRPr lang="en-US" altLang="x-none" sz="1800">
                  <a:solidFill>
                    <a:schemeClr val="tx1"/>
                  </a:solidFill>
                </a:endParaRPr>
              </a:p>
            </p:txBody>
          </p:sp>
          <p:sp>
            <p:nvSpPr>
              <p:cNvPr id="72718" name="Rectangle 8"/>
              <p:cNvSpPr>
                <a:spLocks noChangeArrowheads="1"/>
              </p:cNvSpPr>
              <p:nvPr/>
            </p:nvSpPr>
            <p:spPr bwMode="auto">
              <a:xfrm>
                <a:off x="1984695" y="2222499"/>
                <a:ext cx="64369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lnSpc>
                    <a:spcPct val="135000"/>
                  </a:lnSpc>
                  <a:spcBef>
                    <a:spcPct val="55000"/>
                  </a:spcBef>
                  <a:buFontTx/>
                  <a:buNone/>
                </a:pPr>
                <a:r>
                  <a:rPr lang="en-US" altLang="x-none" sz="1800" i="1">
                    <a:solidFill>
                      <a:schemeClr val="tx1"/>
                    </a:solidFill>
                  </a:rPr>
                  <a:t>e</a:t>
                </a:r>
                <a:endParaRPr lang="en-US" altLang="x-none" sz="1800">
                  <a:solidFill>
                    <a:schemeClr val="tx1"/>
                  </a:solidFill>
                </a:endParaRPr>
              </a:p>
              <a:p>
                <a:pPr algn="just">
                  <a:lnSpc>
                    <a:spcPct val="135000"/>
                  </a:lnSpc>
                  <a:spcBef>
                    <a:spcPct val="55000"/>
                  </a:spcBef>
                  <a:buFontTx/>
                  <a:buNone/>
                </a:pPr>
                <a:endParaRPr lang="en-US" altLang="x-none" sz="1800">
                  <a:solidFill>
                    <a:schemeClr val="tx1"/>
                  </a:solidFill>
                </a:endParaRPr>
              </a:p>
            </p:txBody>
          </p:sp>
          <p:sp>
            <p:nvSpPr>
              <p:cNvPr id="72722" name="Rectangle 8"/>
              <p:cNvSpPr>
                <a:spLocks noChangeArrowheads="1"/>
              </p:cNvSpPr>
              <p:nvPr/>
            </p:nvSpPr>
            <p:spPr bwMode="auto">
              <a:xfrm flipH="1">
                <a:off x="1386639" y="2774950"/>
                <a:ext cx="21826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lnSpc>
                    <a:spcPct val="135000"/>
                  </a:lnSpc>
                  <a:spcBef>
                    <a:spcPct val="55000"/>
                  </a:spcBef>
                  <a:buFontTx/>
                  <a:buNone/>
                </a:pPr>
                <a:r>
                  <a:rPr lang="en-US" altLang="x-none" sz="1800" i="1">
                    <a:solidFill>
                      <a:schemeClr val="tx1"/>
                    </a:solidFill>
                  </a:rPr>
                  <a:t>-</a:t>
                </a:r>
                <a:endParaRPr lang="en-US" altLang="x-none" sz="1800">
                  <a:solidFill>
                    <a:schemeClr val="tx1"/>
                  </a:solidFill>
                </a:endParaRPr>
              </a:p>
              <a:p>
                <a:pPr algn="just">
                  <a:lnSpc>
                    <a:spcPct val="135000"/>
                  </a:lnSpc>
                  <a:spcBef>
                    <a:spcPct val="55000"/>
                  </a:spcBef>
                  <a:buFontTx/>
                  <a:buNone/>
                </a:pPr>
                <a:endParaRPr lang="en-US" altLang="x-none" sz="1800">
                  <a:solidFill>
                    <a:schemeClr val="tx1"/>
                  </a:solidFill>
                </a:endParaRPr>
              </a:p>
            </p:txBody>
          </p:sp>
          <p:grpSp>
            <p:nvGrpSpPr>
              <p:cNvPr id="2" name="Agrupar 1"/>
              <p:cNvGrpSpPr/>
              <p:nvPr/>
            </p:nvGrpSpPr>
            <p:grpSpPr>
              <a:xfrm>
                <a:off x="4536062" y="1616075"/>
                <a:ext cx="413918" cy="1216026"/>
                <a:chOff x="4536062" y="1616075"/>
                <a:chExt cx="413918" cy="1216026"/>
              </a:xfrm>
            </p:grpSpPr>
            <p:sp>
              <p:nvSpPr>
                <p:cNvPr id="72720" name="Rectangle 8"/>
                <p:cNvSpPr>
                  <a:spLocks noChangeArrowheads="1"/>
                </p:cNvSpPr>
                <p:nvPr/>
              </p:nvSpPr>
              <p:spPr bwMode="auto">
                <a:xfrm>
                  <a:off x="4536062" y="1616075"/>
                  <a:ext cx="41391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lnSpc>
                      <a:spcPct val="135000"/>
                    </a:lnSpc>
                    <a:spcBef>
                      <a:spcPct val="55000"/>
                    </a:spcBef>
                    <a:buFontTx/>
                    <a:buNone/>
                  </a:pPr>
                  <a:r>
                    <a:rPr lang="en-US" altLang="x-none" sz="1800" i="1">
                      <a:solidFill>
                        <a:schemeClr val="tx1"/>
                      </a:solidFill>
                    </a:rPr>
                    <a:t>d</a:t>
                  </a:r>
                  <a:endParaRPr lang="en-US" altLang="x-none" sz="1800">
                    <a:solidFill>
                      <a:schemeClr val="tx1"/>
                    </a:solidFill>
                  </a:endParaRPr>
                </a:p>
                <a:p>
                  <a:pPr algn="just">
                    <a:lnSpc>
                      <a:spcPct val="135000"/>
                    </a:lnSpc>
                    <a:spcBef>
                      <a:spcPct val="55000"/>
                    </a:spcBef>
                    <a:buFontTx/>
                    <a:buNone/>
                  </a:pPr>
                  <a:endParaRPr lang="en-US" altLang="x-none" sz="1800">
                    <a:solidFill>
                      <a:schemeClr val="tx1"/>
                    </a:solidFill>
                  </a:endParaRPr>
                </a:p>
              </p:txBody>
            </p:sp>
            <p:sp>
              <p:nvSpPr>
                <p:cNvPr id="72721" name="Elipse 40"/>
                <p:cNvSpPr>
                  <a:spLocks noChangeArrowheads="1"/>
                </p:cNvSpPr>
                <p:nvPr/>
              </p:nvSpPr>
              <p:spPr bwMode="auto">
                <a:xfrm>
                  <a:off x="4536062" y="2489201"/>
                  <a:ext cx="342881" cy="342900"/>
                </a:xfrm>
                <a:prstGeom prst="ellipse">
                  <a:avLst/>
                </a:prstGeom>
                <a:solidFill>
                  <a:schemeClr val="bg1"/>
                </a:solidFill>
                <a:ln w="19050">
                  <a:solidFill>
                    <a:schemeClr val="tx1"/>
                  </a:solidFill>
                  <a:round/>
                  <a:headEnd/>
                  <a:tailEnd/>
                </a:ln>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es-ES_tradnl" altLang="x-none" sz="1800">
                    <a:solidFill>
                      <a:schemeClr val="tx1"/>
                    </a:solidFill>
                  </a:endParaRPr>
                </a:p>
              </p:txBody>
            </p:sp>
            <p:cxnSp>
              <p:nvCxnSpPr>
                <p:cNvPr id="72723" name="Conector recto de flecha 44"/>
                <p:cNvCxnSpPr>
                  <a:cxnSpLocks noChangeShapeType="1"/>
                  <a:endCxn id="72721" idx="0"/>
                </p:cNvCxnSpPr>
                <p:nvPr/>
              </p:nvCxnSpPr>
              <p:spPr bwMode="auto">
                <a:xfrm>
                  <a:off x="4707502" y="2031999"/>
                  <a:ext cx="0" cy="457201"/>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72724" name="Rectangle 8"/>
              <p:cNvSpPr>
                <a:spLocks noChangeArrowheads="1"/>
              </p:cNvSpPr>
              <p:nvPr/>
            </p:nvSpPr>
            <p:spPr bwMode="auto">
              <a:xfrm flipH="1">
                <a:off x="4178300" y="2235199"/>
                <a:ext cx="27889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lnSpc>
                    <a:spcPct val="135000"/>
                  </a:lnSpc>
                  <a:spcBef>
                    <a:spcPct val="55000"/>
                  </a:spcBef>
                  <a:buFontTx/>
                  <a:buNone/>
                </a:pPr>
                <a:r>
                  <a:rPr lang="en-US" altLang="x-none" sz="1800" i="1">
                    <a:solidFill>
                      <a:schemeClr val="tx1"/>
                    </a:solidFill>
                  </a:rPr>
                  <a:t>u</a:t>
                </a:r>
                <a:endParaRPr lang="en-US" altLang="x-none" sz="1800">
                  <a:solidFill>
                    <a:schemeClr val="tx1"/>
                  </a:solidFill>
                </a:endParaRPr>
              </a:p>
              <a:p>
                <a:pPr algn="just">
                  <a:lnSpc>
                    <a:spcPct val="135000"/>
                  </a:lnSpc>
                  <a:spcBef>
                    <a:spcPct val="55000"/>
                  </a:spcBef>
                  <a:buFontTx/>
                  <a:buNone/>
                </a:pPr>
                <a:endParaRPr lang="en-US" altLang="x-none" sz="1800">
                  <a:solidFill>
                    <a:schemeClr val="tx1"/>
                  </a:solidFill>
                </a:endParaRPr>
              </a:p>
            </p:txBody>
          </p:sp>
          <p:cxnSp>
            <p:nvCxnSpPr>
              <p:cNvPr id="72725" name="Conector recto de flecha 20"/>
              <p:cNvCxnSpPr>
                <a:cxnSpLocks noChangeShapeType="1"/>
              </p:cNvCxnSpPr>
              <p:nvPr/>
            </p:nvCxnSpPr>
            <p:spPr bwMode="auto">
              <a:xfrm>
                <a:off x="4114205" y="2660651"/>
                <a:ext cx="406984" cy="6349"/>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Rectangle 8"/>
              <p:cNvSpPr>
                <a:spLocks noChangeArrowheads="1"/>
              </p:cNvSpPr>
              <p:nvPr/>
            </p:nvSpPr>
            <p:spPr bwMode="auto">
              <a:xfrm>
                <a:off x="6961762" y="1616075"/>
                <a:ext cx="41391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lnSpc>
                    <a:spcPct val="135000"/>
                  </a:lnSpc>
                  <a:spcBef>
                    <a:spcPct val="55000"/>
                  </a:spcBef>
                  <a:buFontTx/>
                  <a:buNone/>
                </a:pPr>
                <a:r>
                  <a:rPr lang="en-US" altLang="x-none" sz="1800" i="1" dirty="0">
                    <a:solidFill>
                      <a:schemeClr val="tx1"/>
                    </a:solidFill>
                  </a:rPr>
                  <a:t>n</a:t>
                </a:r>
                <a:endParaRPr lang="en-US" altLang="x-none" sz="1800" dirty="0">
                  <a:solidFill>
                    <a:schemeClr val="tx1"/>
                  </a:solidFill>
                </a:endParaRPr>
              </a:p>
              <a:p>
                <a:pPr algn="just">
                  <a:lnSpc>
                    <a:spcPct val="135000"/>
                  </a:lnSpc>
                  <a:spcBef>
                    <a:spcPct val="55000"/>
                  </a:spcBef>
                  <a:buFontTx/>
                  <a:buNone/>
                </a:pPr>
                <a:endParaRPr lang="en-US" altLang="x-none" sz="1800" dirty="0">
                  <a:solidFill>
                    <a:schemeClr val="tx1"/>
                  </a:solidFill>
                </a:endParaRPr>
              </a:p>
            </p:txBody>
          </p:sp>
          <p:sp>
            <p:nvSpPr>
              <p:cNvPr id="27" name="Elipse 40"/>
              <p:cNvSpPr>
                <a:spLocks noChangeArrowheads="1"/>
              </p:cNvSpPr>
              <p:nvPr/>
            </p:nvSpPr>
            <p:spPr bwMode="auto">
              <a:xfrm>
                <a:off x="6961762" y="2489201"/>
                <a:ext cx="342881" cy="342900"/>
              </a:xfrm>
              <a:prstGeom prst="ellipse">
                <a:avLst/>
              </a:prstGeom>
              <a:solidFill>
                <a:schemeClr val="bg1"/>
              </a:solidFill>
              <a:ln w="19050">
                <a:solidFill>
                  <a:schemeClr val="tx1"/>
                </a:solidFill>
                <a:round/>
                <a:headEnd/>
                <a:tailEnd/>
              </a:ln>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es-ES_tradnl" altLang="x-none" sz="1800">
                  <a:solidFill>
                    <a:schemeClr val="tx1"/>
                  </a:solidFill>
                </a:endParaRPr>
              </a:p>
            </p:txBody>
          </p:sp>
          <p:cxnSp>
            <p:nvCxnSpPr>
              <p:cNvPr id="28" name="Conector recto de flecha 44"/>
              <p:cNvCxnSpPr>
                <a:cxnSpLocks noChangeShapeType="1"/>
                <a:endCxn id="27" idx="0"/>
              </p:cNvCxnSpPr>
              <p:nvPr/>
            </p:nvCxnSpPr>
            <p:spPr bwMode="auto">
              <a:xfrm>
                <a:off x="7133202" y="2031999"/>
                <a:ext cx="0" cy="457201"/>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grpSp>
      <p:sp>
        <p:nvSpPr>
          <p:cNvPr id="29"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3. The concept of "</a:t>
            </a:r>
            <a:r>
              <a:rPr lang="en-US" altLang="x-none" sz="2800" dirty="0" err="1">
                <a:solidFill>
                  <a:schemeClr val="accent1"/>
                </a:solidFill>
              </a:rPr>
              <a:t>loopshaping</a:t>
            </a:r>
            <a:r>
              <a:rPr lang="en-US" altLang="x-none" sz="2800" dirty="0">
                <a:solidFill>
                  <a:schemeClr val="accent1"/>
                </a:solidFill>
              </a:rPr>
              <a:t>"</a:t>
            </a:r>
          </a:p>
        </p:txBody>
      </p:sp>
      <p:sp>
        <p:nvSpPr>
          <p:cNvPr id="30" name="Rectangle 3"/>
          <p:cNvSpPr>
            <a:spLocks noChangeArrowheads="1"/>
          </p:cNvSpPr>
          <p:nvPr/>
        </p:nvSpPr>
        <p:spPr bwMode="auto">
          <a:xfrm>
            <a:off x="338138" y="631825"/>
            <a:ext cx="78533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b="1" dirty="0">
                <a:solidFill>
                  <a:schemeClr val="tx1"/>
                </a:solidFill>
              </a:rPr>
              <a:t>Classic control system with one degree of freedom</a:t>
            </a:r>
          </a:p>
        </p:txBody>
      </p:sp>
      <p:graphicFrame>
        <p:nvGraphicFramePr>
          <p:cNvPr id="6" name="Objeto 5"/>
          <p:cNvGraphicFramePr>
            <a:graphicFrameLocks noChangeAspect="1"/>
          </p:cNvGraphicFramePr>
          <p:nvPr>
            <p:extLst>
              <p:ext uri="{D42A27DB-BD31-4B8C-83A1-F6EECF244321}">
                <p14:modId xmlns:p14="http://schemas.microsoft.com/office/powerpoint/2010/main" val="116733"/>
              </p:ext>
            </p:extLst>
          </p:nvPr>
        </p:nvGraphicFramePr>
        <p:xfrm>
          <a:off x="530347" y="3994633"/>
          <a:ext cx="5127321" cy="601903"/>
        </p:xfrm>
        <a:graphic>
          <a:graphicData uri="http://schemas.openxmlformats.org/presentationml/2006/ole">
            <mc:AlternateContent xmlns:mc="http://schemas.openxmlformats.org/markup-compatibility/2006">
              <mc:Choice xmlns:v="urn:schemas-microsoft-com:vml" Requires="v">
                <p:oleObj r:id="rId2" imgW="3187700" imgH="419100" progId="Equation.3">
                  <p:embed/>
                </p:oleObj>
              </mc:Choice>
              <mc:Fallback>
                <p:oleObj r:id="rId2" imgW="3187700" imgH="4191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47" y="3994633"/>
                        <a:ext cx="5127321" cy="601903"/>
                      </a:xfrm>
                      <a:prstGeom prst="rect">
                        <a:avLst/>
                      </a:prstGeom>
                      <a:noFill/>
                    </p:spPr>
                  </p:pic>
                </p:oleObj>
              </mc:Fallback>
            </mc:AlternateContent>
          </a:graphicData>
        </a:graphic>
      </p:graphicFrame>
      <p:graphicFrame>
        <p:nvGraphicFramePr>
          <p:cNvPr id="9" name="Objeto 8"/>
          <p:cNvGraphicFramePr>
            <a:graphicFrameLocks noChangeAspect="1"/>
          </p:cNvGraphicFramePr>
          <p:nvPr>
            <p:extLst>
              <p:ext uri="{D42A27DB-BD31-4B8C-83A1-F6EECF244321}">
                <p14:modId xmlns:p14="http://schemas.microsoft.com/office/powerpoint/2010/main" val="470692090"/>
              </p:ext>
            </p:extLst>
          </p:nvPr>
        </p:nvGraphicFramePr>
        <p:xfrm>
          <a:off x="6613540" y="4136606"/>
          <a:ext cx="1825610" cy="316439"/>
        </p:xfrm>
        <a:graphic>
          <a:graphicData uri="http://schemas.openxmlformats.org/presentationml/2006/ole">
            <mc:AlternateContent xmlns:mc="http://schemas.openxmlformats.org/markup-compatibility/2006">
              <mc:Choice xmlns:v="urn:schemas-microsoft-com:vml" Requires="v">
                <p:oleObj r:id="rId4" imgW="1040948" imgH="203112" progId="Equation.3">
                  <p:embed/>
                </p:oleObj>
              </mc:Choice>
              <mc:Fallback>
                <p:oleObj r:id="rId4" imgW="1040948" imgH="203112"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3540" y="4136606"/>
                        <a:ext cx="1825610" cy="316439"/>
                      </a:xfrm>
                      <a:prstGeom prst="rect">
                        <a:avLst/>
                      </a:prstGeom>
                      <a:noFill/>
                    </p:spPr>
                  </p:pic>
                </p:oleObj>
              </mc:Fallback>
            </mc:AlternateContent>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1360798468"/>
              </p:ext>
            </p:extLst>
          </p:nvPr>
        </p:nvGraphicFramePr>
        <p:xfrm>
          <a:off x="2134045" y="5353666"/>
          <a:ext cx="1714523" cy="661316"/>
        </p:xfrm>
        <a:graphic>
          <a:graphicData uri="http://schemas.openxmlformats.org/presentationml/2006/ole">
            <mc:AlternateContent xmlns:mc="http://schemas.openxmlformats.org/markup-compatibility/2006">
              <mc:Choice xmlns:v="urn:schemas-microsoft-com:vml" Requires="v">
                <p:oleObj r:id="rId6" imgW="965200" imgH="419100" progId="Equation.3">
                  <p:embed/>
                </p:oleObj>
              </mc:Choice>
              <mc:Fallback>
                <p:oleObj r:id="rId6" imgW="965200" imgH="4191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4045" y="5353666"/>
                        <a:ext cx="1714523" cy="661316"/>
                      </a:xfrm>
                      <a:prstGeom prst="rect">
                        <a:avLst/>
                      </a:prstGeom>
                      <a:noFill/>
                    </p:spPr>
                  </p:pic>
                </p:oleObj>
              </mc:Fallback>
            </mc:AlternateContent>
          </a:graphicData>
        </a:graphic>
      </p:graphicFrame>
      <p:graphicFrame>
        <p:nvGraphicFramePr>
          <p:cNvPr id="15" name="Objeto 14"/>
          <p:cNvGraphicFramePr>
            <a:graphicFrameLocks noChangeAspect="1"/>
          </p:cNvGraphicFramePr>
          <p:nvPr>
            <p:extLst>
              <p:ext uri="{D42A27DB-BD31-4B8C-83A1-F6EECF244321}">
                <p14:modId xmlns:p14="http://schemas.microsoft.com/office/powerpoint/2010/main" val="1057997748"/>
              </p:ext>
            </p:extLst>
          </p:nvPr>
        </p:nvGraphicFramePr>
        <p:xfrm>
          <a:off x="2206263" y="4647867"/>
          <a:ext cx="1614917" cy="631924"/>
        </p:xfrm>
        <a:graphic>
          <a:graphicData uri="http://schemas.openxmlformats.org/presentationml/2006/ole">
            <mc:AlternateContent xmlns:mc="http://schemas.openxmlformats.org/markup-compatibility/2006">
              <mc:Choice xmlns:v="urn:schemas-microsoft-com:vml" Requires="v">
                <p:oleObj r:id="rId8" imgW="952087" imgH="418918" progId="Equation.3">
                  <p:embed/>
                </p:oleObj>
              </mc:Choice>
              <mc:Fallback>
                <p:oleObj r:id="rId8" imgW="952087" imgH="418918"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6263" y="4647867"/>
                        <a:ext cx="1614917" cy="631924"/>
                      </a:xfrm>
                      <a:prstGeom prst="rect">
                        <a:avLst/>
                      </a:prstGeom>
                      <a:noFill/>
                    </p:spPr>
                  </p:pic>
                </p:oleObj>
              </mc:Fallback>
            </mc:AlternateContent>
          </a:graphicData>
        </a:graphic>
      </p:graphicFrame>
      <p:graphicFrame>
        <p:nvGraphicFramePr>
          <p:cNvPr id="18" name="Objeto 17"/>
          <p:cNvGraphicFramePr>
            <a:graphicFrameLocks noChangeAspect="1"/>
          </p:cNvGraphicFramePr>
          <p:nvPr>
            <p:extLst>
              <p:ext uri="{D42A27DB-BD31-4B8C-83A1-F6EECF244321}">
                <p14:modId xmlns:p14="http://schemas.microsoft.com/office/powerpoint/2010/main" val="331751910"/>
              </p:ext>
            </p:extLst>
          </p:nvPr>
        </p:nvGraphicFramePr>
        <p:xfrm>
          <a:off x="3263972" y="6173211"/>
          <a:ext cx="1787881" cy="332035"/>
        </p:xfrm>
        <a:graphic>
          <a:graphicData uri="http://schemas.openxmlformats.org/presentationml/2006/ole">
            <mc:AlternateContent xmlns:mc="http://schemas.openxmlformats.org/markup-compatibility/2006">
              <mc:Choice xmlns:v="urn:schemas-microsoft-com:vml" Requires="v">
                <p:oleObj r:id="rId10" imgW="977476" imgH="203112" progId="Equation.3">
                  <p:embed/>
                </p:oleObj>
              </mc:Choice>
              <mc:Fallback>
                <p:oleObj r:id="rId10" imgW="977476" imgH="203112"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3972" y="6173211"/>
                        <a:ext cx="1787881" cy="332035"/>
                      </a:xfrm>
                      <a:prstGeom prst="rect">
                        <a:avLst/>
                      </a:prstGeom>
                      <a:noFill/>
                    </p:spPr>
                  </p:pic>
                </p:oleObj>
              </mc:Fallback>
            </mc:AlternateContent>
          </a:graphicData>
        </a:graphic>
      </p:graphicFrame>
      <p:sp>
        <p:nvSpPr>
          <p:cNvPr id="46" name="Rectangle 3"/>
          <p:cNvSpPr>
            <a:spLocks noChangeArrowheads="1"/>
          </p:cNvSpPr>
          <p:nvPr/>
        </p:nvSpPr>
        <p:spPr bwMode="auto">
          <a:xfrm>
            <a:off x="427038" y="3286125"/>
            <a:ext cx="86280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000" dirty="0">
                <a:solidFill>
                  <a:schemeClr val="tx1"/>
                </a:solidFill>
              </a:rPr>
              <a:t>The closed loop relation between the inputs </a:t>
            </a:r>
            <a:r>
              <a:rPr lang="en-US" altLang="x-none" sz="2000" i="1" dirty="0">
                <a:solidFill>
                  <a:schemeClr val="tx1"/>
                </a:solidFill>
              </a:rPr>
              <a:t>r</a:t>
            </a:r>
            <a:r>
              <a:rPr lang="en-US" altLang="x-none" sz="2000" dirty="0">
                <a:solidFill>
                  <a:schemeClr val="tx1"/>
                </a:solidFill>
              </a:rPr>
              <a:t>, </a:t>
            </a:r>
            <a:r>
              <a:rPr lang="en-US" altLang="x-none" sz="2000" i="1" dirty="0">
                <a:solidFill>
                  <a:schemeClr val="tx1"/>
                </a:solidFill>
              </a:rPr>
              <a:t>d</a:t>
            </a:r>
            <a:r>
              <a:rPr lang="en-US" altLang="x-none" sz="2000" dirty="0">
                <a:solidFill>
                  <a:schemeClr val="tx1"/>
                </a:solidFill>
              </a:rPr>
              <a:t> y </a:t>
            </a:r>
            <a:r>
              <a:rPr lang="en-US" altLang="x-none" sz="2000" i="1" dirty="0">
                <a:solidFill>
                  <a:schemeClr val="tx1"/>
                </a:solidFill>
              </a:rPr>
              <a:t>n</a:t>
            </a:r>
            <a:r>
              <a:rPr lang="en-US" altLang="x-none" sz="2000" dirty="0">
                <a:solidFill>
                  <a:schemeClr val="tx1"/>
                </a:solidFill>
              </a:rPr>
              <a:t> and the output </a:t>
            </a:r>
            <a:r>
              <a:rPr lang="en-US" altLang="x-none" sz="2000" i="1" dirty="0">
                <a:solidFill>
                  <a:schemeClr val="tx1"/>
                </a:solidFill>
              </a:rPr>
              <a:t>y</a:t>
            </a:r>
            <a:r>
              <a:rPr lang="en-US" altLang="x-none" sz="2000" dirty="0">
                <a:solidFill>
                  <a:schemeClr val="tx1"/>
                </a:solidFill>
              </a:rPr>
              <a:t> is:</a:t>
            </a:r>
          </a:p>
        </p:txBody>
      </p:sp>
      <p:sp>
        <p:nvSpPr>
          <p:cNvPr id="47" name="Rectangle 3"/>
          <p:cNvSpPr>
            <a:spLocks noChangeArrowheads="1"/>
          </p:cNvSpPr>
          <p:nvPr/>
        </p:nvSpPr>
        <p:spPr bwMode="auto">
          <a:xfrm>
            <a:off x="5760977" y="3923328"/>
            <a:ext cx="110797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1800" dirty="0">
                <a:solidFill>
                  <a:schemeClr val="tx1"/>
                </a:solidFill>
              </a:rPr>
              <a:t>where:</a:t>
            </a:r>
          </a:p>
        </p:txBody>
      </p:sp>
      <p:sp>
        <p:nvSpPr>
          <p:cNvPr id="48" name="Rectangle 3"/>
          <p:cNvSpPr>
            <a:spLocks noChangeArrowheads="1"/>
          </p:cNvSpPr>
          <p:nvPr/>
        </p:nvSpPr>
        <p:spPr bwMode="auto">
          <a:xfrm>
            <a:off x="3860360" y="4579355"/>
            <a:ext cx="333400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1800" dirty="0">
                <a:solidFill>
                  <a:schemeClr val="tx1"/>
                </a:solidFill>
              </a:rPr>
              <a:t>is the </a:t>
            </a:r>
            <a:r>
              <a:rPr lang="en-US" altLang="x-none" sz="1800" i="1" dirty="0">
                <a:solidFill>
                  <a:schemeClr val="tx1"/>
                </a:solidFill>
              </a:rPr>
              <a:t>sensitivity function</a:t>
            </a:r>
            <a:endParaRPr lang="en-US" altLang="x-none" sz="1800" dirty="0">
              <a:solidFill>
                <a:schemeClr val="tx1"/>
              </a:solidFill>
            </a:endParaRPr>
          </a:p>
        </p:txBody>
      </p:sp>
      <p:sp>
        <p:nvSpPr>
          <p:cNvPr id="49" name="Rectangle 3"/>
          <p:cNvSpPr>
            <a:spLocks noChangeArrowheads="1"/>
          </p:cNvSpPr>
          <p:nvPr/>
        </p:nvSpPr>
        <p:spPr bwMode="auto">
          <a:xfrm>
            <a:off x="3860360" y="5277855"/>
            <a:ext cx="493439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1800" dirty="0">
                <a:solidFill>
                  <a:schemeClr val="tx1"/>
                </a:solidFill>
              </a:rPr>
              <a:t>is the </a:t>
            </a:r>
            <a:r>
              <a:rPr lang="en-US" altLang="x-none" sz="1800" i="1" dirty="0">
                <a:solidFill>
                  <a:schemeClr val="tx1"/>
                </a:solidFill>
              </a:rPr>
              <a:t>complementary sensitivity function</a:t>
            </a:r>
            <a:endParaRPr lang="en-US" altLang="x-none" sz="1800" dirty="0">
              <a:solidFill>
                <a:schemeClr val="tx1"/>
              </a:solidFill>
            </a:endParaRPr>
          </a:p>
        </p:txBody>
      </p:sp>
    </p:spTree>
    <p:extLst>
      <p:ext uri="{BB962C8B-B14F-4D97-AF65-F5344CB8AC3E}">
        <p14:creationId xmlns:p14="http://schemas.microsoft.com/office/powerpoint/2010/main" val="58090614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6492944A-D361-4C44-91C7-9176A03E4E4F}" type="slidenum">
              <a:rPr lang="es-ES" altLang="x-none" sz="1200">
                <a:solidFill>
                  <a:schemeClr val="bg1"/>
                </a:solidFill>
              </a:rPr>
              <a:pPr>
                <a:spcBef>
                  <a:spcPct val="0"/>
                </a:spcBef>
                <a:buFontTx/>
                <a:buNone/>
              </a:pPr>
              <a:t>22</a:t>
            </a:fld>
            <a:endParaRPr lang="es-ES" altLang="x-none" sz="1200">
              <a:solidFill>
                <a:schemeClr val="bg1"/>
              </a:solidFill>
            </a:endParaRPr>
          </a:p>
        </p:txBody>
      </p:sp>
      <p:sp>
        <p:nvSpPr>
          <p:cNvPr id="5" name="Rectangle 2"/>
          <p:cNvSpPr>
            <a:spLocks noChangeArrowheads="1"/>
          </p:cNvSpPr>
          <p:nvPr/>
        </p:nvSpPr>
        <p:spPr bwMode="auto">
          <a:xfrm>
            <a:off x="22860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s-ES_tradnl"/>
          </a:p>
        </p:txBody>
      </p:sp>
      <p:graphicFrame>
        <p:nvGraphicFramePr>
          <p:cNvPr id="19" name="Objeto 18"/>
          <p:cNvGraphicFramePr>
            <a:graphicFrameLocks noChangeAspect="1"/>
          </p:cNvGraphicFramePr>
          <p:nvPr>
            <p:extLst>
              <p:ext uri="{D42A27DB-BD31-4B8C-83A1-F6EECF244321}">
                <p14:modId xmlns:p14="http://schemas.microsoft.com/office/powerpoint/2010/main" val="1740308576"/>
              </p:ext>
            </p:extLst>
          </p:nvPr>
        </p:nvGraphicFramePr>
        <p:xfrm>
          <a:off x="1790700" y="1358900"/>
          <a:ext cx="4927206" cy="1289095"/>
        </p:xfrm>
        <a:graphic>
          <a:graphicData uri="http://schemas.openxmlformats.org/presentationml/2006/ole">
            <mc:AlternateContent xmlns:mc="http://schemas.openxmlformats.org/markup-compatibility/2006">
              <mc:Choice xmlns:v="urn:schemas-microsoft-com:vml" Requires="v">
                <p:oleObj r:id="rId2" imgW="2387600" imgH="698500" progId="Equation.3">
                  <p:embed/>
                </p:oleObj>
              </mc:Choice>
              <mc:Fallback>
                <p:oleObj r:id="rId2" imgW="2387600" imgH="6985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358900"/>
                        <a:ext cx="4927206" cy="1289095"/>
                      </a:xfrm>
                      <a:prstGeom prst="rect">
                        <a:avLst/>
                      </a:prstGeom>
                      <a:noFill/>
                    </p:spPr>
                  </p:pic>
                </p:oleObj>
              </mc:Fallback>
            </mc:AlternateContent>
          </a:graphicData>
        </a:graphic>
      </p:graphicFrame>
      <p:grpSp>
        <p:nvGrpSpPr>
          <p:cNvPr id="16" name="Agrupar 15"/>
          <p:cNvGrpSpPr/>
          <p:nvPr/>
        </p:nvGrpSpPr>
        <p:grpSpPr>
          <a:xfrm>
            <a:off x="1737316" y="2819400"/>
            <a:ext cx="5646943" cy="3602234"/>
            <a:chOff x="1737316" y="2819400"/>
            <a:chExt cx="5646943" cy="3602234"/>
          </a:xfrm>
        </p:grpSpPr>
        <p:grpSp>
          <p:nvGrpSpPr>
            <p:cNvPr id="8" name="Agrupar 7"/>
            <p:cNvGrpSpPr/>
            <p:nvPr/>
          </p:nvGrpSpPr>
          <p:grpSpPr>
            <a:xfrm>
              <a:off x="2349500" y="2819400"/>
              <a:ext cx="4670425" cy="3568700"/>
              <a:chOff x="2349500" y="2616200"/>
              <a:chExt cx="4670425" cy="3568700"/>
            </a:xfrm>
          </p:grpSpPr>
          <p:sp>
            <p:nvSpPr>
              <p:cNvPr id="17" name="Forma libre 16"/>
              <p:cNvSpPr/>
              <p:nvPr/>
            </p:nvSpPr>
            <p:spPr bwMode="auto">
              <a:xfrm flipH="1" flipV="1">
                <a:off x="5337175" y="3009900"/>
                <a:ext cx="1092200" cy="2692399"/>
              </a:xfrm>
              <a:custGeom>
                <a:avLst/>
                <a:gdLst>
                  <a:gd name="connsiteX0" fmla="*/ 12700 w 1079500"/>
                  <a:gd name="connsiteY0" fmla="*/ 0 h 1524000"/>
                  <a:gd name="connsiteX1" fmla="*/ 774700 w 1079500"/>
                  <a:gd name="connsiteY1" fmla="*/ 228600 h 1524000"/>
                  <a:gd name="connsiteX2" fmla="*/ 1054100 w 1079500"/>
                  <a:gd name="connsiteY2" fmla="*/ 241300 h 1524000"/>
                  <a:gd name="connsiteX3" fmla="*/ 1079500 w 1079500"/>
                  <a:gd name="connsiteY3" fmla="*/ 1524000 h 1524000"/>
                  <a:gd name="connsiteX4" fmla="*/ 0 w 1079500"/>
                  <a:gd name="connsiteY4" fmla="*/ 1524000 h 1524000"/>
                  <a:gd name="connsiteX5" fmla="*/ 12700 w 1079500"/>
                  <a:gd name="connsiteY5" fmla="*/ 0 h 1524000"/>
                  <a:gd name="connsiteX0" fmla="*/ 12700 w 1079500"/>
                  <a:gd name="connsiteY0" fmla="*/ 0 h 1524000"/>
                  <a:gd name="connsiteX1" fmla="*/ 533400 w 1079500"/>
                  <a:gd name="connsiteY1" fmla="*/ 164768 h 1524000"/>
                  <a:gd name="connsiteX2" fmla="*/ 1054100 w 1079500"/>
                  <a:gd name="connsiteY2" fmla="*/ 241300 h 1524000"/>
                  <a:gd name="connsiteX3" fmla="*/ 1079500 w 1079500"/>
                  <a:gd name="connsiteY3" fmla="*/ 1524000 h 1524000"/>
                  <a:gd name="connsiteX4" fmla="*/ 0 w 1079500"/>
                  <a:gd name="connsiteY4" fmla="*/ 1524000 h 1524000"/>
                  <a:gd name="connsiteX5" fmla="*/ 12700 w 1079500"/>
                  <a:gd name="connsiteY5" fmla="*/ 0 h 1524000"/>
                  <a:gd name="connsiteX0" fmla="*/ 12700 w 1079500"/>
                  <a:gd name="connsiteY0" fmla="*/ 0 h 1524000"/>
                  <a:gd name="connsiteX1" fmla="*/ 533400 w 1079500"/>
                  <a:gd name="connsiteY1" fmla="*/ 164768 h 1524000"/>
                  <a:gd name="connsiteX2" fmla="*/ 1054100 w 1079500"/>
                  <a:gd name="connsiteY2" fmla="*/ 241300 h 1524000"/>
                  <a:gd name="connsiteX3" fmla="*/ 1079500 w 1079500"/>
                  <a:gd name="connsiteY3" fmla="*/ 1524000 h 1524000"/>
                  <a:gd name="connsiteX4" fmla="*/ 0 w 1079500"/>
                  <a:gd name="connsiteY4" fmla="*/ 1524000 h 1524000"/>
                  <a:gd name="connsiteX5" fmla="*/ 12700 w 1079500"/>
                  <a:gd name="connsiteY5" fmla="*/ 0 h 1524000"/>
                  <a:gd name="connsiteX0" fmla="*/ 0 w 1092200"/>
                  <a:gd name="connsiteY0" fmla="*/ 0 h 1643686"/>
                  <a:gd name="connsiteX1" fmla="*/ 546100 w 1092200"/>
                  <a:gd name="connsiteY1" fmla="*/ 284454 h 1643686"/>
                  <a:gd name="connsiteX2" fmla="*/ 1066800 w 1092200"/>
                  <a:gd name="connsiteY2" fmla="*/ 360986 h 1643686"/>
                  <a:gd name="connsiteX3" fmla="*/ 1092200 w 1092200"/>
                  <a:gd name="connsiteY3" fmla="*/ 1643686 h 1643686"/>
                  <a:gd name="connsiteX4" fmla="*/ 12700 w 1092200"/>
                  <a:gd name="connsiteY4" fmla="*/ 1643686 h 1643686"/>
                  <a:gd name="connsiteX5" fmla="*/ 0 w 1092200"/>
                  <a:gd name="connsiteY5" fmla="*/ 0 h 1643686"/>
                  <a:gd name="connsiteX0" fmla="*/ 0 w 1092200"/>
                  <a:gd name="connsiteY0" fmla="*/ 0 h 1643686"/>
                  <a:gd name="connsiteX1" fmla="*/ 533400 w 1092200"/>
                  <a:gd name="connsiteY1" fmla="*/ 260517 h 1643686"/>
                  <a:gd name="connsiteX2" fmla="*/ 1066800 w 1092200"/>
                  <a:gd name="connsiteY2" fmla="*/ 360986 h 1643686"/>
                  <a:gd name="connsiteX3" fmla="*/ 1092200 w 1092200"/>
                  <a:gd name="connsiteY3" fmla="*/ 1643686 h 1643686"/>
                  <a:gd name="connsiteX4" fmla="*/ 12700 w 1092200"/>
                  <a:gd name="connsiteY4" fmla="*/ 1643686 h 1643686"/>
                  <a:gd name="connsiteX5" fmla="*/ 0 w 1092200"/>
                  <a:gd name="connsiteY5" fmla="*/ 0 h 1643686"/>
                  <a:gd name="connsiteX0" fmla="*/ 0 w 1092200"/>
                  <a:gd name="connsiteY0" fmla="*/ 0 h 1643686"/>
                  <a:gd name="connsiteX1" fmla="*/ 533400 w 1092200"/>
                  <a:gd name="connsiteY1" fmla="*/ 260517 h 1643686"/>
                  <a:gd name="connsiteX2" fmla="*/ 1066800 w 1092200"/>
                  <a:gd name="connsiteY2" fmla="*/ 360986 h 1643686"/>
                  <a:gd name="connsiteX3" fmla="*/ 1092200 w 1092200"/>
                  <a:gd name="connsiteY3" fmla="*/ 1643686 h 1643686"/>
                  <a:gd name="connsiteX4" fmla="*/ 12700 w 1092200"/>
                  <a:gd name="connsiteY4" fmla="*/ 1643686 h 1643686"/>
                  <a:gd name="connsiteX5" fmla="*/ 0 w 1092200"/>
                  <a:gd name="connsiteY5" fmla="*/ 0 h 1643686"/>
                  <a:gd name="connsiteX0" fmla="*/ 0 w 1092200"/>
                  <a:gd name="connsiteY0" fmla="*/ 0 h 1691560"/>
                  <a:gd name="connsiteX1" fmla="*/ 533400 w 1092200"/>
                  <a:gd name="connsiteY1" fmla="*/ 308391 h 1691560"/>
                  <a:gd name="connsiteX2" fmla="*/ 1066800 w 1092200"/>
                  <a:gd name="connsiteY2" fmla="*/ 408860 h 1691560"/>
                  <a:gd name="connsiteX3" fmla="*/ 1092200 w 1092200"/>
                  <a:gd name="connsiteY3" fmla="*/ 1691560 h 1691560"/>
                  <a:gd name="connsiteX4" fmla="*/ 12700 w 1092200"/>
                  <a:gd name="connsiteY4" fmla="*/ 1691560 h 1691560"/>
                  <a:gd name="connsiteX5" fmla="*/ 0 w 1092200"/>
                  <a:gd name="connsiteY5" fmla="*/ 0 h 169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200" h="1691560">
                    <a:moveTo>
                      <a:pt x="0" y="0"/>
                    </a:moveTo>
                    <a:cubicBezTo>
                      <a:pt x="173567" y="54923"/>
                      <a:pt x="283633" y="157720"/>
                      <a:pt x="533400" y="308391"/>
                    </a:cubicBezTo>
                    <a:cubicBezTo>
                      <a:pt x="711200" y="365818"/>
                      <a:pt x="889000" y="375370"/>
                      <a:pt x="1066800" y="408860"/>
                    </a:cubicBezTo>
                    <a:lnTo>
                      <a:pt x="1092200" y="1691560"/>
                    </a:lnTo>
                    <a:lnTo>
                      <a:pt x="12700" y="1691560"/>
                    </a:lnTo>
                    <a:cubicBezTo>
                      <a:pt x="8467" y="1143665"/>
                      <a:pt x="4233" y="547895"/>
                      <a:pt x="0" y="0"/>
                    </a:cubicBezTo>
                    <a:close/>
                  </a:path>
                </a:pathLst>
              </a:custGeom>
              <a:pattFill prst="dkUpDiag">
                <a:fgClr>
                  <a:schemeClr val="accent5">
                    <a:lumMod val="40000"/>
                    <a:lumOff val="60000"/>
                  </a:schemeClr>
                </a:fgClr>
                <a:bgClr>
                  <a:schemeClr val="bg1"/>
                </a:bgClr>
              </a:pattFill>
              <a:ln w="9525" cap="flat" cmpd="sng" algn="ctr">
                <a:noFill/>
                <a:prstDash val="solid"/>
                <a:round/>
                <a:headEnd type="none" w="med" len="med"/>
                <a:tailEnd type="none" w="med" len="med"/>
              </a:ln>
              <a:effectLst/>
              <a:extLst>
                <a:ext uri="{AF507438-7753-43e0-B8FC-AC1667EBCBE1}"/>
              </a:extLst>
            </p:spPr>
            <p:txBody>
              <a:bodyPr/>
              <a:lstStyle/>
              <a:p>
                <a:pPr algn="ctr" eaLnBrk="1" hangingPunct="1">
                  <a:defRPr/>
                </a:pPr>
                <a:endParaRPr lang="es-ES_tradnl">
                  <a:ea typeface="ＭＳ Ｐゴシック" charset="0"/>
                  <a:cs typeface="Arial" charset="0"/>
                </a:endParaRPr>
              </a:p>
            </p:txBody>
          </p:sp>
          <p:sp>
            <p:nvSpPr>
              <p:cNvPr id="22" name="Forma libre 21"/>
              <p:cNvSpPr/>
              <p:nvPr/>
            </p:nvSpPr>
            <p:spPr bwMode="auto">
              <a:xfrm>
                <a:off x="2400298" y="3030538"/>
                <a:ext cx="1282701" cy="2705100"/>
              </a:xfrm>
              <a:custGeom>
                <a:avLst/>
                <a:gdLst>
                  <a:gd name="connsiteX0" fmla="*/ 12700 w 1079500"/>
                  <a:gd name="connsiteY0" fmla="*/ 0 h 1524000"/>
                  <a:gd name="connsiteX1" fmla="*/ 774700 w 1079500"/>
                  <a:gd name="connsiteY1" fmla="*/ 228600 h 1524000"/>
                  <a:gd name="connsiteX2" fmla="*/ 1054100 w 1079500"/>
                  <a:gd name="connsiteY2" fmla="*/ 241300 h 1524000"/>
                  <a:gd name="connsiteX3" fmla="*/ 1079500 w 1079500"/>
                  <a:gd name="connsiteY3" fmla="*/ 1524000 h 1524000"/>
                  <a:gd name="connsiteX4" fmla="*/ 0 w 1079500"/>
                  <a:gd name="connsiteY4" fmla="*/ 1524000 h 1524000"/>
                  <a:gd name="connsiteX5" fmla="*/ 12700 w 1079500"/>
                  <a:gd name="connsiteY5" fmla="*/ 0 h 1524000"/>
                  <a:gd name="connsiteX0" fmla="*/ 12700 w 1079500"/>
                  <a:gd name="connsiteY0" fmla="*/ 0 h 1524000"/>
                  <a:gd name="connsiteX1" fmla="*/ 689195 w 1079500"/>
                  <a:gd name="connsiteY1" fmla="*/ 128431 h 1524000"/>
                  <a:gd name="connsiteX2" fmla="*/ 1054100 w 1079500"/>
                  <a:gd name="connsiteY2" fmla="*/ 241300 h 1524000"/>
                  <a:gd name="connsiteX3" fmla="*/ 1079500 w 1079500"/>
                  <a:gd name="connsiteY3" fmla="*/ 1524000 h 1524000"/>
                  <a:gd name="connsiteX4" fmla="*/ 0 w 1079500"/>
                  <a:gd name="connsiteY4" fmla="*/ 1524000 h 1524000"/>
                  <a:gd name="connsiteX5" fmla="*/ 12700 w 1079500"/>
                  <a:gd name="connsiteY5"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500" h="1524000">
                    <a:moveTo>
                      <a:pt x="12700" y="0"/>
                    </a:moveTo>
                    <a:lnTo>
                      <a:pt x="689195" y="128431"/>
                    </a:lnTo>
                    <a:lnTo>
                      <a:pt x="1054100" y="241300"/>
                    </a:lnTo>
                    <a:lnTo>
                      <a:pt x="1079500" y="1524000"/>
                    </a:lnTo>
                    <a:lnTo>
                      <a:pt x="0" y="1524000"/>
                    </a:lnTo>
                    <a:lnTo>
                      <a:pt x="12700" y="0"/>
                    </a:lnTo>
                    <a:close/>
                  </a:path>
                </a:pathLst>
              </a:custGeom>
              <a:pattFill prst="dkUpDiag">
                <a:fgClr>
                  <a:schemeClr val="accent5">
                    <a:lumMod val="40000"/>
                    <a:lumOff val="60000"/>
                  </a:schemeClr>
                </a:fgClr>
                <a:bgClr>
                  <a:schemeClr val="bg1"/>
                </a:bgClr>
              </a:pattFill>
              <a:ln w="9525" cap="flat" cmpd="sng" algn="ctr">
                <a:noFill/>
                <a:prstDash val="solid"/>
                <a:round/>
                <a:headEnd type="none" w="med" len="med"/>
                <a:tailEnd type="none" w="med" len="med"/>
              </a:ln>
              <a:effectLst/>
              <a:extLst>
                <a:ext uri="{AF507438-7753-43e0-B8FC-AC1667EBCBE1}"/>
              </a:extLst>
            </p:spPr>
            <p:txBody>
              <a:bodyPr/>
              <a:lstStyle/>
              <a:p>
                <a:pPr algn="ctr" eaLnBrk="1" hangingPunct="1">
                  <a:defRPr/>
                </a:pPr>
                <a:endParaRPr lang="es-ES_tradnl">
                  <a:ea typeface="ＭＳ Ｐゴシック" charset="0"/>
                  <a:cs typeface="Arial" charset="0"/>
                </a:endParaRPr>
              </a:p>
            </p:txBody>
          </p:sp>
          <p:grpSp>
            <p:nvGrpSpPr>
              <p:cNvPr id="7" name="Agrupar 6"/>
              <p:cNvGrpSpPr/>
              <p:nvPr/>
            </p:nvGrpSpPr>
            <p:grpSpPr>
              <a:xfrm>
                <a:off x="2349500" y="2616200"/>
                <a:ext cx="4670425" cy="3568700"/>
                <a:chOff x="2349500" y="2616200"/>
                <a:chExt cx="4670425" cy="3568700"/>
              </a:xfrm>
            </p:grpSpPr>
            <p:cxnSp>
              <p:nvCxnSpPr>
                <p:cNvPr id="70661" name="Conector recto de flecha 6"/>
                <p:cNvCxnSpPr>
                  <a:cxnSpLocks noChangeShapeType="1"/>
                </p:cNvCxnSpPr>
                <p:nvPr/>
              </p:nvCxnSpPr>
              <p:spPr bwMode="auto">
                <a:xfrm>
                  <a:off x="2349500" y="4486401"/>
                  <a:ext cx="4670425" cy="35707"/>
                </a:xfrm>
                <a:prstGeom prst="straightConnector1">
                  <a:avLst/>
                </a:prstGeom>
                <a:noFill/>
                <a:ln w="19050">
                  <a:solidFill>
                    <a:schemeClr val="tx1"/>
                  </a:solidFill>
                  <a:round/>
                  <a:headEnd type="none" w="med" len="med"/>
                  <a:tailEnd type="arrow" w="med" len="med"/>
                </a:ln>
                <a:extLst>
                  <a:ext uri="{909E8E84-426E-40DD-AFC4-6F175D3DCCD1}">
                    <a14:hiddenFill xmlns:a14="http://schemas.microsoft.com/office/drawing/2010/main">
                      <a:noFill/>
                    </a14:hiddenFill>
                  </a:ext>
                </a:extLst>
              </p:spPr>
            </p:cxnSp>
            <p:cxnSp>
              <p:nvCxnSpPr>
                <p:cNvPr id="70662" name="Conector recto de flecha 13"/>
                <p:cNvCxnSpPr>
                  <a:cxnSpLocks noChangeShapeType="1"/>
                </p:cNvCxnSpPr>
                <p:nvPr/>
              </p:nvCxnSpPr>
              <p:spPr bwMode="auto">
                <a:xfrm flipV="1">
                  <a:off x="2349500" y="2616200"/>
                  <a:ext cx="0" cy="3568700"/>
                </a:xfrm>
                <a:prstGeom prst="straightConnector1">
                  <a:avLst/>
                </a:prstGeom>
                <a:noFill/>
                <a:ln w="19050">
                  <a:solidFill>
                    <a:schemeClr val="tx1"/>
                  </a:solidFill>
                  <a:round/>
                  <a:headEnd type="none" w="med" len="med"/>
                  <a:tailEnd type="arrow" w="med" len="med"/>
                </a:ln>
                <a:extLst>
                  <a:ext uri="{909E8E84-426E-40DD-AFC4-6F175D3DCCD1}">
                    <a14:hiddenFill xmlns:a14="http://schemas.microsoft.com/office/drawing/2010/main">
                      <a:noFill/>
                    </a14:hiddenFill>
                  </a:ext>
                </a:extLst>
              </p:spPr>
            </p:cxnSp>
            <p:sp>
              <p:nvSpPr>
                <p:cNvPr id="70663" name="Forma libre 15"/>
                <p:cNvSpPr>
                  <a:spLocks/>
                </p:cNvSpPr>
                <p:nvPr/>
              </p:nvSpPr>
              <p:spPr bwMode="auto">
                <a:xfrm>
                  <a:off x="2374900" y="3009900"/>
                  <a:ext cx="4387850" cy="3060700"/>
                </a:xfrm>
                <a:custGeom>
                  <a:avLst/>
                  <a:gdLst>
                    <a:gd name="T0" fmla="*/ 0 w 3860800"/>
                    <a:gd name="T1" fmla="*/ 0 h 3441700"/>
                    <a:gd name="T2" fmla="*/ 610901 w 3860800"/>
                    <a:gd name="T3" fmla="*/ 457200 h 3441700"/>
                    <a:gd name="T4" fmla="*/ 1103362 w 3860800"/>
                    <a:gd name="T5" fmla="*/ 2095500 h 3441700"/>
                    <a:gd name="T6" fmla="*/ 1489850 w 3860800"/>
                    <a:gd name="T7" fmla="*/ 2552700 h 3441700"/>
                    <a:gd name="T8" fmla="*/ 1895040 w 3860800"/>
                    <a:gd name="T9" fmla="*/ 3441700 h 3441700"/>
                    <a:gd name="T10" fmla="*/ 1895040 w 3860800"/>
                    <a:gd name="T11" fmla="*/ 3441700 h 3441700"/>
                    <a:gd name="T12" fmla="*/ 1895040 w 3860800"/>
                    <a:gd name="T13" fmla="*/ 3441700 h 3441700"/>
                    <a:gd name="T14" fmla="*/ 1895040 w 3860800"/>
                    <a:gd name="T15" fmla="*/ 3441700 h 34417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0800" h="3441700">
                      <a:moveTo>
                        <a:pt x="0" y="0"/>
                      </a:moveTo>
                      <a:cubicBezTo>
                        <a:pt x="434975" y="53975"/>
                        <a:pt x="869950" y="107950"/>
                        <a:pt x="1244600" y="457200"/>
                      </a:cubicBezTo>
                      <a:cubicBezTo>
                        <a:pt x="1619250" y="806450"/>
                        <a:pt x="1949450" y="1746250"/>
                        <a:pt x="2247900" y="2095500"/>
                      </a:cubicBezTo>
                      <a:cubicBezTo>
                        <a:pt x="2546350" y="2444750"/>
                        <a:pt x="2766483" y="2328333"/>
                        <a:pt x="3035300" y="2552700"/>
                      </a:cubicBezTo>
                      <a:cubicBezTo>
                        <a:pt x="3304117" y="2777067"/>
                        <a:pt x="3860800" y="3441700"/>
                        <a:pt x="3860800" y="3441700"/>
                      </a:cubicBezTo>
                    </a:path>
                  </a:pathLst>
                </a:custGeom>
                <a:noFill/>
                <a:ln w="38100"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grpSp>
        <p:sp>
          <p:nvSpPr>
            <p:cNvPr id="21" name="Rectangle 8"/>
            <p:cNvSpPr>
              <a:spLocks noChangeArrowheads="1"/>
            </p:cNvSpPr>
            <p:nvPr/>
          </p:nvSpPr>
          <p:spPr bwMode="auto">
            <a:xfrm>
              <a:off x="3356768" y="4579484"/>
              <a:ext cx="53260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1800" i="1" dirty="0" err="1">
                  <a:solidFill>
                    <a:schemeClr val="tx1"/>
                  </a:solidFill>
                  <a:latin typeface="Symbol" charset="2"/>
                  <a:ea typeface="Symbol" charset="2"/>
                  <a:cs typeface="Symbol" charset="2"/>
                </a:rPr>
                <a:t>w</a:t>
              </a:r>
              <a:r>
                <a:rPr lang="en-US" altLang="x-none" sz="1800" i="1" baseline="-25000" dirty="0" err="1">
                  <a:solidFill>
                    <a:schemeClr val="tx1"/>
                  </a:solidFill>
                </a:rPr>
                <a:t>B</a:t>
              </a:r>
              <a:endParaRPr lang="en-US" altLang="x-none" sz="1800" i="1" baseline="-25000" dirty="0">
                <a:solidFill>
                  <a:schemeClr val="tx1"/>
                </a:solidFill>
              </a:endParaRPr>
            </a:p>
          </p:txBody>
        </p:sp>
        <p:sp>
          <p:nvSpPr>
            <p:cNvPr id="24" name="Rectangle 8"/>
            <p:cNvSpPr>
              <a:spLocks noChangeArrowheads="1"/>
            </p:cNvSpPr>
            <p:nvPr/>
          </p:nvSpPr>
          <p:spPr bwMode="auto">
            <a:xfrm>
              <a:off x="5080397" y="4608223"/>
              <a:ext cx="53260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1800" i="1" dirty="0" err="1">
                  <a:solidFill>
                    <a:schemeClr val="tx1"/>
                  </a:solidFill>
                  <a:latin typeface="Symbol" charset="2"/>
                  <a:ea typeface="Symbol" charset="2"/>
                  <a:cs typeface="Symbol" charset="2"/>
                </a:rPr>
                <a:t>w</a:t>
              </a:r>
              <a:r>
                <a:rPr lang="en-US" altLang="x-none" sz="1800" i="1" baseline="-25000" dirty="0" err="1">
                  <a:solidFill>
                    <a:schemeClr val="tx1"/>
                  </a:solidFill>
                </a:rPr>
                <a:t>C</a:t>
              </a:r>
              <a:endParaRPr lang="en-US" altLang="x-none" sz="1800" i="1" baseline="-25000" dirty="0">
                <a:solidFill>
                  <a:schemeClr val="tx1"/>
                </a:solidFill>
              </a:endParaRPr>
            </a:p>
          </p:txBody>
        </p:sp>
        <p:sp>
          <p:nvSpPr>
            <p:cNvPr id="25" name="Rectangle 8"/>
            <p:cNvSpPr>
              <a:spLocks noChangeArrowheads="1"/>
            </p:cNvSpPr>
            <p:nvPr/>
          </p:nvSpPr>
          <p:spPr bwMode="auto">
            <a:xfrm>
              <a:off x="2324101" y="5880296"/>
              <a:ext cx="1234281"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marL="0" indent="0" algn="ctr">
                <a:spcBef>
                  <a:spcPct val="55000"/>
                </a:spcBef>
                <a:buFontTx/>
                <a:buNone/>
              </a:pPr>
              <a:r>
                <a:rPr lang="en-US" altLang="x-none" sz="1600" b="1">
                  <a:solidFill>
                    <a:schemeClr val="accent1"/>
                  </a:solidFill>
                </a:rPr>
                <a:t>Control Band</a:t>
              </a:r>
              <a:endParaRPr lang="en-US" altLang="x-none" sz="1600" b="1" dirty="0">
                <a:solidFill>
                  <a:schemeClr val="accent1"/>
                </a:solidFill>
              </a:endParaRPr>
            </a:p>
          </p:txBody>
        </p:sp>
        <p:sp>
          <p:nvSpPr>
            <p:cNvPr id="26" name="Rectangle 8"/>
            <p:cNvSpPr>
              <a:spLocks noChangeArrowheads="1"/>
            </p:cNvSpPr>
            <p:nvPr/>
          </p:nvSpPr>
          <p:spPr bwMode="auto">
            <a:xfrm>
              <a:off x="5245101" y="5880296"/>
              <a:ext cx="1234281"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marL="0" indent="0" algn="ctr">
                <a:spcBef>
                  <a:spcPct val="55000"/>
                </a:spcBef>
                <a:buFontTx/>
                <a:buNone/>
              </a:pPr>
              <a:r>
                <a:rPr lang="en-US" altLang="x-none" sz="1600" b="1" dirty="0">
                  <a:solidFill>
                    <a:schemeClr val="accent1"/>
                  </a:solidFill>
                </a:rPr>
                <a:t>Cut-off Band</a:t>
              </a:r>
            </a:p>
          </p:txBody>
        </p:sp>
        <p:sp>
          <p:nvSpPr>
            <p:cNvPr id="27" name="Rectangle 8"/>
            <p:cNvSpPr>
              <a:spLocks noChangeArrowheads="1"/>
            </p:cNvSpPr>
            <p:nvPr/>
          </p:nvSpPr>
          <p:spPr bwMode="auto">
            <a:xfrm>
              <a:off x="3886201" y="5143696"/>
              <a:ext cx="1234281"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marL="0" indent="0" algn="ctr">
                <a:spcBef>
                  <a:spcPct val="55000"/>
                </a:spcBef>
                <a:buFontTx/>
                <a:buNone/>
              </a:pPr>
              <a:r>
                <a:rPr lang="en-US" altLang="x-none" sz="1600" b="1" dirty="0">
                  <a:solidFill>
                    <a:schemeClr val="accent1"/>
                  </a:solidFill>
                </a:rPr>
                <a:t>Crossover Band</a:t>
              </a:r>
            </a:p>
          </p:txBody>
        </p:sp>
        <p:cxnSp>
          <p:nvCxnSpPr>
            <p:cNvPr id="10" name="Conector recto de flecha 9"/>
            <p:cNvCxnSpPr/>
            <p:nvPr/>
          </p:nvCxnSpPr>
          <p:spPr bwMode="auto">
            <a:xfrm>
              <a:off x="2349500" y="5189734"/>
              <a:ext cx="1333499" cy="0"/>
            </a:xfrm>
            <a:prstGeom prst="straightConnector1">
              <a:avLst/>
            </a:prstGeom>
            <a:solidFill>
              <a:schemeClr val="accent1"/>
            </a:solidFill>
            <a:ln w="19050" cap="flat" cmpd="sng" algn="ctr">
              <a:solidFill>
                <a:schemeClr val="accent1"/>
              </a:solidFill>
              <a:prstDash val="solid"/>
              <a:round/>
              <a:headEnd type="arrow" w="med" len="me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Conector recto de flecha 27"/>
            <p:cNvCxnSpPr/>
            <p:nvPr/>
          </p:nvCxnSpPr>
          <p:spPr bwMode="auto">
            <a:xfrm>
              <a:off x="5384800" y="5189734"/>
              <a:ext cx="1094582" cy="0"/>
            </a:xfrm>
            <a:prstGeom prst="straightConnector1">
              <a:avLst/>
            </a:prstGeom>
            <a:solidFill>
              <a:schemeClr val="accent1"/>
            </a:solidFill>
            <a:ln w="19050" cap="flat" cmpd="sng" algn="ctr">
              <a:solidFill>
                <a:schemeClr val="accent1"/>
              </a:solidFill>
              <a:prstDash val="solid"/>
              <a:round/>
              <a:headEnd type="arrow" w="med" len="me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Conector recto de flecha 30"/>
            <p:cNvCxnSpPr/>
            <p:nvPr/>
          </p:nvCxnSpPr>
          <p:spPr bwMode="auto">
            <a:xfrm>
              <a:off x="3682999" y="5422499"/>
              <a:ext cx="306388" cy="0"/>
            </a:xfrm>
            <a:prstGeom prst="straightConnector1">
              <a:avLst/>
            </a:prstGeom>
            <a:solidFill>
              <a:schemeClr val="accent1"/>
            </a:solidFill>
            <a:ln w="19050" cap="flat" cmpd="sng" algn="ctr">
              <a:solidFill>
                <a:schemeClr val="accent1"/>
              </a:solidFill>
              <a:prstDash val="solid"/>
              <a:round/>
              <a:headEnd type="arrow"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Conector recto de flecha 33"/>
            <p:cNvCxnSpPr/>
            <p:nvPr/>
          </p:nvCxnSpPr>
          <p:spPr bwMode="auto">
            <a:xfrm>
              <a:off x="5041899" y="5422499"/>
              <a:ext cx="306388" cy="0"/>
            </a:xfrm>
            <a:prstGeom prst="straightConnector1">
              <a:avLst/>
            </a:prstGeom>
            <a:solidFill>
              <a:schemeClr val="accent1"/>
            </a:solidFill>
            <a:ln w="19050" cap="flat" cmpd="sng" algn="ctr">
              <a:solidFill>
                <a:schemeClr val="accent1"/>
              </a:solidFill>
              <a:prstDash val="solid"/>
              <a:round/>
              <a:headEnd type="none" w="med" len="me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 name="Rectangle 8"/>
            <p:cNvSpPr>
              <a:spLocks noChangeArrowheads="1"/>
            </p:cNvSpPr>
            <p:nvPr/>
          </p:nvSpPr>
          <p:spPr bwMode="auto">
            <a:xfrm>
              <a:off x="6851651" y="4436785"/>
              <a:ext cx="53260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1800" i="1">
                  <a:solidFill>
                    <a:schemeClr val="tx1"/>
                  </a:solidFill>
                  <a:latin typeface="Symbol" charset="2"/>
                  <a:ea typeface="Symbol" charset="2"/>
                  <a:cs typeface="Symbol" charset="2"/>
                </a:rPr>
                <a:t>w</a:t>
              </a:r>
              <a:endParaRPr lang="en-US" altLang="x-none" sz="1800" i="1" baseline="-25000" dirty="0">
                <a:solidFill>
                  <a:schemeClr val="tx1"/>
                </a:solidFill>
              </a:endParaRPr>
            </a:p>
          </p:txBody>
        </p:sp>
        <p:sp>
          <p:nvSpPr>
            <p:cNvPr id="37" name="Rectangle 8"/>
            <p:cNvSpPr>
              <a:spLocks noChangeArrowheads="1"/>
            </p:cNvSpPr>
            <p:nvPr/>
          </p:nvSpPr>
          <p:spPr bwMode="auto">
            <a:xfrm>
              <a:off x="1737316" y="2826391"/>
              <a:ext cx="7608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1800" b="1">
                  <a:solidFill>
                    <a:schemeClr val="tx1"/>
                  </a:solidFill>
                  <a:latin typeface="Symbol" charset="2"/>
                  <a:ea typeface="Symbol" charset="2"/>
                  <a:cs typeface="Symbol" charset="2"/>
                </a:rPr>
                <a:t>∣</a:t>
              </a:r>
              <a:r>
                <a:rPr lang="en-US" altLang="x-none" sz="1800" i="1">
                  <a:solidFill>
                    <a:schemeClr val="tx1"/>
                  </a:solidFill>
                  <a:latin typeface="+mj-lt"/>
                  <a:ea typeface="Symbol" charset="2"/>
                  <a:cs typeface="Symbol" charset="2"/>
                </a:rPr>
                <a:t>L</a:t>
              </a:r>
              <a:r>
                <a:rPr lang="en-US" altLang="x-none" sz="1800" b="1">
                  <a:solidFill>
                    <a:schemeClr val="tx1"/>
                  </a:solidFill>
                  <a:latin typeface="Symbol" charset="2"/>
                  <a:ea typeface="Symbol" charset="2"/>
                  <a:cs typeface="Symbol" charset="2"/>
                </a:rPr>
                <a:t>∣</a:t>
              </a:r>
              <a:endParaRPr lang="en-US" altLang="x-none" sz="1800" i="1" baseline="-25000" dirty="0">
                <a:solidFill>
                  <a:schemeClr val="tx1"/>
                </a:solidFill>
                <a:latin typeface="+mj-lt"/>
              </a:endParaRPr>
            </a:p>
          </p:txBody>
        </p:sp>
      </p:grpSp>
      <p:sp>
        <p:nvSpPr>
          <p:cNvPr id="29"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3. The concept of "</a:t>
            </a:r>
            <a:r>
              <a:rPr lang="en-US" altLang="x-none" sz="2800" dirty="0" err="1">
                <a:solidFill>
                  <a:schemeClr val="accent1"/>
                </a:solidFill>
              </a:rPr>
              <a:t>loopshaping</a:t>
            </a:r>
            <a:r>
              <a:rPr lang="en-US" altLang="x-none" sz="2800" dirty="0">
                <a:solidFill>
                  <a:schemeClr val="accent1"/>
                </a:solidFill>
              </a:rPr>
              <a:t>"</a:t>
            </a:r>
          </a:p>
        </p:txBody>
      </p:sp>
      <p:sp>
        <p:nvSpPr>
          <p:cNvPr id="30" name="Rectangle 3"/>
          <p:cNvSpPr>
            <a:spLocks noChangeArrowheads="1"/>
          </p:cNvSpPr>
          <p:nvPr/>
        </p:nvSpPr>
        <p:spPr bwMode="auto">
          <a:xfrm>
            <a:off x="388937" y="593725"/>
            <a:ext cx="84058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b="1" dirty="0">
                <a:solidFill>
                  <a:schemeClr val="tx1"/>
                </a:solidFill>
              </a:rPr>
              <a:t>Specifications on </a:t>
            </a:r>
            <a:r>
              <a:rPr lang="en-US" altLang="x-none" b="1" i="1" dirty="0">
                <a:solidFill>
                  <a:schemeClr val="tx1"/>
                </a:solidFill>
              </a:rPr>
              <a:t>L</a:t>
            </a:r>
            <a:r>
              <a:rPr lang="en-US" altLang="x-none" b="1" dirty="0">
                <a:solidFill>
                  <a:schemeClr val="tx1"/>
                </a:solidFill>
              </a:rPr>
              <a:t>(</a:t>
            </a:r>
            <a:r>
              <a:rPr lang="en-US" altLang="x-none" b="1" i="1" dirty="0">
                <a:solidFill>
                  <a:schemeClr val="tx1"/>
                </a:solidFill>
              </a:rPr>
              <a:t>s</a:t>
            </a:r>
            <a:r>
              <a:rPr lang="en-US" altLang="x-none" b="1" dirty="0">
                <a:solidFill>
                  <a:schemeClr val="tx1"/>
                </a:solidFill>
              </a:rPr>
              <a:t>) in a Bode diagram</a:t>
            </a:r>
          </a:p>
        </p:txBody>
      </p:sp>
    </p:spTree>
    <p:extLst>
      <p:ext uri="{BB962C8B-B14F-4D97-AF65-F5344CB8AC3E}">
        <p14:creationId xmlns:p14="http://schemas.microsoft.com/office/powerpoint/2010/main" val="38974272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23</a:t>
            </a:fld>
            <a:endParaRPr lang="es-ES" altLang="x-none"/>
          </a:p>
        </p:txBody>
      </p:sp>
      <p:sp>
        <p:nvSpPr>
          <p:cNvPr id="5" name="Rectangle 2"/>
          <p:cNvSpPr>
            <a:spLocks noChangeArrowheads="1"/>
          </p:cNvSpPr>
          <p:nvPr/>
        </p:nvSpPr>
        <p:spPr bwMode="auto">
          <a:xfrm>
            <a:off x="1104899" y="317500"/>
            <a:ext cx="2136014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870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73200"/>
            <a:ext cx="6480354" cy="4902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3. The concept of "</a:t>
            </a:r>
            <a:r>
              <a:rPr lang="en-US" altLang="x-none" sz="2800" dirty="0" err="1">
                <a:solidFill>
                  <a:schemeClr val="accent1"/>
                </a:solidFill>
              </a:rPr>
              <a:t>loopshaping</a:t>
            </a:r>
            <a:r>
              <a:rPr lang="en-US" altLang="x-none" sz="2800" dirty="0">
                <a:solidFill>
                  <a:schemeClr val="accent1"/>
                </a:solidFill>
              </a:rPr>
              <a:t>"</a:t>
            </a:r>
          </a:p>
        </p:txBody>
      </p:sp>
      <p:sp>
        <p:nvSpPr>
          <p:cNvPr id="8" name="Rectangle 3"/>
          <p:cNvSpPr>
            <a:spLocks noChangeArrowheads="1"/>
          </p:cNvSpPr>
          <p:nvPr/>
        </p:nvSpPr>
        <p:spPr bwMode="auto">
          <a:xfrm>
            <a:off x="388937" y="593725"/>
            <a:ext cx="84058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None/>
            </a:pPr>
            <a:r>
              <a:rPr lang="en-US" altLang="x-none" b="1" dirty="0">
                <a:solidFill>
                  <a:schemeClr val="tx1"/>
                </a:solidFill>
              </a:rPr>
              <a:t>Specifications on </a:t>
            </a:r>
            <a:r>
              <a:rPr lang="en-US" altLang="x-none" b="1" i="1" dirty="0">
                <a:solidFill>
                  <a:schemeClr val="tx1"/>
                </a:solidFill>
              </a:rPr>
              <a:t>L</a:t>
            </a:r>
            <a:r>
              <a:rPr lang="en-US" altLang="x-none" b="1" dirty="0">
                <a:solidFill>
                  <a:schemeClr val="tx1"/>
                </a:solidFill>
              </a:rPr>
              <a:t>(</a:t>
            </a:r>
            <a:r>
              <a:rPr lang="en-US" altLang="x-none" b="1" i="1" dirty="0">
                <a:solidFill>
                  <a:schemeClr val="tx1"/>
                </a:solidFill>
              </a:rPr>
              <a:t>s</a:t>
            </a:r>
            <a:r>
              <a:rPr lang="en-US" altLang="x-none" b="1" dirty="0">
                <a:solidFill>
                  <a:schemeClr val="tx1"/>
                </a:solidFill>
              </a:rPr>
              <a:t>) in a Nyquist diagram</a:t>
            </a:r>
          </a:p>
        </p:txBody>
      </p:sp>
    </p:spTree>
    <p:extLst>
      <p:ext uri="{BB962C8B-B14F-4D97-AF65-F5344CB8AC3E}">
        <p14:creationId xmlns:p14="http://schemas.microsoft.com/office/powerpoint/2010/main" val="1210345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24</a:t>
            </a:fld>
            <a:endParaRPr lang="es-ES" altLang="x-none"/>
          </a:p>
        </p:txBody>
      </p:sp>
      <p:sp>
        <p:nvSpPr>
          <p:cNvPr id="5" name="Rectangle 2"/>
          <p:cNvSpPr>
            <a:spLocks noChangeArrowheads="1"/>
          </p:cNvSpPr>
          <p:nvPr/>
        </p:nvSpPr>
        <p:spPr bwMode="auto">
          <a:xfrm>
            <a:off x="0" y="0"/>
            <a:ext cx="1562135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880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778000"/>
            <a:ext cx="8494766" cy="3771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3. The concept of "</a:t>
            </a:r>
            <a:r>
              <a:rPr lang="en-US" altLang="x-none" sz="2800" dirty="0" err="1">
                <a:solidFill>
                  <a:schemeClr val="accent1"/>
                </a:solidFill>
              </a:rPr>
              <a:t>loopshaping</a:t>
            </a:r>
            <a:r>
              <a:rPr lang="en-US" altLang="x-none" sz="2800" dirty="0">
                <a:solidFill>
                  <a:schemeClr val="accent1"/>
                </a:solidFill>
              </a:rPr>
              <a:t>"</a:t>
            </a:r>
          </a:p>
        </p:txBody>
      </p:sp>
      <p:sp>
        <p:nvSpPr>
          <p:cNvPr id="8" name="Rectangle 3"/>
          <p:cNvSpPr>
            <a:spLocks noChangeArrowheads="1"/>
          </p:cNvSpPr>
          <p:nvPr/>
        </p:nvSpPr>
        <p:spPr bwMode="auto">
          <a:xfrm>
            <a:off x="388937" y="593725"/>
            <a:ext cx="8347129"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None/>
            </a:pPr>
            <a:r>
              <a:rPr lang="en-US" altLang="x-none" b="1" dirty="0">
                <a:solidFill>
                  <a:schemeClr val="tx1"/>
                </a:solidFill>
              </a:rPr>
              <a:t>Specifications on </a:t>
            </a:r>
            <a:r>
              <a:rPr lang="en-US" altLang="x-none" b="1" i="1" dirty="0">
                <a:solidFill>
                  <a:schemeClr val="tx1"/>
                </a:solidFill>
              </a:rPr>
              <a:t>L</a:t>
            </a:r>
            <a:r>
              <a:rPr lang="en-US" altLang="x-none" b="1" dirty="0">
                <a:solidFill>
                  <a:schemeClr val="tx1"/>
                </a:solidFill>
              </a:rPr>
              <a:t>(</a:t>
            </a:r>
            <a:r>
              <a:rPr lang="en-US" altLang="x-none" b="1" i="1" dirty="0">
                <a:solidFill>
                  <a:schemeClr val="tx1"/>
                </a:solidFill>
              </a:rPr>
              <a:t>s</a:t>
            </a:r>
            <a:r>
              <a:rPr lang="en-US" altLang="x-none" b="1" dirty="0">
                <a:solidFill>
                  <a:schemeClr val="tx1"/>
                </a:solidFill>
              </a:rPr>
              <a:t>) in a Nichols diagram</a:t>
            </a:r>
          </a:p>
        </p:txBody>
      </p:sp>
    </p:spTree>
    <p:extLst>
      <p:ext uri="{BB962C8B-B14F-4D97-AF65-F5344CB8AC3E}">
        <p14:creationId xmlns:p14="http://schemas.microsoft.com/office/powerpoint/2010/main" val="1317277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p:cNvSpPr>
          <p:nvPr>
            <p:ph type="subTitle" idx="1"/>
          </p:nvPr>
        </p:nvSpPr>
        <p:spPr>
          <a:xfrm>
            <a:off x="0" y="2738438"/>
            <a:ext cx="9144000" cy="1130300"/>
          </a:xfrm>
        </p:spPr>
        <p:txBody>
          <a:bodyPr/>
          <a:lstStyle/>
          <a:p>
            <a:pPr eaLnBrk="1" hangingPunct="1"/>
            <a:r>
              <a:rPr lang="es-ES_tradnl" altLang="x-none" sz="3200"/>
              <a:t>The role of interactivity in control learning</a:t>
            </a:r>
          </a:p>
        </p:txBody>
      </p:sp>
      <p:sp>
        <p:nvSpPr>
          <p:cNvPr id="64514" name="Rectangle 3"/>
          <p:cNvSpPr>
            <a:spLocks noChangeArrowheads="1"/>
          </p:cNvSpPr>
          <p:nvPr/>
        </p:nvSpPr>
        <p:spPr bwMode="auto">
          <a:xfrm>
            <a:off x="2546350" y="4111625"/>
            <a:ext cx="40481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spcBef>
                <a:spcPct val="0"/>
              </a:spcBef>
              <a:buFontTx/>
              <a:buNone/>
            </a:pPr>
            <a:r>
              <a:rPr lang="es-ES_tradnl" altLang="x-none" sz="1600">
                <a:solidFill>
                  <a:schemeClr val="tx1"/>
                </a:solidFill>
              </a:rPr>
              <a:t>Sebastián Dormido</a:t>
            </a:r>
          </a:p>
          <a:p>
            <a:pPr algn="ctr">
              <a:spcBef>
                <a:spcPct val="0"/>
              </a:spcBef>
              <a:buFontTx/>
              <a:buNone/>
            </a:pPr>
            <a:r>
              <a:rPr lang="es-ES_tradnl" altLang="x-none" sz="1600">
                <a:solidFill>
                  <a:schemeClr val="tx1"/>
                </a:solidFill>
              </a:rPr>
              <a:t>Dpt. Informática y Automática</a:t>
            </a:r>
          </a:p>
          <a:p>
            <a:pPr algn="ctr">
              <a:spcBef>
                <a:spcPct val="0"/>
              </a:spcBef>
              <a:buFontTx/>
              <a:buNone/>
            </a:pPr>
            <a:r>
              <a:rPr lang="es-ES_tradnl" altLang="x-none" sz="1600">
                <a:solidFill>
                  <a:schemeClr val="tx1"/>
                </a:solidFill>
              </a:rPr>
              <a:t>Facultad de Ciencias</a:t>
            </a:r>
          </a:p>
          <a:p>
            <a:pPr algn="ctr">
              <a:spcBef>
                <a:spcPct val="0"/>
              </a:spcBef>
              <a:buFontTx/>
              <a:buNone/>
            </a:pPr>
            <a:r>
              <a:rPr lang="es-ES_tradnl" altLang="x-none" sz="1600">
                <a:solidFill>
                  <a:schemeClr val="tx1"/>
                </a:solidFill>
              </a:rPr>
              <a:t>UNED, Madrid</a:t>
            </a:r>
          </a:p>
          <a:p>
            <a:pPr algn="ctr">
              <a:spcBef>
                <a:spcPct val="0"/>
              </a:spcBef>
              <a:buFontTx/>
              <a:buNone/>
            </a:pPr>
            <a:r>
              <a:rPr lang="es-ES_tradnl" altLang="x-none" sz="1600">
                <a:solidFill>
                  <a:schemeClr val="tx1"/>
                </a:solidFill>
              </a:rPr>
              <a:t>sdormido@dia.uned.es</a:t>
            </a:r>
          </a:p>
        </p:txBody>
      </p:sp>
      <p:grpSp>
        <p:nvGrpSpPr>
          <p:cNvPr id="64515" name="Group 4"/>
          <p:cNvGrpSpPr>
            <a:grpSpLocks/>
          </p:cNvGrpSpPr>
          <p:nvPr/>
        </p:nvGrpSpPr>
        <p:grpSpPr bwMode="auto">
          <a:xfrm>
            <a:off x="3997325" y="1860550"/>
            <a:ext cx="1233488" cy="552450"/>
            <a:chOff x="528" y="709"/>
            <a:chExt cx="1138" cy="510"/>
          </a:xfrm>
        </p:grpSpPr>
        <p:pic>
          <p:nvPicPr>
            <p:cNvPr id="64519" name="Picture 5" descr="Por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709"/>
              <a:ext cx="586" cy="48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0" name="Picture 6" descr="Por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 y="864"/>
              <a:ext cx="384" cy="35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4516" name="Rectangle 7"/>
          <p:cNvSpPr>
            <a:spLocks noChangeArrowheads="1"/>
          </p:cNvSpPr>
          <p:nvPr/>
        </p:nvSpPr>
        <p:spPr bwMode="auto">
          <a:xfrm>
            <a:off x="2247900" y="1200150"/>
            <a:ext cx="45593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686" tIns="51843" rIns="103686" bIns="51843" anchor="ctr"/>
          <a:lstStyle>
            <a:lvl1pPr defTabSz="1030288">
              <a:spcBef>
                <a:spcPct val="20000"/>
              </a:spcBef>
              <a:buFont typeface="Arial" charset="0"/>
              <a:buChar char="•"/>
              <a:defRPr sz="2400">
                <a:solidFill>
                  <a:srgbClr val="39302B"/>
                </a:solidFill>
                <a:latin typeface="Arial" charset="0"/>
                <a:ea typeface="ＭＳ Ｐゴシック" charset="-128"/>
              </a:defRPr>
            </a:lvl1pPr>
            <a:lvl2pPr marL="742950" indent="-285750" defTabSz="1030288">
              <a:spcBef>
                <a:spcPct val="20000"/>
              </a:spcBef>
              <a:buFont typeface="Arial" charset="0"/>
              <a:buChar char="–"/>
              <a:defRPr sz="2000">
                <a:solidFill>
                  <a:srgbClr val="39302B"/>
                </a:solidFill>
                <a:latin typeface="Arial" charset="0"/>
                <a:ea typeface="ＭＳ Ｐゴシック" charset="-128"/>
              </a:defRPr>
            </a:lvl2pPr>
            <a:lvl3pPr marL="1143000" indent="-228600" defTabSz="1030288">
              <a:spcBef>
                <a:spcPct val="20000"/>
              </a:spcBef>
              <a:buFont typeface="Arial" charset="0"/>
              <a:buChar char="•"/>
              <a:defRPr>
                <a:solidFill>
                  <a:srgbClr val="39302B"/>
                </a:solidFill>
                <a:latin typeface="Arial" charset="0"/>
                <a:ea typeface="ＭＳ Ｐゴシック" charset="-128"/>
              </a:defRPr>
            </a:lvl3pPr>
            <a:lvl4pPr marL="1600200" indent="-228600" defTabSz="1030288">
              <a:spcBef>
                <a:spcPct val="20000"/>
              </a:spcBef>
              <a:buFont typeface="Arial" charset="0"/>
              <a:buChar char="–"/>
              <a:defRPr sz="1600">
                <a:solidFill>
                  <a:srgbClr val="39302B"/>
                </a:solidFill>
                <a:latin typeface="Arial" charset="0"/>
                <a:ea typeface="ＭＳ Ｐゴシック" charset="-128"/>
              </a:defRPr>
            </a:lvl4pPr>
            <a:lvl5pPr marL="2057400" indent="-228600" defTabSz="1030288">
              <a:spcBef>
                <a:spcPct val="20000"/>
              </a:spcBef>
              <a:buFont typeface="Arial" charset="0"/>
              <a:buChar char="»"/>
              <a:defRPr sz="1600">
                <a:solidFill>
                  <a:srgbClr val="39302B"/>
                </a:solidFill>
                <a:latin typeface="Arial" charset="0"/>
                <a:ea typeface="ＭＳ Ｐゴシック" charset="-128"/>
              </a:defRPr>
            </a:lvl5pPr>
            <a:lvl6pPr marL="2514600" indent="-228600" defTabSz="1030288"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defTabSz="1030288"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defTabSz="1030288"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defTabSz="1030288"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spcBef>
                <a:spcPct val="0"/>
              </a:spcBef>
              <a:buFontTx/>
              <a:buNone/>
            </a:pPr>
            <a:r>
              <a:rPr lang="es-ES_tradnl" altLang="x-none" sz="4400" b="1">
                <a:solidFill>
                  <a:schemeClr val="accent1"/>
                </a:solidFill>
              </a:rPr>
              <a:t>IFAC ACE 2003</a:t>
            </a:r>
          </a:p>
        </p:txBody>
      </p:sp>
      <p:sp>
        <p:nvSpPr>
          <p:cNvPr id="430088" name="Rectangle 8"/>
          <p:cNvSpPr>
            <a:spLocks noChangeArrowheads="1"/>
          </p:cNvSpPr>
          <p:nvPr/>
        </p:nvSpPr>
        <p:spPr bwMode="auto">
          <a:xfrm>
            <a:off x="0" y="6162675"/>
            <a:ext cx="9144000" cy="457200"/>
          </a:xfrm>
          <a:prstGeom prst="rect">
            <a:avLst/>
          </a:prstGeom>
          <a:noFill/>
          <a:ln>
            <a:noFill/>
          </a:ln>
          <a:effectLst/>
          <a:extLst>
            <a:ext uri="{909E8E84-426E-40dd-AFC4-6F175D3DCCD1}"/>
            <a:ext uri="{91240B29-F687-4f45-9708-019B960494DF}"/>
            <a:ext uri="{AF507438-7753-43e0-B8FC-AC1667EBCBE1}"/>
          </a:extLst>
        </p:spPr>
        <p:txBody>
          <a:bodyPr/>
          <a:lstStyle/>
          <a:p>
            <a:pPr algn="ctr">
              <a:defRPr/>
            </a:pPr>
            <a:r>
              <a:rPr lang="es-ES_tradnl" sz="1600">
                <a:solidFill>
                  <a:schemeClr val="accent1"/>
                </a:solidFill>
                <a:latin typeface="+mn-lt"/>
                <a:ea typeface="ＭＳ Ｐゴシック" charset="0"/>
                <a:cs typeface="Arial" charset="0"/>
              </a:rPr>
              <a:t>Oulu 16</a:t>
            </a:r>
            <a:r>
              <a:rPr lang="es-ES_tradnl" sz="1600" baseline="30000">
                <a:solidFill>
                  <a:schemeClr val="accent1"/>
                </a:solidFill>
                <a:latin typeface="+mn-lt"/>
                <a:ea typeface="ＭＳ Ｐゴシック" charset="0"/>
                <a:cs typeface="Arial" charset="0"/>
              </a:rPr>
              <a:t>th</a:t>
            </a:r>
            <a:r>
              <a:rPr lang="es-ES_tradnl" sz="1600">
                <a:solidFill>
                  <a:schemeClr val="accent1"/>
                </a:solidFill>
                <a:latin typeface="+mn-lt"/>
                <a:ea typeface="ＭＳ Ｐゴシック" charset="0"/>
                <a:cs typeface="Arial" charset="0"/>
              </a:rPr>
              <a:t>june 2003</a:t>
            </a:r>
          </a:p>
        </p:txBody>
      </p:sp>
      <p:sp>
        <p:nvSpPr>
          <p:cNvPr id="64518"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4. The interactive tool LSAD (ACE 2003)</a:t>
            </a:r>
          </a:p>
        </p:txBody>
      </p:sp>
    </p:spTree>
    <p:extLst>
      <p:ext uri="{BB962C8B-B14F-4D97-AF65-F5344CB8AC3E}">
        <p14:creationId xmlns:p14="http://schemas.microsoft.com/office/powerpoint/2010/main" val="182812413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Marcador de número de diapositiva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46FAA86D-F440-3B4E-B663-7AE0AE6B3250}" type="slidenum">
              <a:rPr lang="es-ES" altLang="x-none" sz="1200">
                <a:solidFill>
                  <a:schemeClr val="bg1"/>
                </a:solidFill>
              </a:rPr>
              <a:pPr>
                <a:spcBef>
                  <a:spcPct val="0"/>
                </a:spcBef>
                <a:buFontTx/>
                <a:buNone/>
              </a:pPr>
              <a:t>26</a:t>
            </a:fld>
            <a:endParaRPr lang="es-ES" altLang="x-none" sz="1200">
              <a:solidFill>
                <a:schemeClr val="bg1"/>
              </a:solidFill>
            </a:endParaRPr>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692150"/>
            <a:ext cx="7913688"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ChangeArrowheads="1"/>
          </p:cNvSpPr>
          <p:nvPr/>
        </p:nvSpPr>
        <p:spPr bwMode="auto">
          <a:xfrm>
            <a:off x="119063" y="6015038"/>
            <a:ext cx="88677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lnSpc>
                <a:spcPts val="1800"/>
              </a:lnSpc>
              <a:buFont typeface="Arial" charset="0"/>
              <a:buNone/>
            </a:pPr>
            <a:r>
              <a:rPr lang="en-US" altLang="x-none" sz="1400" dirty="0">
                <a:solidFill>
                  <a:schemeClr val="tx1"/>
                </a:solidFill>
              </a:rPr>
              <a:t>S. </a:t>
            </a:r>
            <a:r>
              <a:rPr lang="en-US" altLang="x-none" sz="1400" dirty="0" err="1">
                <a:solidFill>
                  <a:schemeClr val="tx1"/>
                </a:solidFill>
              </a:rPr>
              <a:t>Dormido</a:t>
            </a:r>
            <a:r>
              <a:rPr lang="en-US" altLang="x-none" sz="1400" dirty="0">
                <a:solidFill>
                  <a:schemeClr val="tx1"/>
                </a:solidFill>
              </a:rPr>
              <a:t>. </a:t>
            </a:r>
            <a:r>
              <a:rPr lang="en-US" altLang="es-ES" sz="1400" dirty="0">
                <a:solidFill>
                  <a:schemeClr val="tx1"/>
                </a:solidFill>
              </a:rPr>
              <a:t>“</a:t>
            </a:r>
            <a:r>
              <a:rPr lang="en-US" altLang="x-none" sz="1400" dirty="0">
                <a:solidFill>
                  <a:schemeClr val="tx1"/>
                </a:solidFill>
              </a:rPr>
              <a:t>The role of interactivity in control learning (Plenary Lecture)</a:t>
            </a:r>
            <a:r>
              <a:rPr lang="en-US" altLang="es-ES" sz="1400" dirty="0">
                <a:solidFill>
                  <a:schemeClr val="tx1"/>
                </a:solidFill>
              </a:rPr>
              <a:t>”</a:t>
            </a:r>
            <a:r>
              <a:rPr lang="en-US" altLang="x-none" sz="1400" dirty="0">
                <a:solidFill>
                  <a:schemeClr val="tx1"/>
                </a:solidFill>
              </a:rPr>
              <a:t>, </a:t>
            </a:r>
            <a:r>
              <a:rPr lang="en-US" altLang="x-none" sz="1400" i="1" dirty="0">
                <a:solidFill>
                  <a:schemeClr val="tx1"/>
                </a:solidFill>
              </a:rPr>
              <a:t>IFAC Symposium on Advances Control Education</a:t>
            </a:r>
            <a:r>
              <a:rPr lang="en-US" altLang="x-none" sz="1400" dirty="0">
                <a:solidFill>
                  <a:schemeClr val="tx1"/>
                </a:solidFill>
              </a:rPr>
              <a:t> ACE</a:t>
            </a:r>
            <a:r>
              <a:rPr lang="en-US" altLang="es-ES" sz="1400" dirty="0">
                <a:solidFill>
                  <a:schemeClr val="tx1"/>
                </a:solidFill>
              </a:rPr>
              <a:t>’</a:t>
            </a:r>
            <a:r>
              <a:rPr lang="en-US" altLang="x-none" sz="1400" dirty="0">
                <a:solidFill>
                  <a:schemeClr val="tx1"/>
                </a:solidFill>
              </a:rPr>
              <a:t>03, Oulu (Finland), 2003</a:t>
            </a:r>
            <a:endParaRPr lang="es-ES" altLang="x-none" sz="1400" dirty="0">
              <a:solidFill>
                <a:schemeClr val="tx1"/>
              </a:solidFill>
            </a:endParaRPr>
          </a:p>
        </p:txBody>
      </p:sp>
      <p:sp>
        <p:nvSpPr>
          <p:cNvPr id="65540" name="Rectangle 3"/>
          <p:cNvSpPr>
            <a:spLocks noChangeArrowheads="1"/>
          </p:cNvSpPr>
          <p:nvPr/>
        </p:nvSpPr>
        <p:spPr bwMode="auto">
          <a:xfrm>
            <a:off x="-4763" y="222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4. The interactive tool LSAD (ACE 2003)</a:t>
            </a:r>
          </a:p>
        </p:txBody>
      </p:sp>
    </p:spTree>
    <p:extLst>
      <p:ext uri="{BB962C8B-B14F-4D97-AF65-F5344CB8AC3E}">
        <p14:creationId xmlns:p14="http://schemas.microsoft.com/office/powerpoint/2010/main" val="123379931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Marcador de número de diapositiva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62033362-E5F5-B149-A646-2BEF5C8309A0}" type="slidenum">
              <a:rPr lang="es-ES" altLang="x-none" sz="1200">
                <a:solidFill>
                  <a:schemeClr val="bg1"/>
                </a:solidFill>
              </a:rPr>
              <a:pPr>
                <a:spcBef>
                  <a:spcPct val="0"/>
                </a:spcBef>
                <a:buFontTx/>
                <a:buNone/>
              </a:pPr>
              <a:t>27</a:t>
            </a:fld>
            <a:endParaRPr lang="es-ES" altLang="x-none" sz="1200">
              <a:solidFill>
                <a:schemeClr val="bg1"/>
              </a:solidFill>
            </a:endParaRPr>
          </a:p>
        </p:txBody>
      </p:sp>
      <p:sp>
        <p:nvSpPr>
          <p:cNvPr id="66562" name="Rectangle 3"/>
          <p:cNvSpPr>
            <a:spLocks noChangeArrowheads="1"/>
          </p:cNvSpPr>
          <p:nvPr/>
        </p:nvSpPr>
        <p:spPr bwMode="auto">
          <a:xfrm>
            <a:off x="-4763" y="222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4. The interactive tool LSAD (ACE 2003)</a:t>
            </a:r>
          </a:p>
        </p:txBody>
      </p:sp>
      <p:sp>
        <p:nvSpPr>
          <p:cNvPr id="66563" name="Rectangle 4"/>
          <p:cNvSpPr>
            <a:spLocks noChangeArrowheads="1"/>
          </p:cNvSpPr>
          <p:nvPr/>
        </p:nvSpPr>
        <p:spPr bwMode="auto">
          <a:xfrm>
            <a:off x="457200" y="719138"/>
            <a:ext cx="72485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s-ES" altLang="x-none" b="1" dirty="0">
                <a:solidFill>
                  <a:schemeClr val="tx1"/>
                </a:solidFill>
              </a:rPr>
              <a:t>A </a:t>
            </a:r>
            <a:r>
              <a:rPr lang="es-ES" altLang="x-none" b="1" dirty="0" err="1">
                <a:solidFill>
                  <a:schemeClr val="tx1"/>
                </a:solidFill>
              </a:rPr>
              <a:t>critical</a:t>
            </a:r>
            <a:r>
              <a:rPr lang="es-ES" altLang="x-none" b="1" dirty="0">
                <a:solidFill>
                  <a:schemeClr val="tx1"/>
                </a:solidFill>
              </a:rPr>
              <a:t> </a:t>
            </a:r>
            <a:r>
              <a:rPr lang="es-ES" altLang="x-none" b="1" dirty="0" err="1">
                <a:solidFill>
                  <a:schemeClr val="tx1"/>
                </a:solidFill>
              </a:rPr>
              <a:t>vision</a:t>
            </a:r>
            <a:r>
              <a:rPr lang="es-ES" altLang="x-none" b="1" dirty="0">
                <a:solidFill>
                  <a:schemeClr val="tx1"/>
                </a:solidFill>
              </a:rPr>
              <a:t> of LSAD</a:t>
            </a:r>
          </a:p>
        </p:txBody>
      </p:sp>
      <p:sp>
        <p:nvSpPr>
          <p:cNvPr id="66564" name="Rectangle 4"/>
          <p:cNvSpPr>
            <a:spLocks noChangeArrowheads="1"/>
          </p:cNvSpPr>
          <p:nvPr/>
        </p:nvSpPr>
        <p:spPr bwMode="auto">
          <a:xfrm>
            <a:off x="304800" y="1443038"/>
            <a:ext cx="2921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s-ES" altLang="x-none" i="1" dirty="0" err="1">
                <a:solidFill>
                  <a:schemeClr val="accent1"/>
                </a:solidFill>
              </a:rPr>
              <a:t>Teaching</a:t>
            </a:r>
            <a:r>
              <a:rPr lang="es-ES" altLang="x-none" i="1" dirty="0">
                <a:solidFill>
                  <a:schemeClr val="accent1"/>
                </a:solidFill>
              </a:rPr>
              <a:t> </a:t>
            </a:r>
            <a:r>
              <a:rPr lang="es-ES" altLang="x-none" i="1" dirty="0" err="1">
                <a:solidFill>
                  <a:schemeClr val="accent1"/>
                </a:solidFill>
              </a:rPr>
              <a:t>aspects</a:t>
            </a:r>
            <a:endParaRPr lang="es-ES" altLang="x-none" i="1" dirty="0">
              <a:solidFill>
                <a:schemeClr val="accent1"/>
              </a:solidFill>
            </a:endParaRPr>
          </a:p>
        </p:txBody>
      </p:sp>
      <p:sp>
        <p:nvSpPr>
          <p:cNvPr id="66565" name="Rectangle 4"/>
          <p:cNvSpPr>
            <a:spLocks noChangeArrowheads="1"/>
          </p:cNvSpPr>
          <p:nvPr/>
        </p:nvSpPr>
        <p:spPr bwMode="auto">
          <a:xfrm>
            <a:off x="4673600" y="1443038"/>
            <a:ext cx="42672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s-ES" altLang="x-none" i="1" dirty="0" err="1">
                <a:solidFill>
                  <a:schemeClr val="accent1"/>
                </a:solidFill>
              </a:rPr>
              <a:t>Implementation</a:t>
            </a:r>
            <a:r>
              <a:rPr lang="es-ES" altLang="x-none" i="1" dirty="0">
                <a:solidFill>
                  <a:schemeClr val="accent1"/>
                </a:solidFill>
              </a:rPr>
              <a:t> </a:t>
            </a:r>
            <a:r>
              <a:rPr lang="es-ES" altLang="x-none" i="1" dirty="0" err="1">
                <a:solidFill>
                  <a:schemeClr val="accent1"/>
                </a:solidFill>
              </a:rPr>
              <a:t>aspects</a:t>
            </a:r>
            <a:endParaRPr lang="es-ES" altLang="x-none" i="1" dirty="0">
              <a:solidFill>
                <a:schemeClr val="accent1"/>
              </a:solidFill>
            </a:endParaRPr>
          </a:p>
        </p:txBody>
      </p:sp>
      <p:sp>
        <p:nvSpPr>
          <p:cNvPr id="66566" name="Rectangle 4"/>
          <p:cNvSpPr>
            <a:spLocks noChangeArrowheads="1"/>
          </p:cNvSpPr>
          <p:nvPr/>
        </p:nvSpPr>
        <p:spPr bwMode="auto">
          <a:xfrm>
            <a:off x="304800" y="3525838"/>
            <a:ext cx="4191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66700" indent="-2667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spcAft>
                <a:spcPts val="1500"/>
              </a:spcAft>
              <a:buFont typeface="Arial" charset="0"/>
              <a:buAutoNum type="arabicPeriod"/>
            </a:pPr>
            <a:r>
              <a:rPr lang="es-ES" altLang="x-none" sz="2000" dirty="0" err="1">
                <a:solidFill>
                  <a:schemeClr val="tx1"/>
                </a:solidFill>
              </a:rPr>
              <a:t>Information</a:t>
            </a:r>
            <a:r>
              <a:rPr lang="es-ES" altLang="x-none" sz="2000" dirty="0">
                <a:solidFill>
                  <a:schemeClr val="tx1"/>
                </a:solidFill>
              </a:rPr>
              <a:t> </a:t>
            </a:r>
            <a:r>
              <a:rPr lang="es-ES" altLang="x-none" sz="2000" dirty="0" err="1">
                <a:solidFill>
                  <a:schemeClr val="tx1"/>
                </a:solidFill>
              </a:rPr>
              <a:t>overload</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Designed</a:t>
            </a:r>
            <a:r>
              <a:rPr lang="es-ES" altLang="x-none" sz="2000" dirty="0">
                <a:solidFill>
                  <a:schemeClr val="tx1"/>
                </a:solidFill>
              </a:rPr>
              <a:t> </a:t>
            </a:r>
            <a:r>
              <a:rPr lang="es-ES" altLang="x-none" sz="2000" dirty="0" err="1">
                <a:solidFill>
                  <a:schemeClr val="tx1"/>
                </a:solidFill>
              </a:rPr>
              <a:t>for</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teacher</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Difficult</a:t>
            </a:r>
            <a:r>
              <a:rPr lang="es-ES" altLang="x-none" sz="2000" dirty="0">
                <a:solidFill>
                  <a:schemeClr val="tx1"/>
                </a:solidFill>
              </a:rPr>
              <a:t> </a:t>
            </a:r>
            <a:r>
              <a:rPr lang="es-ES" altLang="x-none" sz="2000" dirty="0" err="1">
                <a:solidFill>
                  <a:schemeClr val="tx1"/>
                </a:solidFill>
              </a:rPr>
              <a:t>learning</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Difficult</a:t>
            </a:r>
            <a:r>
              <a:rPr lang="es-ES" altLang="x-none" sz="2000" dirty="0">
                <a:solidFill>
                  <a:schemeClr val="tx1"/>
                </a:solidFill>
              </a:rPr>
              <a:t> to </a:t>
            </a:r>
            <a:r>
              <a:rPr lang="es-ES" altLang="x-none" sz="2000" dirty="0" err="1">
                <a:solidFill>
                  <a:schemeClr val="tx1"/>
                </a:solidFill>
              </a:rPr>
              <a:t>put</a:t>
            </a:r>
            <a:r>
              <a:rPr lang="es-ES" altLang="x-none" sz="2000" dirty="0">
                <a:solidFill>
                  <a:schemeClr val="tx1"/>
                </a:solidFill>
              </a:rPr>
              <a:t> </a:t>
            </a:r>
            <a:r>
              <a:rPr lang="es-ES" altLang="x-none" sz="2000" dirty="0" err="1">
                <a:solidFill>
                  <a:schemeClr val="tx1"/>
                </a:solidFill>
              </a:rPr>
              <a:t>exercises</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Does</a:t>
            </a:r>
            <a:r>
              <a:rPr lang="es-ES" altLang="x-none" sz="2000" dirty="0">
                <a:solidFill>
                  <a:schemeClr val="tx1"/>
                </a:solidFill>
              </a:rPr>
              <a:t> </a:t>
            </a:r>
            <a:r>
              <a:rPr lang="es-ES" altLang="x-none" sz="2000" dirty="0" err="1">
                <a:solidFill>
                  <a:schemeClr val="tx1"/>
                </a:solidFill>
              </a:rPr>
              <a:t>not</a:t>
            </a:r>
            <a:r>
              <a:rPr lang="es-ES" altLang="x-none" sz="2000" dirty="0">
                <a:solidFill>
                  <a:schemeClr val="tx1"/>
                </a:solidFill>
              </a:rPr>
              <a:t> </a:t>
            </a:r>
            <a:r>
              <a:rPr lang="es-ES" altLang="x-none" sz="2000" dirty="0" err="1">
                <a:solidFill>
                  <a:schemeClr val="tx1"/>
                </a:solidFill>
              </a:rPr>
              <a:t>consider</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evaluation</a:t>
            </a:r>
            <a:endParaRPr lang="es-ES" altLang="x-none" sz="2000" dirty="0">
              <a:solidFill>
                <a:schemeClr val="tx1"/>
              </a:solidFill>
            </a:endParaRPr>
          </a:p>
          <a:p>
            <a:pPr eaLnBrk="1" hangingPunct="1">
              <a:spcBef>
                <a:spcPct val="0"/>
              </a:spcBef>
              <a:spcAft>
                <a:spcPts val="1500"/>
              </a:spcAft>
              <a:buFont typeface="Arial" charset="0"/>
              <a:buAutoNum type="arabicPeriod"/>
            </a:pPr>
            <a:endParaRPr lang="es-ES" altLang="x-none" sz="2000" dirty="0">
              <a:solidFill>
                <a:schemeClr val="tx1"/>
              </a:solidFill>
            </a:endParaRPr>
          </a:p>
        </p:txBody>
      </p:sp>
      <p:sp>
        <p:nvSpPr>
          <p:cNvPr id="66567" name="Rectangle 4"/>
          <p:cNvSpPr>
            <a:spLocks noChangeArrowheads="1"/>
          </p:cNvSpPr>
          <p:nvPr/>
        </p:nvSpPr>
        <p:spPr bwMode="auto">
          <a:xfrm>
            <a:off x="4648200" y="3424238"/>
            <a:ext cx="41973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66700" indent="-2667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spcAft>
                <a:spcPts val="1500"/>
              </a:spcAft>
              <a:buFont typeface="Arial" charset="0"/>
              <a:buAutoNum type="arabicPeriod"/>
            </a:pPr>
            <a:r>
              <a:rPr lang="es-ES" altLang="x-none" sz="2000" dirty="0" err="1">
                <a:solidFill>
                  <a:schemeClr val="tx1"/>
                </a:solidFill>
              </a:rPr>
              <a:t>Not</a:t>
            </a:r>
            <a:r>
              <a:rPr lang="es-ES" altLang="x-none" sz="2000" dirty="0">
                <a:solidFill>
                  <a:schemeClr val="tx1"/>
                </a:solidFill>
              </a:rPr>
              <a:t> </a:t>
            </a:r>
            <a:r>
              <a:rPr lang="es-ES" altLang="x-none" sz="2000" dirty="0" err="1">
                <a:solidFill>
                  <a:schemeClr val="tx1"/>
                </a:solidFill>
              </a:rPr>
              <a:t>scalable</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a:solidFill>
                  <a:schemeClr val="tx1"/>
                </a:solidFill>
              </a:rPr>
              <a:t>Poor </a:t>
            </a:r>
            <a:r>
              <a:rPr lang="es-ES" altLang="x-none" sz="2000" dirty="0" err="1">
                <a:solidFill>
                  <a:schemeClr val="tx1"/>
                </a:solidFill>
              </a:rPr>
              <a:t>interactivity</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Difficult</a:t>
            </a:r>
            <a:r>
              <a:rPr lang="es-ES" altLang="x-none" sz="2000" dirty="0">
                <a:solidFill>
                  <a:schemeClr val="tx1"/>
                </a:solidFill>
              </a:rPr>
              <a:t> to </a:t>
            </a:r>
            <a:r>
              <a:rPr lang="es-ES" altLang="x-none" sz="2000" dirty="0" err="1">
                <a:solidFill>
                  <a:schemeClr val="tx1"/>
                </a:solidFill>
              </a:rPr>
              <a:t>maintain</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Very</a:t>
            </a:r>
            <a:r>
              <a:rPr lang="es-ES" altLang="x-none" sz="2000" dirty="0">
                <a:solidFill>
                  <a:schemeClr val="tx1"/>
                </a:solidFill>
              </a:rPr>
              <a:t> </a:t>
            </a:r>
            <a:r>
              <a:rPr lang="es-ES" altLang="x-none" sz="2000" dirty="0" err="1">
                <a:solidFill>
                  <a:schemeClr val="tx1"/>
                </a:solidFill>
              </a:rPr>
              <a:t>limited</a:t>
            </a:r>
            <a:r>
              <a:rPr lang="es-ES" altLang="x-none" sz="2000" dirty="0">
                <a:solidFill>
                  <a:schemeClr val="tx1"/>
                </a:solidFill>
              </a:rPr>
              <a:t> </a:t>
            </a:r>
            <a:r>
              <a:rPr lang="es-ES" altLang="x-none" sz="2000" dirty="0" err="1">
                <a:solidFill>
                  <a:schemeClr val="tx1"/>
                </a:solidFill>
              </a:rPr>
              <a:t>handling</a:t>
            </a:r>
            <a:r>
              <a:rPr lang="es-ES" altLang="x-none" sz="2000" dirty="0">
                <a:solidFill>
                  <a:schemeClr val="tx1"/>
                </a:solidFill>
              </a:rPr>
              <a:t> of </a:t>
            </a:r>
            <a:r>
              <a:rPr lang="es-ES" altLang="x-none" sz="2000" dirty="0" err="1">
                <a:solidFill>
                  <a:schemeClr val="tx1"/>
                </a:solidFill>
              </a:rPr>
              <a:t>delays</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It</a:t>
            </a:r>
            <a:r>
              <a:rPr lang="es-ES" altLang="x-none" sz="2000" dirty="0">
                <a:solidFill>
                  <a:schemeClr val="tx1"/>
                </a:solidFill>
              </a:rPr>
              <a:t> </a:t>
            </a:r>
            <a:r>
              <a:rPr lang="es-ES" altLang="x-none" sz="2000" dirty="0" err="1">
                <a:solidFill>
                  <a:schemeClr val="tx1"/>
                </a:solidFill>
              </a:rPr>
              <a:t>does</a:t>
            </a:r>
            <a:r>
              <a:rPr lang="es-ES" altLang="x-none" sz="2000" dirty="0">
                <a:solidFill>
                  <a:schemeClr val="tx1"/>
                </a:solidFill>
              </a:rPr>
              <a:t> </a:t>
            </a:r>
            <a:r>
              <a:rPr lang="es-ES" altLang="x-none" sz="2000" dirty="0" err="1">
                <a:solidFill>
                  <a:schemeClr val="tx1"/>
                </a:solidFill>
              </a:rPr>
              <a:t>not</a:t>
            </a:r>
            <a:r>
              <a:rPr lang="es-ES" altLang="x-none" sz="2000" dirty="0">
                <a:solidFill>
                  <a:schemeClr val="tx1"/>
                </a:solidFill>
              </a:rPr>
              <a:t> </a:t>
            </a:r>
            <a:r>
              <a:rPr lang="es-ES" altLang="x-none" sz="2000" dirty="0" err="1">
                <a:solidFill>
                  <a:schemeClr val="tx1"/>
                </a:solidFill>
              </a:rPr>
              <a:t>allow</a:t>
            </a:r>
            <a:r>
              <a:rPr lang="es-ES" altLang="x-none" sz="2000" dirty="0">
                <a:solidFill>
                  <a:schemeClr val="tx1"/>
                </a:solidFill>
              </a:rPr>
              <a:t> to </a:t>
            </a:r>
            <a:r>
              <a:rPr lang="es-ES" altLang="x-none" sz="2000" dirty="0" err="1">
                <a:solidFill>
                  <a:schemeClr val="tx1"/>
                </a:solidFill>
              </a:rPr>
              <a:t>save</a:t>
            </a:r>
            <a:r>
              <a:rPr lang="es-ES" altLang="x-none" sz="2000" dirty="0">
                <a:solidFill>
                  <a:schemeClr val="tx1"/>
                </a:solidFill>
              </a:rPr>
              <a:t> and </a:t>
            </a:r>
            <a:r>
              <a:rPr lang="es-ES" altLang="x-none" sz="2000" dirty="0" err="1">
                <a:solidFill>
                  <a:schemeClr val="tx1"/>
                </a:solidFill>
              </a:rPr>
              <a:t>recover</a:t>
            </a:r>
            <a:r>
              <a:rPr lang="es-ES" altLang="x-none" sz="2000" dirty="0">
                <a:solidFill>
                  <a:schemeClr val="tx1"/>
                </a:solidFill>
              </a:rPr>
              <a:t> </a:t>
            </a:r>
            <a:r>
              <a:rPr lang="es-ES" altLang="x-none" sz="2000" dirty="0" err="1">
                <a:solidFill>
                  <a:schemeClr val="tx1"/>
                </a:solidFill>
              </a:rPr>
              <a:t>session</a:t>
            </a:r>
            <a:endParaRPr lang="es-ES" altLang="x-none" sz="2000" dirty="0">
              <a:solidFill>
                <a:schemeClr val="tx1"/>
              </a:solidFill>
            </a:endParaRPr>
          </a:p>
        </p:txBody>
      </p:sp>
    </p:spTree>
    <p:extLst>
      <p:ext uri="{BB962C8B-B14F-4D97-AF65-F5344CB8AC3E}">
        <p14:creationId xmlns:p14="http://schemas.microsoft.com/office/powerpoint/2010/main" val="36300858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6C402653-4442-7F4E-AF13-B667BD4AF6EA}" type="slidenum">
              <a:rPr lang="es-ES" altLang="x-none" sz="1200">
                <a:solidFill>
                  <a:schemeClr val="bg1"/>
                </a:solidFill>
              </a:rPr>
              <a:pPr>
                <a:spcBef>
                  <a:spcPct val="0"/>
                </a:spcBef>
                <a:buFontTx/>
                <a:buNone/>
              </a:pPr>
              <a:t>28</a:t>
            </a:fld>
            <a:endParaRPr lang="es-ES" altLang="x-none" sz="1200">
              <a:solidFill>
                <a:schemeClr val="bg1"/>
              </a:solidFill>
            </a:endParaRPr>
          </a:p>
        </p:txBody>
      </p:sp>
      <p:sp>
        <p:nvSpPr>
          <p:cNvPr id="67587"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5. From LSAD to LCSD</a:t>
            </a:r>
          </a:p>
        </p:txBody>
      </p:sp>
      <p:sp>
        <p:nvSpPr>
          <p:cNvPr id="43" name="Rectangle 4"/>
          <p:cNvSpPr>
            <a:spLocks noChangeArrowheads="1"/>
          </p:cNvSpPr>
          <p:nvPr/>
        </p:nvSpPr>
        <p:spPr bwMode="auto">
          <a:xfrm>
            <a:off x="457200" y="719138"/>
            <a:ext cx="72485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s-ES" altLang="x-none" b="1" dirty="0">
                <a:solidFill>
                  <a:schemeClr val="tx1"/>
                </a:solidFill>
              </a:rPr>
              <a:t>LCSD </a:t>
            </a:r>
            <a:r>
              <a:rPr lang="es-ES" altLang="x-none" b="1" dirty="0" err="1">
                <a:solidFill>
                  <a:schemeClr val="tx1"/>
                </a:solidFill>
              </a:rPr>
              <a:t>design</a:t>
            </a:r>
            <a:r>
              <a:rPr lang="es-ES" altLang="x-none" b="1" dirty="0">
                <a:solidFill>
                  <a:schemeClr val="tx1"/>
                </a:solidFill>
              </a:rPr>
              <a:t> </a:t>
            </a:r>
            <a:r>
              <a:rPr lang="es-ES" altLang="x-none" b="1" dirty="0" err="1">
                <a:solidFill>
                  <a:schemeClr val="tx1"/>
                </a:solidFill>
              </a:rPr>
              <a:t>requirements</a:t>
            </a:r>
            <a:endParaRPr lang="es-ES" altLang="x-none" b="1" dirty="0">
              <a:solidFill>
                <a:schemeClr val="tx1"/>
              </a:solidFill>
            </a:endParaRPr>
          </a:p>
        </p:txBody>
      </p:sp>
      <p:sp>
        <p:nvSpPr>
          <p:cNvPr id="46" name="Rectangle 4"/>
          <p:cNvSpPr>
            <a:spLocks noChangeArrowheads="1"/>
          </p:cNvSpPr>
          <p:nvPr/>
        </p:nvSpPr>
        <p:spPr bwMode="auto">
          <a:xfrm>
            <a:off x="482600" y="1443038"/>
            <a:ext cx="2921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s-ES" altLang="x-none" i="1" dirty="0" err="1">
                <a:solidFill>
                  <a:schemeClr val="accent1"/>
                </a:solidFill>
              </a:rPr>
              <a:t>Teaching</a:t>
            </a:r>
            <a:r>
              <a:rPr lang="es-ES" altLang="x-none" i="1" dirty="0">
                <a:solidFill>
                  <a:schemeClr val="accent1"/>
                </a:solidFill>
              </a:rPr>
              <a:t> </a:t>
            </a:r>
            <a:r>
              <a:rPr lang="es-ES" altLang="x-none" i="1" dirty="0" err="1">
                <a:solidFill>
                  <a:schemeClr val="accent1"/>
                </a:solidFill>
              </a:rPr>
              <a:t>aspects</a:t>
            </a:r>
            <a:endParaRPr lang="es-ES" altLang="x-none" i="1" dirty="0">
              <a:solidFill>
                <a:schemeClr val="accent1"/>
              </a:solidFill>
            </a:endParaRPr>
          </a:p>
        </p:txBody>
      </p:sp>
      <p:sp>
        <p:nvSpPr>
          <p:cNvPr id="47" name="Rectangle 4"/>
          <p:cNvSpPr>
            <a:spLocks noChangeArrowheads="1"/>
          </p:cNvSpPr>
          <p:nvPr/>
        </p:nvSpPr>
        <p:spPr bwMode="auto">
          <a:xfrm>
            <a:off x="4622800" y="1443038"/>
            <a:ext cx="42672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s-ES" altLang="x-none" i="1" dirty="0" err="1">
                <a:solidFill>
                  <a:schemeClr val="accent1"/>
                </a:solidFill>
              </a:rPr>
              <a:t>Implementation</a:t>
            </a:r>
            <a:r>
              <a:rPr lang="es-ES" altLang="x-none" i="1" dirty="0">
                <a:solidFill>
                  <a:schemeClr val="accent1"/>
                </a:solidFill>
              </a:rPr>
              <a:t> </a:t>
            </a:r>
            <a:r>
              <a:rPr lang="es-ES" altLang="x-none" i="1" dirty="0" err="1">
                <a:solidFill>
                  <a:schemeClr val="accent1"/>
                </a:solidFill>
              </a:rPr>
              <a:t>aspects</a:t>
            </a:r>
            <a:endParaRPr lang="es-ES" altLang="x-none" i="1" dirty="0">
              <a:solidFill>
                <a:schemeClr val="accent1"/>
              </a:solidFill>
            </a:endParaRPr>
          </a:p>
        </p:txBody>
      </p:sp>
      <p:sp>
        <p:nvSpPr>
          <p:cNvPr id="48" name="Rectangle 4"/>
          <p:cNvSpPr>
            <a:spLocks noChangeArrowheads="1"/>
          </p:cNvSpPr>
          <p:nvPr/>
        </p:nvSpPr>
        <p:spPr bwMode="auto">
          <a:xfrm>
            <a:off x="482600" y="3602038"/>
            <a:ext cx="3810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66700" indent="-2667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spcAft>
                <a:spcPts val="1500"/>
              </a:spcAft>
              <a:buFont typeface="Arial" charset="0"/>
              <a:buAutoNum type="arabicPeriod"/>
            </a:pPr>
            <a:r>
              <a:rPr lang="es-ES" altLang="x-none" sz="2000" dirty="0">
                <a:solidFill>
                  <a:schemeClr val="tx1"/>
                </a:solidFill>
              </a:rPr>
              <a:t>Simple and </a:t>
            </a:r>
            <a:r>
              <a:rPr lang="es-ES" altLang="x-none" sz="2000" dirty="0" err="1">
                <a:solidFill>
                  <a:schemeClr val="tx1"/>
                </a:solidFill>
              </a:rPr>
              <a:t>self-contained</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Designed</a:t>
            </a:r>
            <a:r>
              <a:rPr lang="es-ES" altLang="x-none" sz="2000" dirty="0">
                <a:solidFill>
                  <a:schemeClr val="tx1"/>
                </a:solidFill>
              </a:rPr>
              <a:t> </a:t>
            </a:r>
            <a:r>
              <a:rPr lang="es-ES" altLang="x-none" sz="2000" dirty="0" err="1">
                <a:solidFill>
                  <a:schemeClr val="tx1"/>
                </a:solidFill>
              </a:rPr>
              <a:t>for</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teacher</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But</a:t>
            </a:r>
            <a:r>
              <a:rPr lang="es-ES" altLang="x-none" sz="2000" dirty="0">
                <a:solidFill>
                  <a:schemeClr val="tx1"/>
                </a:solidFill>
              </a:rPr>
              <a:t> </a:t>
            </a:r>
            <a:r>
              <a:rPr lang="es-ES" altLang="x-none" sz="2000" dirty="0" err="1">
                <a:solidFill>
                  <a:schemeClr val="tx1"/>
                </a:solidFill>
              </a:rPr>
              <a:t>also</a:t>
            </a:r>
            <a:r>
              <a:rPr lang="es-ES" altLang="x-none" sz="2000" dirty="0">
                <a:solidFill>
                  <a:schemeClr val="tx1"/>
                </a:solidFill>
              </a:rPr>
              <a:t> </a:t>
            </a:r>
            <a:r>
              <a:rPr lang="es-ES" altLang="x-none" sz="2000" dirty="0" err="1">
                <a:solidFill>
                  <a:schemeClr val="tx1"/>
                </a:solidFill>
              </a:rPr>
              <a:t>for</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student</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Easy</a:t>
            </a:r>
            <a:r>
              <a:rPr lang="es-ES" altLang="x-none" sz="2000" dirty="0">
                <a:solidFill>
                  <a:schemeClr val="tx1"/>
                </a:solidFill>
              </a:rPr>
              <a:t> to </a:t>
            </a:r>
            <a:r>
              <a:rPr lang="es-ES" altLang="x-none" sz="2000" dirty="0" err="1">
                <a:solidFill>
                  <a:schemeClr val="tx1"/>
                </a:solidFill>
              </a:rPr>
              <a:t>understand</a:t>
            </a:r>
            <a:r>
              <a:rPr lang="es-ES" altLang="x-none" sz="2000" dirty="0">
                <a:solidFill>
                  <a:schemeClr val="tx1"/>
                </a:solidFill>
              </a:rPr>
              <a:t> and use</a:t>
            </a:r>
          </a:p>
          <a:p>
            <a:pPr eaLnBrk="1" hangingPunct="1">
              <a:spcBef>
                <a:spcPct val="0"/>
              </a:spcBef>
              <a:spcAft>
                <a:spcPts val="1500"/>
              </a:spcAft>
              <a:buFont typeface="Arial" charset="0"/>
              <a:buAutoNum type="arabicPeriod"/>
            </a:pPr>
            <a:r>
              <a:rPr lang="es-ES" altLang="x-none" sz="2000" dirty="0" err="1">
                <a:solidFill>
                  <a:schemeClr val="tx1"/>
                </a:solidFill>
              </a:rPr>
              <a:t>Easy</a:t>
            </a:r>
            <a:r>
              <a:rPr lang="es-ES" altLang="x-none" sz="2000" dirty="0">
                <a:solidFill>
                  <a:schemeClr val="tx1"/>
                </a:solidFill>
              </a:rPr>
              <a:t> to </a:t>
            </a:r>
            <a:r>
              <a:rPr lang="es-ES" altLang="x-none" sz="2000" dirty="0" err="1">
                <a:solidFill>
                  <a:schemeClr val="tx1"/>
                </a:solidFill>
              </a:rPr>
              <a:t>put</a:t>
            </a:r>
            <a:r>
              <a:rPr lang="es-ES" altLang="x-none" sz="2000" dirty="0">
                <a:solidFill>
                  <a:schemeClr val="tx1"/>
                </a:solidFill>
              </a:rPr>
              <a:t> </a:t>
            </a:r>
            <a:r>
              <a:rPr lang="es-ES" altLang="x-none" sz="2000" dirty="0" err="1">
                <a:solidFill>
                  <a:schemeClr val="tx1"/>
                </a:solidFill>
              </a:rPr>
              <a:t>exercises</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Consider</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evaluation</a:t>
            </a:r>
            <a:endParaRPr lang="es-ES" altLang="x-none" sz="2000" dirty="0">
              <a:solidFill>
                <a:schemeClr val="tx1"/>
              </a:solidFill>
            </a:endParaRPr>
          </a:p>
          <a:p>
            <a:pPr eaLnBrk="1" hangingPunct="1">
              <a:spcBef>
                <a:spcPct val="0"/>
              </a:spcBef>
              <a:spcAft>
                <a:spcPts val="1500"/>
              </a:spcAft>
              <a:buFont typeface="Arial" charset="0"/>
              <a:buAutoNum type="arabicPeriod"/>
            </a:pPr>
            <a:endParaRPr lang="es-ES" altLang="x-none" sz="2000" dirty="0">
              <a:solidFill>
                <a:schemeClr val="tx1"/>
              </a:solidFill>
            </a:endParaRPr>
          </a:p>
        </p:txBody>
      </p:sp>
      <p:sp>
        <p:nvSpPr>
          <p:cNvPr id="49" name="Rectangle 4"/>
          <p:cNvSpPr>
            <a:spLocks noChangeArrowheads="1"/>
          </p:cNvSpPr>
          <p:nvPr/>
        </p:nvSpPr>
        <p:spPr bwMode="auto">
          <a:xfrm>
            <a:off x="4686300" y="3360738"/>
            <a:ext cx="41973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66700" indent="-2667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spcAft>
                <a:spcPts val="1500"/>
              </a:spcAft>
              <a:buFont typeface="Arial" charset="0"/>
              <a:buAutoNum type="arabicPeriod"/>
            </a:pPr>
            <a:r>
              <a:rPr lang="es-ES" altLang="x-none" sz="2000" dirty="0" err="1">
                <a:solidFill>
                  <a:schemeClr val="tx1"/>
                </a:solidFill>
              </a:rPr>
              <a:t>Scalable</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Interactivity</a:t>
            </a:r>
            <a:r>
              <a:rPr lang="es-ES" altLang="x-none" sz="2000" dirty="0">
                <a:solidFill>
                  <a:schemeClr val="tx1"/>
                </a:solidFill>
              </a:rPr>
              <a:t> </a:t>
            </a:r>
            <a:r>
              <a:rPr lang="es-ES" altLang="x-none" sz="2000" dirty="0" err="1">
                <a:solidFill>
                  <a:schemeClr val="tx1"/>
                </a:solidFill>
              </a:rPr>
              <a:t>through</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GUI</a:t>
            </a:r>
          </a:p>
          <a:p>
            <a:pPr eaLnBrk="1" hangingPunct="1">
              <a:spcBef>
                <a:spcPct val="0"/>
              </a:spcBef>
              <a:spcAft>
                <a:spcPts val="1500"/>
              </a:spcAft>
              <a:buFont typeface="Arial" charset="0"/>
              <a:buAutoNum type="arabicPeriod"/>
            </a:pPr>
            <a:r>
              <a:rPr lang="es-ES" altLang="x-none" sz="2000" dirty="0" err="1">
                <a:solidFill>
                  <a:schemeClr val="tx1"/>
                </a:solidFill>
              </a:rPr>
              <a:t>Easy</a:t>
            </a:r>
            <a:r>
              <a:rPr lang="es-ES" altLang="x-none" sz="2000" dirty="0">
                <a:solidFill>
                  <a:schemeClr val="tx1"/>
                </a:solidFill>
              </a:rPr>
              <a:t> to </a:t>
            </a:r>
            <a:r>
              <a:rPr lang="es-ES" altLang="x-none" sz="2000" dirty="0" err="1">
                <a:solidFill>
                  <a:schemeClr val="tx1"/>
                </a:solidFill>
              </a:rPr>
              <a:t>maintain</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Delay</a:t>
            </a:r>
            <a:r>
              <a:rPr lang="es-ES" altLang="x-none" sz="2000" dirty="0">
                <a:solidFill>
                  <a:schemeClr val="tx1"/>
                </a:solidFill>
              </a:rPr>
              <a:t> </a:t>
            </a:r>
            <a:r>
              <a:rPr lang="es-ES" altLang="x-none" sz="2000" dirty="0" err="1">
                <a:solidFill>
                  <a:schemeClr val="tx1"/>
                </a:solidFill>
              </a:rPr>
              <a:t>management</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Allows</a:t>
            </a:r>
            <a:r>
              <a:rPr lang="es-ES" altLang="x-none" sz="2000" dirty="0">
                <a:solidFill>
                  <a:schemeClr val="tx1"/>
                </a:solidFill>
              </a:rPr>
              <a:t> </a:t>
            </a:r>
            <a:r>
              <a:rPr lang="es-ES" altLang="x-none" sz="2000" dirty="0" err="1">
                <a:solidFill>
                  <a:schemeClr val="tx1"/>
                </a:solidFill>
              </a:rPr>
              <a:t>save</a:t>
            </a:r>
            <a:r>
              <a:rPr lang="es-ES" altLang="x-none" sz="2000" dirty="0">
                <a:solidFill>
                  <a:schemeClr val="tx1"/>
                </a:solidFill>
              </a:rPr>
              <a:t> and </a:t>
            </a:r>
            <a:r>
              <a:rPr lang="es-ES" altLang="x-none" sz="2000" dirty="0" err="1">
                <a:solidFill>
                  <a:schemeClr val="tx1"/>
                </a:solidFill>
              </a:rPr>
              <a:t>recover</a:t>
            </a:r>
            <a:r>
              <a:rPr lang="es-ES" altLang="x-none" sz="2000" dirty="0">
                <a:solidFill>
                  <a:schemeClr val="tx1"/>
                </a:solidFill>
              </a:rPr>
              <a:t> </a:t>
            </a:r>
            <a:r>
              <a:rPr lang="es-ES" altLang="x-none" sz="2000" dirty="0" err="1">
                <a:solidFill>
                  <a:schemeClr val="tx1"/>
                </a:solidFill>
              </a:rPr>
              <a:t>session</a:t>
            </a:r>
            <a:endParaRPr lang="es-ES" altLang="x-none" sz="2000" dirty="0">
              <a:solidFill>
                <a:schemeClr val="tx1"/>
              </a:solidFill>
            </a:endParaRPr>
          </a:p>
          <a:p>
            <a:pPr eaLnBrk="1" hangingPunct="1">
              <a:spcBef>
                <a:spcPct val="0"/>
              </a:spcBef>
              <a:spcAft>
                <a:spcPts val="1500"/>
              </a:spcAft>
              <a:buFont typeface="Arial" charset="0"/>
              <a:buAutoNum type="arabicPeriod"/>
            </a:pPr>
            <a:r>
              <a:rPr lang="es-ES" altLang="x-none" sz="2000" dirty="0" err="1">
                <a:solidFill>
                  <a:schemeClr val="tx1"/>
                </a:solidFill>
              </a:rPr>
              <a:t>Allows</a:t>
            </a:r>
            <a:r>
              <a:rPr lang="es-ES" altLang="x-none" sz="2000" dirty="0">
                <a:solidFill>
                  <a:schemeClr val="tx1"/>
                </a:solidFill>
              </a:rPr>
              <a:t> </a:t>
            </a:r>
            <a:r>
              <a:rPr lang="es-ES" altLang="x-none" sz="2000" dirty="0" err="1">
                <a:solidFill>
                  <a:schemeClr val="tx1"/>
                </a:solidFill>
              </a:rPr>
              <a:t>generate</a:t>
            </a:r>
            <a:r>
              <a:rPr lang="es-ES" altLang="x-none" sz="2000" dirty="0">
                <a:solidFill>
                  <a:schemeClr val="tx1"/>
                </a:solidFill>
              </a:rPr>
              <a:t> </a:t>
            </a:r>
            <a:r>
              <a:rPr lang="es-ES" altLang="x-none" sz="2000" dirty="0" err="1">
                <a:solidFill>
                  <a:schemeClr val="tx1"/>
                </a:solidFill>
              </a:rPr>
              <a:t>reports</a:t>
            </a:r>
            <a:endParaRPr lang="es-ES" altLang="x-none" sz="2000" dirty="0">
              <a:solidFill>
                <a:schemeClr val="tx1"/>
              </a:solidFill>
            </a:endParaRPr>
          </a:p>
        </p:txBody>
      </p:sp>
      <p:sp>
        <p:nvSpPr>
          <p:cNvPr id="9" name="Rectangle 4"/>
          <p:cNvSpPr>
            <a:spLocks noChangeArrowheads="1"/>
          </p:cNvSpPr>
          <p:nvPr/>
        </p:nvSpPr>
        <p:spPr bwMode="auto">
          <a:xfrm>
            <a:off x="0" y="5992813"/>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marL="0" indent="0" algn="just" eaLnBrk="1" hangingPunct="1">
              <a:lnSpc>
                <a:spcPts val="1800"/>
              </a:lnSpc>
              <a:buNone/>
            </a:pPr>
            <a:r>
              <a:rPr lang="en-US" altLang="x-none" sz="1400" dirty="0">
                <a:solidFill>
                  <a:schemeClr val="tx1"/>
                </a:solidFill>
              </a:rPr>
              <a:t>J. M. </a:t>
            </a:r>
            <a:r>
              <a:rPr lang="en-US" altLang="x-none" sz="1400" dirty="0" err="1">
                <a:solidFill>
                  <a:schemeClr val="tx1"/>
                </a:solidFill>
              </a:rPr>
              <a:t>Díaz</a:t>
            </a:r>
            <a:r>
              <a:rPr lang="en-US" altLang="x-none" sz="1400" dirty="0">
                <a:solidFill>
                  <a:schemeClr val="tx1"/>
                </a:solidFill>
              </a:rPr>
              <a:t>, R. Costa, R. Muñoz, S. </a:t>
            </a:r>
            <a:r>
              <a:rPr lang="en-US" altLang="x-none" sz="1400" dirty="0" err="1">
                <a:solidFill>
                  <a:schemeClr val="tx1"/>
                </a:solidFill>
              </a:rPr>
              <a:t>Dormido</a:t>
            </a:r>
            <a:r>
              <a:rPr lang="en-US" altLang="x-none" sz="1400" dirty="0">
                <a:solidFill>
                  <a:schemeClr val="tx1"/>
                </a:solidFill>
              </a:rPr>
              <a:t>. "An Interactive and Comprehensive Software Tool to Promote Active Learning in the Loop Shaping Control System Design" </a:t>
            </a:r>
            <a:r>
              <a:rPr lang="en-US" altLang="x-none" sz="1400" i="1" dirty="0">
                <a:solidFill>
                  <a:schemeClr val="tx1"/>
                </a:solidFill>
              </a:rPr>
              <a:t>IEEE Access</a:t>
            </a:r>
            <a:r>
              <a:rPr lang="en-US" altLang="x-none" sz="1400" dirty="0">
                <a:solidFill>
                  <a:schemeClr val="tx1"/>
                </a:solidFill>
              </a:rPr>
              <a:t>, </a:t>
            </a:r>
            <a:r>
              <a:rPr lang="is-IS" altLang="x-none" sz="1400" dirty="0">
                <a:solidFill>
                  <a:schemeClr val="tx1"/>
                </a:solidFill>
              </a:rPr>
              <a:t>5, 2017, 10533-10546</a:t>
            </a:r>
            <a:endParaRPr lang="es-ES" altLang="x-none" sz="1400" dirty="0">
              <a:solidFill>
                <a:schemeClr val="tx1"/>
              </a:solidFill>
            </a:endParaRPr>
          </a:p>
        </p:txBody>
      </p:sp>
    </p:spTree>
    <p:extLst>
      <p:ext uri="{BB962C8B-B14F-4D97-AF65-F5344CB8AC3E}">
        <p14:creationId xmlns:p14="http://schemas.microsoft.com/office/powerpoint/2010/main" val="8416293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6C402653-4442-7F4E-AF13-B667BD4AF6EA}" type="slidenum">
              <a:rPr lang="es-ES" altLang="x-none" sz="1200">
                <a:solidFill>
                  <a:schemeClr val="bg1"/>
                </a:solidFill>
              </a:rPr>
              <a:pPr>
                <a:spcBef>
                  <a:spcPct val="0"/>
                </a:spcBef>
                <a:buFontTx/>
                <a:buNone/>
              </a:pPr>
              <a:t>29</a:t>
            </a:fld>
            <a:endParaRPr lang="es-ES" altLang="x-none" sz="1200">
              <a:solidFill>
                <a:schemeClr val="bg1"/>
              </a:solidFill>
            </a:endParaRPr>
          </a:p>
        </p:txBody>
      </p:sp>
      <p:sp>
        <p:nvSpPr>
          <p:cNvPr id="67587"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5. From LSAD to LCSD</a:t>
            </a:r>
          </a:p>
        </p:txBody>
      </p:sp>
      <p:sp>
        <p:nvSpPr>
          <p:cNvPr id="43" name="Rectangle 4"/>
          <p:cNvSpPr>
            <a:spLocks noChangeArrowheads="1"/>
          </p:cNvSpPr>
          <p:nvPr/>
        </p:nvSpPr>
        <p:spPr bwMode="auto">
          <a:xfrm>
            <a:off x="457200" y="719138"/>
            <a:ext cx="72485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s-ES" altLang="x-none" b="1" dirty="0" err="1">
                <a:solidFill>
                  <a:schemeClr val="tx1"/>
                </a:solidFill>
              </a:rPr>
              <a:t>Ways</a:t>
            </a:r>
            <a:r>
              <a:rPr lang="es-ES" altLang="x-none" b="1" dirty="0">
                <a:solidFill>
                  <a:schemeClr val="tx1"/>
                </a:solidFill>
              </a:rPr>
              <a:t> of </a:t>
            </a:r>
            <a:r>
              <a:rPr lang="es-ES" altLang="x-none" b="1" dirty="0" err="1">
                <a:solidFill>
                  <a:schemeClr val="tx1"/>
                </a:solidFill>
              </a:rPr>
              <a:t>using</a:t>
            </a:r>
            <a:r>
              <a:rPr lang="es-ES" altLang="x-none" b="1" dirty="0">
                <a:solidFill>
                  <a:schemeClr val="tx1"/>
                </a:solidFill>
              </a:rPr>
              <a:t> LCSD</a:t>
            </a:r>
          </a:p>
        </p:txBody>
      </p:sp>
      <p:sp>
        <p:nvSpPr>
          <p:cNvPr id="48" name="Rectangle 4"/>
          <p:cNvSpPr>
            <a:spLocks noChangeArrowheads="1"/>
          </p:cNvSpPr>
          <p:nvPr/>
        </p:nvSpPr>
        <p:spPr bwMode="auto">
          <a:xfrm>
            <a:off x="596900" y="2916238"/>
            <a:ext cx="7594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66700" indent="-2667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spcBef>
                <a:spcPct val="0"/>
              </a:spcBef>
              <a:spcAft>
                <a:spcPts val="1500"/>
              </a:spcAft>
              <a:buFont typeface="Arial" charset="0"/>
              <a:buAutoNum type="arabicPeriod"/>
            </a:pPr>
            <a:r>
              <a:rPr lang="es-ES" altLang="x-none" sz="2000" dirty="0" err="1">
                <a:solidFill>
                  <a:schemeClr val="tx1"/>
                </a:solidFill>
              </a:rPr>
              <a:t>Explain</a:t>
            </a:r>
            <a:r>
              <a:rPr lang="es-ES" altLang="x-none" sz="2000" dirty="0">
                <a:solidFill>
                  <a:schemeClr val="tx1"/>
                </a:solidFill>
              </a:rPr>
              <a:t> and explore control </a:t>
            </a:r>
            <a:r>
              <a:rPr lang="es-ES" altLang="x-none" sz="2000" dirty="0" err="1">
                <a:solidFill>
                  <a:schemeClr val="tx1"/>
                </a:solidFill>
              </a:rPr>
              <a:t>concepts</a:t>
            </a:r>
            <a:endParaRPr lang="es-ES" altLang="x-none" sz="2000" dirty="0">
              <a:solidFill>
                <a:schemeClr val="tx1"/>
              </a:solidFill>
            </a:endParaRPr>
          </a:p>
          <a:p>
            <a:pPr algn="just" eaLnBrk="1" hangingPunct="1">
              <a:spcBef>
                <a:spcPct val="0"/>
              </a:spcBef>
              <a:spcAft>
                <a:spcPts val="1500"/>
              </a:spcAft>
              <a:buFont typeface="Arial" charset="0"/>
              <a:buAutoNum type="arabicPeriod"/>
            </a:pPr>
            <a:r>
              <a:rPr lang="es-ES" altLang="x-none" sz="2000" dirty="0" err="1">
                <a:solidFill>
                  <a:schemeClr val="tx1"/>
                </a:solidFill>
              </a:rPr>
              <a:t>Give</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statement</a:t>
            </a:r>
            <a:r>
              <a:rPr lang="es-ES" altLang="x-none" sz="2000" dirty="0">
                <a:solidFill>
                  <a:schemeClr val="tx1"/>
                </a:solidFill>
              </a:rPr>
              <a:t> of a </a:t>
            </a:r>
            <a:r>
              <a:rPr lang="es-ES" altLang="x-none" sz="2000" dirty="0" err="1">
                <a:solidFill>
                  <a:schemeClr val="tx1"/>
                </a:solidFill>
              </a:rPr>
              <a:t>problem</a:t>
            </a:r>
            <a:r>
              <a:rPr lang="es-ES" altLang="x-none" sz="2000" dirty="0">
                <a:solidFill>
                  <a:schemeClr val="tx1"/>
                </a:solidFill>
              </a:rPr>
              <a:t> in textual </a:t>
            </a:r>
            <a:r>
              <a:rPr lang="es-ES" altLang="x-none" sz="2000" dirty="0" err="1">
                <a:solidFill>
                  <a:schemeClr val="tx1"/>
                </a:solidFill>
              </a:rPr>
              <a:t>form</a:t>
            </a:r>
            <a:r>
              <a:rPr lang="es-ES" altLang="x-none" sz="2000" dirty="0">
                <a:solidFill>
                  <a:schemeClr val="tx1"/>
                </a:solidFill>
              </a:rPr>
              <a:t> </a:t>
            </a:r>
            <a:r>
              <a:rPr lang="es-ES" altLang="x-none" sz="2000" dirty="0" err="1">
                <a:solidFill>
                  <a:schemeClr val="tx1"/>
                </a:solidFill>
              </a:rPr>
              <a:t>for</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student</a:t>
            </a:r>
            <a:r>
              <a:rPr lang="es-ES" altLang="x-none" sz="2000" dirty="0">
                <a:solidFill>
                  <a:schemeClr val="tx1"/>
                </a:solidFill>
              </a:rPr>
              <a:t> to define </a:t>
            </a:r>
            <a:r>
              <a:rPr lang="es-ES" altLang="x-none" sz="2000" dirty="0" err="1">
                <a:solidFill>
                  <a:schemeClr val="tx1"/>
                </a:solidFill>
              </a:rPr>
              <a:t>it</a:t>
            </a:r>
            <a:r>
              <a:rPr lang="es-ES" altLang="x-none" sz="2000" dirty="0">
                <a:solidFill>
                  <a:schemeClr val="tx1"/>
                </a:solidFill>
              </a:rPr>
              <a:t> </a:t>
            </a:r>
            <a:r>
              <a:rPr lang="es-ES" altLang="x-none" sz="2000" dirty="0" err="1">
                <a:solidFill>
                  <a:schemeClr val="tx1"/>
                </a:solidFill>
              </a:rPr>
              <a:t>using</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interface of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tool</a:t>
            </a:r>
            <a:endParaRPr lang="es-ES" altLang="x-none" sz="2000" dirty="0">
              <a:solidFill>
                <a:schemeClr val="tx1"/>
              </a:solidFill>
            </a:endParaRPr>
          </a:p>
          <a:p>
            <a:pPr algn="just" eaLnBrk="1" hangingPunct="1">
              <a:spcBef>
                <a:spcPct val="0"/>
              </a:spcBef>
              <a:spcAft>
                <a:spcPts val="1500"/>
              </a:spcAft>
              <a:buFont typeface="Arial" charset="0"/>
              <a:buAutoNum type="arabicPeriod"/>
            </a:pPr>
            <a:r>
              <a:rPr lang="es-ES" altLang="x-none" sz="2000" dirty="0" err="1">
                <a:solidFill>
                  <a:schemeClr val="tx1"/>
                </a:solidFill>
              </a:rPr>
              <a:t>Formulate</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problem</a:t>
            </a:r>
            <a:r>
              <a:rPr lang="es-ES" altLang="x-none" sz="2000" dirty="0">
                <a:solidFill>
                  <a:schemeClr val="tx1"/>
                </a:solidFill>
              </a:rPr>
              <a:t> </a:t>
            </a:r>
            <a:r>
              <a:rPr lang="es-ES" altLang="x-none" sz="2000" dirty="0" err="1">
                <a:solidFill>
                  <a:schemeClr val="tx1"/>
                </a:solidFill>
              </a:rPr>
              <a:t>statement</a:t>
            </a:r>
            <a:r>
              <a:rPr lang="es-ES" altLang="x-none" sz="2000" dirty="0">
                <a:solidFill>
                  <a:schemeClr val="tx1"/>
                </a:solidFill>
              </a:rPr>
              <a:t> </a:t>
            </a:r>
            <a:r>
              <a:rPr lang="es-ES" altLang="x-none" sz="2000" dirty="0" err="1">
                <a:solidFill>
                  <a:schemeClr val="tx1"/>
                </a:solidFill>
              </a:rPr>
              <a:t>with</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tool</a:t>
            </a:r>
            <a:endParaRPr lang="es-ES" altLang="x-none" sz="2000" dirty="0">
              <a:solidFill>
                <a:schemeClr val="tx1"/>
              </a:solidFill>
            </a:endParaRPr>
          </a:p>
          <a:p>
            <a:pPr algn="just" eaLnBrk="1" hangingPunct="1">
              <a:spcBef>
                <a:spcPct val="0"/>
              </a:spcBef>
              <a:spcAft>
                <a:spcPts val="1500"/>
              </a:spcAft>
              <a:buFont typeface="Arial" charset="0"/>
              <a:buAutoNum type="arabicPeriod"/>
            </a:pPr>
            <a:r>
              <a:rPr lang="es-ES" altLang="x-none" sz="2000" dirty="0" err="1">
                <a:solidFill>
                  <a:schemeClr val="tx1"/>
                </a:solidFill>
              </a:rPr>
              <a:t>Send</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solution</a:t>
            </a:r>
            <a:r>
              <a:rPr lang="es-ES" altLang="x-none" sz="2000" dirty="0">
                <a:solidFill>
                  <a:schemeClr val="tx1"/>
                </a:solidFill>
              </a:rPr>
              <a:t> of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problem</a:t>
            </a:r>
            <a:r>
              <a:rPr lang="es-ES" altLang="x-none" sz="2000" dirty="0">
                <a:solidFill>
                  <a:schemeClr val="tx1"/>
                </a:solidFill>
              </a:rPr>
              <a:t> to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teacher</a:t>
            </a:r>
            <a:r>
              <a:rPr lang="es-ES" altLang="x-none" sz="2000" dirty="0">
                <a:solidFill>
                  <a:schemeClr val="tx1"/>
                </a:solidFill>
              </a:rPr>
              <a:t> </a:t>
            </a:r>
            <a:r>
              <a:rPr lang="es-ES" altLang="x-none" sz="2000" dirty="0" err="1">
                <a:solidFill>
                  <a:schemeClr val="tx1"/>
                </a:solidFill>
              </a:rPr>
              <a:t>using</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tool</a:t>
            </a:r>
            <a:endParaRPr lang="es-ES" altLang="x-none" sz="2000" dirty="0">
              <a:solidFill>
                <a:schemeClr val="tx1"/>
              </a:solidFill>
            </a:endParaRPr>
          </a:p>
          <a:p>
            <a:pPr algn="just" eaLnBrk="1" hangingPunct="1">
              <a:spcBef>
                <a:spcPct val="0"/>
              </a:spcBef>
              <a:spcAft>
                <a:spcPts val="1500"/>
              </a:spcAft>
              <a:buFont typeface="Arial" charset="0"/>
              <a:buAutoNum type="arabicPeriod"/>
            </a:pPr>
            <a:r>
              <a:rPr lang="es-ES" altLang="x-none" sz="2000" dirty="0" err="1">
                <a:solidFill>
                  <a:schemeClr val="tx1"/>
                </a:solidFill>
              </a:rPr>
              <a:t>Generate</a:t>
            </a:r>
            <a:r>
              <a:rPr lang="es-ES" altLang="x-none" sz="2000" dirty="0">
                <a:solidFill>
                  <a:schemeClr val="tx1"/>
                </a:solidFill>
              </a:rPr>
              <a:t> a </a:t>
            </a:r>
            <a:r>
              <a:rPr lang="es-ES" altLang="x-none" sz="2000" dirty="0" err="1">
                <a:solidFill>
                  <a:schemeClr val="tx1"/>
                </a:solidFill>
              </a:rPr>
              <a:t>report</a:t>
            </a:r>
            <a:r>
              <a:rPr lang="es-ES" altLang="x-none" sz="2000" dirty="0">
                <a:solidFill>
                  <a:schemeClr val="tx1"/>
                </a:solidFill>
              </a:rPr>
              <a:t> </a:t>
            </a:r>
            <a:r>
              <a:rPr lang="es-ES" altLang="x-none" sz="2000" dirty="0" err="1">
                <a:solidFill>
                  <a:schemeClr val="tx1"/>
                </a:solidFill>
              </a:rPr>
              <a:t>with</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solution</a:t>
            </a:r>
            <a:r>
              <a:rPr lang="es-ES" altLang="x-none" sz="2000" dirty="0">
                <a:solidFill>
                  <a:schemeClr val="tx1"/>
                </a:solidFill>
              </a:rPr>
              <a:t> of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problem</a:t>
            </a:r>
            <a:endParaRPr lang="es-ES" altLang="x-none" sz="2000" dirty="0">
              <a:solidFill>
                <a:schemeClr val="tx1"/>
              </a:solidFill>
            </a:endParaRPr>
          </a:p>
          <a:p>
            <a:pPr algn="just" eaLnBrk="1" hangingPunct="1">
              <a:spcBef>
                <a:spcPct val="0"/>
              </a:spcBef>
              <a:spcAft>
                <a:spcPts val="1500"/>
              </a:spcAft>
              <a:buFont typeface="Arial" charset="0"/>
              <a:buAutoNum type="arabicPeriod"/>
            </a:pPr>
            <a:r>
              <a:rPr lang="es-ES" altLang="x-none" sz="2000" dirty="0" err="1">
                <a:solidFill>
                  <a:schemeClr val="tx1"/>
                </a:solidFill>
              </a:rPr>
              <a:t>Send</a:t>
            </a:r>
            <a:r>
              <a:rPr lang="es-ES" altLang="x-none" sz="2000" dirty="0">
                <a:solidFill>
                  <a:schemeClr val="tx1"/>
                </a:solidFill>
              </a:rPr>
              <a:t>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rigth</a:t>
            </a:r>
            <a:r>
              <a:rPr lang="es-ES" altLang="x-none" sz="2000" dirty="0">
                <a:solidFill>
                  <a:schemeClr val="tx1"/>
                </a:solidFill>
              </a:rPr>
              <a:t> </a:t>
            </a:r>
            <a:r>
              <a:rPr lang="es-ES" altLang="x-none" sz="2000" dirty="0" err="1">
                <a:solidFill>
                  <a:schemeClr val="tx1"/>
                </a:solidFill>
              </a:rPr>
              <a:t>solution</a:t>
            </a:r>
            <a:r>
              <a:rPr lang="es-ES" altLang="x-none" sz="2000" dirty="0">
                <a:solidFill>
                  <a:schemeClr val="tx1"/>
                </a:solidFill>
              </a:rPr>
              <a:t> to </a:t>
            </a:r>
            <a:r>
              <a:rPr lang="es-ES" altLang="x-none" sz="2000" dirty="0" err="1">
                <a:solidFill>
                  <a:schemeClr val="tx1"/>
                </a:solidFill>
              </a:rPr>
              <a:t>the</a:t>
            </a:r>
            <a:r>
              <a:rPr lang="es-ES" altLang="x-none" sz="2000" dirty="0">
                <a:solidFill>
                  <a:schemeClr val="tx1"/>
                </a:solidFill>
              </a:rPr>
              <a:t> </a:t>
            </a:r>
            <a:r>
              <a:rPr lang="es-ES" altLang="x-none" sz="2000" dirty="0" err="1">
                <a:solidFill>
                  <a:schemeClr val="tx1"/>
                </a:solidFill>
              </a:rPr>
              <a:t>student</a:t>
            </a:r>
            <a:endParaRPr lang="es-ES" altLang="x-none" sz="2000" dirty="0">
              <a:solidFill>
                <a:schemeClr val="tx1"/>
              </a:solidFill>
            </a:endParaRPr>
          </a:p>
        </p:txBody>
      </p:sp>
    </p:spTree>
    <p:extLst>
      <p:ext uri="{BB962C8B-B14F-4D97-AF65-F5344CB8AC3E}">
        <p14:creationId xmlns:p14="http://schemas.microsoft.com/office/powerpoint/2010/main" val="45771666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Marcador de número de diapositiva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8373DB4A-53CF-E64F-9BF2-D848108A679B}" type="slidenum">
              <a:rPr lang="es-ES" altLang="x-none" sz="1200">
                <a:solidFill>
                  <a:schemeClr val="bg1"/>
                </a:solidFill>
              </a:rPr>
              <a:pPr>
                <a:spcBef>
                  <a:spcPct val="0"/>
                </a:spcBef>
                <a:buFontTx/>
                <a:buNone/>
              </a:pPr>
              <a:t>3</a:t>
            </a:fld>
            <a:endParaRPr lang="es-ES" altLang="x-none" sz="1200">
              <a:solidFill>
                <a:schemeClr val="bg1"/>
              </a:solidFill>
            </a:endParaRPr>
          </a:p>
        </p:txBody>
      </p:sp>
      <p:pic>
        <p:nvPicPr>
          <p:cNvPr id="46082" name="Imagen 2" descr="Captura de pantalla 2017-01-13 a las 9.04.5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175" y="673100"/>
            <a:ext cx="8521700"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45"/>
          <p:cNvSpPr>
            <a:spLocks noChangeArrowheads="1"/>
          </p:cNvSpPr>
          <p:nvPr/>
        </p:nvSpPr>
        <p:spPr bwMode="auto">
          <a:xfrm>
            <a:off x="101600" y="6011863"/>
            <a:ext cx="88677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buFont typeface="Arial" charset="0"/>
              <a:buNone/>
            </a:pPr>
            <a:r>
              <a:rPr lang="en-US" altLang="x-none" sz="1400" dirty="0" err="1">
                <a:solidFill>
                  <a:schemeClr val="tx1"/>
                </a:solidFill>
              </a:rPr>
              <a:t>Dormido</a:t>
            </a:r>
            <a:r>
              <a:rPr lang="en-US" altLang="x-none" sz="1400" dirty="0">
                <a:solidFill>
                  <a:schemeClr val="tx1"/>
                </a:solidFill>
              </a:rPr>
              <a:t>, S.; Gordillo, F.; </a:t>
            </a:r>
            <a:r>
              <a:rPr lang="en-US" altLang="x-none" sz="1400" dirty="0" err="1">
                <a:solidFill>
                  <a:schemeClr val="tx1"/>
                </a:solidFill>
              </a:rPr>
              <a:t>Dormido</a:t>
            </a:r>
            <a:r>
              <a:rPr lang="en-US" altLang="x-none" sz="1400" dirty="0">
                <a:solidFill>
                  <a:schemeClr val="tx1"/>
                </a:solidFill>
              </a:rPr>
              <a:t> Canto, S.; </a:t>
            </a:r>
            <a:r>
              <a:rPr lang="en-US" altLang="x-none" sz="1400" dirty="0" err="1">
                <a:solidFill>
                  <a:schemeClr val="tx1"/>
                </a:solidFill>
              </a:rPr>
              <a:t>Aracil</a:t>
            </a:r>
            <a:r>
              <a:rPr lang="en-US" altLang="x-none" sz="1400" dirty="0">
                <a:solidFill>
                  <a:schemeClr val="tx1"/>
                </a:solidFill>
              </a:rPr>
              <a:t>, J. </a:t>
            </a:r>
            <a:r>
              <a:rPr lang="en-US" altLang="es-ES" sz="1400" dirty="0">
                <a:solidFill>
                  <a:schemeClr val="tx1"/>
                </a:solidFill>
              </a:rPr>
              <a:t>“</a:t>
            </a:r>
            <a:r>
              <a:rPr lang="en-US" altLang="x-none" sz="1400" dirty="0">
                <a:solidFill>
                  <a:schemeClr val="tx1"/>
                </a:solidFill>
              </a:rPr>
              <a:t>An interactive tool for introductory nonlinear control systems education</a:t>
            </a:r>
            <a:r>
              <a:rPr lang="en-US" altLang="es-ES" sz="1400" dirty="0">
                <a:solidFill>
                  <a:schemeClr val="tx1"/>
                </a:solidFill>
              </a:rPr>
              <a:t>”</a:t>
            </a:r>
            <a:r>
              <a:rPr lang="en-US" altLang="x-none" sz="1400" dirty="0">
                <a:solidFill>
                  <a:schemeClr val="tx1"/>
                </a:solidFill>
              </a:rPr>
              <a:t>, </a:t>
            </a:r>
            <a:r>
              <a:rPr lang="en-US" altLang="x-none" sz="1400" i="1" dirty="0">
                <a:solidFill>
                  <a:schemeClr val="tx1"/>
                </a:solidFill>
              </a:rPr>
              <a:t>IFAC World Congress b</a:t>
            </a:r>
            <a:r>
              <a:rPr lang="en-US" altLang="es-ES" sz="1400" i="1" dirty="0">
                <a:solidFill>
                  <a:schemeClr val="tx1"/>
                </a:solidFill>
              </a:rPr>
              <a:t>’</a:t>
            </a:r>
            <a:r>
              <a:rPr lang="en-US" altLang="x-none" sz="1400" i="1" dirty="0">
                <a:solidFill>
                  <a:schemeClr val="tx1"/>
                </a:solidFill>
              </a:rPr>
              <a:t>02</a:t>
            </a:r>
            <a:r>
              <a:rPr lang="en-US" altLang="x-none" sz="1400" dirty="0">
                <a:solidFill>
                  <a:schemeClr val="tx1"/>
                </a:solidFill>
              </a:rPr>
              <a:t>, Barcelona, 2002</a:t>
            </a:r>
            <a:endParaRPr lang="es-ES" altLang="x-none" sz="1400" dirty="0">
              <a:solidFill>
                <a:schemeClr val="tx1"/>
              </a:solidFill>
            </a:endParaRPr>
          </a:p>
        </p:txBody>
      </p:sp>
      <p:sp>
        <p:nvSpPr>
          <p:cNvPr id="46084" name="Rectangle 3"/>
          <p:cNvSpPr>
            <a:spLocks noChangeArrowheads="1"/>
          </p:cNvSpPr>
          <p:nvPr/>
        </p:nvSpPr>
        <p:spPr bwMode="auto">
          <a:xfrm>
            <a:off x="-17463" y="222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1. Introduction</a:t>
            </a:r>
            <a:endParaRPr lang="es-ES" altLang="x-none" sz="2800" dirty="0">
              <a:solidFill>
                <a:schemeClr val="accent1"/>
              </a:solidFill>
            </a:endParaRPr>
          </a:p>
        </p:txBody>
      </p:sp>
    </p:spTree>
    <p:extLst>
      <p:ext uri="{BB962C8B-B14F-4D97-AF65-F5344CB8AC3E}">
        <p14:creationId xmlns:p14="http://schemas.microsoft.com/office/powerpoint/2010/main" val="251857879"/>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6C402653-4442-7F4E-AF13-B667BD4AF6EA}" type="slidenum">
              <a:rPr lang="es-ES" altLang="x-none" sz="1200">
                <a:solidFill>
                  <a:schemeClr val="bg1"/>
                </a:solidFill>
              </a:rPr>
              <a:pPr>
                <a:spcBef>
                  <a:spcPct val="0"/>
                </a:spcBef>
                <a:buFontTx/>
                <a:buNone/>
              </a:pPr>
              <a:t>30</a:t>
            </a:fld>
            <a:endParaRPr lang="es-ES" altLang="x-none" sz="1200">
              <a:solidFill>
                <a:schemeClr val="bg1"/>
              </a:solidFill>
            </a:endParaRPr>
          </a:p>
        </p:txBody>
      </p:sp>
      <p:grpSp>
        <p:nvGrpSpPr>
          <p:cNvPr id="67586" name="Group 58"/>
          <p:cNvGrpSpPr>
            <a:grpSpLocks/>
          </p:cNvGrpSpPr>
          <p:nvPr/>
        </p:nvGrpSpPr>
        <p:grpSpPr bwMode="auto">
          <a:xfrm>
            <a:off x="314325" y="558800"/>
            <a:ext cx="8645525" cy="5724525"/>
            <a:chOff x="84" y="388"/>
            <a:chExt cx="5446" cy="3606"/>
          </a:xfrm>
        </p:grpSpPr>
        <p:sp>
          <p:nvSpPr>
            <p:cNvPr id="67588" name="Rectangle 2"/>
            <p:cNvSpPr>
              <a:spLocks noChangeArrowheads="1"/>
            </p:cNvSpPr>
            <p:nvPr/>
          </p:nvSpPr>
          <p:spPr bwMode="auto">
            <a:xfrm>
              <a:off x="344" y="570"/>
              <a:ext cx="2072" cy="48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589" name="Rectangle 3"/>
            <p:cNvSpPr>
              <a:spLocks noChangeArrowheads="1"/>
            </p:cNvSpPr>
            <p:nvPr/>
          </p:nvSpPr>
          <p:spPr bwMode="auto">
            <a:xfrm>
              <a:off x="344" y="2694"/>
              <a:ext cx="2072" cy="1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590" name="Rectangle 4"/>
            <p:cNvSpPr>
              <a:spLocks noChangeArrowheads="1"/>
            </p:cNvSpPr>
            <p:nvPr/>
          </p:nvSpPr>
          <p:spPr bwMode="auto">
            <a:xfrm>
              <a:off x="2736" y="570"/>
              <a:ext cx="2752" cy="207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591" name="Rectangle 5"/>
            <p:cNvSpPr>
              <a:spLocks noChangeArrowheads="1"/>
            </p:cNvSpPr>
            <p:nvPr/>
          </p:nvSpPr>
          <p:spPr bwMode="auto">
            <a:xfrm>
              <a:off x="2736" y="2786"/>
              <a:ext cx="2752" cy="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592" name="Rectangle 6"/>
            <p:cNvSpPr>
              <a:spLocks noChangeArrowheads="1"/>
            </p:cNvSpPr>
            <p:nvPr/>
          </p:nvSpPr>
          <p:spPr bwMode="auto">
            <a:xfrm>
              <a:off x="397" y="516"/>
              <a:ext cx="1975"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15000"/>
                </a:lnSpc>
                <a:spcBef>
                  <a:spcPts val="1200"/>
                </a:spcBef>
                <a:buFontTx/>
                <a:buNone/>
              </a:pPr>
              <a:endParaRPr lang="en-US" altLang="x-none" sz="1600" dirty="0">
                <a:solidFill>
                  <a:schemeClr val="accent1"/>
                </a:solidFill>
              </a:endParaRPr>
            </a:p>
            <a:p>
              <a:pPr algn="ctr">
                <a:lnSpc>
                  <a:spcPct val="115000"/>
                </a:lnSpc>
                <a:spcBef>
                  <a:spcPct val="0"/>
                </a:spcBef>
                <a:buFontTx/>
                <a:buNone/>
              </a:pPr>
              <a:r>
                <a:rPr lang="en-US" altLang="x-none" sz="1600" dirty="0">
                  <a:solidFill>
                    <a:schemeClr val="accent1"/>
                  </a:solidFill>
                </a:rPr>
                <a:t>Interactive block diagram</a:t>
              </a:r>
            </a:p>
          </p:txBody>
        </p:sp>
        <p:sp>
          <p:nvSpPr>
            <p:cNvPr id="67593" name="Rectangle 7"/>
            <p:cNvSpPr>
              <a:spLocks noChangeArrowheads="1"/>
            </p:cNvSpPr>
            <p:nvPr/>
          </p:nvSpPr>
          <p:spPr bwMode="auto">
            <a:xfrm>
              <a:off x="381" y="3146"/>
              <a:ext cx="1975"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15000"/>
                </a:lnSpc>
                <a:buFontTx/>
                <a:buNone/>
              </a:pPr>
              <a:r>
                <a:rPr lang="en-US" altLang="x-none" sz="1600" dirty="0">
                  <a:solidFill>
                    <a:schemeClr val="accent1"/>
                  </a:solidFill>
                </a:rPr>
                <a:t>Interactive</a:t>
              </a:r>
            </a:p>
            <a:p>
              <a:pPr algn="ctr">
                <a:lnSpc>
                  <a:spcPct val="115000"/>
                </a:lnSpc>
                <a:buFontTx/>
                <a:buNone/>
              </a:pPr>
              <a:r>
                <a:rPr lang="en-US" altLang="x-none" sz="1600" dirty="0">
                  <a:solidFill>
                    <a:schemeClr val="accent1"/>
                  </a:solidFill>
                </a:rPr>
                <a:t>Poles-Zeros Map</a:t>
              </a:r>
            </a:p>
          </p:txBody>
        </p:sp>
        <p:sp>
          <p:nvSpPr>
            <p:cNvPr id="67594" name="Rectangle 8"/>
            <p:cNvSpPr>
              <a:spLocks noChangeArrowheads="1"/>
            </p:cNvSpPr>
            <p:nvPr/>
          </p:nvSpPr>
          <p:spPr bwMode="auto">
            <a:xfrm>
              <a:off x="3129" y="772"/>
              <a:ext cx="1975"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1600" dirty="0">
                  <a:solidFill>
                    <a:schemeClr val="accent1"/>
                  </a:solidFill>
                </a:rPr>
                <a:t>Graphic representation</a:t>
              </a:r>
            </a:p>
          </p:txBody>
        </p:sp>
        <p:sp>
          <p:nvSpPr>
            <p:cNvPr id="67595" name="Rectangle 9"/>
            <p:cNvSpPr>
              <a:spLocks noChangeArrowheads="1"/>
            </p:cNvSpPr>
            <p:nvPr/>
          </p:nvSpPr>
          <p:spPr bwMode="auto">
            <a:xfrm>
              <a:off x="3124" y="3027"/>
              <a:ext cx="1975"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15000"/>
                </a:lnSpc>
                <a:spcBef>
                  <a:spcPct val="55000"/>
                </a:spcBef>
                <a:buFontTx/>
                <a:buNone/>
              </a:pPr>
              <a:endParaRPr lang="en-US" altLang="x-none" sz="1600" dirty="0">
                <a:solidFill>
                  <a:schemeClr val="accent1"/>
                </a:solidFill>
              </a:endParaRPr>
            </a:p>
            <a:p>
              <a:pPr algn="ctr">
                <a:lnSpc>
                  <a:spcPct val="115000"/>
                </a:lnSpc>
                <a:spcBef>
                  <a:spcPct val="55000"/>
                </a:spcBef>
                <a:buFontTx/>
                <a:buNone/>
              </a:pPr>
              <a:r>
                <a:rPr lang="en-US" altLang="x-none" sz="1600" dirty="0">
                  <a:solidFill>
                    <a:schemeClr val="accent1"/>
                  </a:solidFill>
                </a:rPr>
                <a:t>Temporal response</a:t>
              </a:r>
            </a:p>
          </p:txBody>
        </p:sp>
        <p:sp>
          <p:nvSpPr>
            <p:cNvPr id="67596" name="Rectangle 10"/>
            <p:cNvSpPr>
              <a:spLocks noChangeArrowheads="1"/>
            </p:cNvSpPr>
            <p:nvPr/>
          </p:nvSpPr>
          <p:spPr bwMode="auto">
            <a:xfrm>
              <a:off x="3613" y="1120"/>
              <a:ext cx="951" cy="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lnSpc>
                  <a:spcPct val="135000"/>
                </a:lnSpc>
                <a:spcBef>
                  <a:spcPct val="55000"/>
                </a:spcBef>
                <a:buFontTx/>
                <a:buNone/>
              </a:pPr>
              <a:r>
                <a:rPr lang="en-US" altLang="x-none" sz="1600">
                  <a:solidFill>
                    <a:schemeClr val="tx1"/>
                  </a:solidFill>
                </a:rPr>
                <a:t>Bode</a:t>
              </a:r>
            </a:p>
            <a:p>
              <a:pPr algn="just">
                <a:lnSpc>
                  <a:spcPct val="135000"/>
                </a:lnSpc>
                <a:spcBef>
                  <a:spcPct val="55000"/>
                </a:spcBef>
                <a:buFontTx/>
                <a:buNone/>
              </a:pPr>
              <a:r>
                <a:rPr lang="en-US" altLang="x-none" sz="1600">
                  <a:solidFill>
                    <a:schemeClr val="tx1"/>
                  </a:solidFill>
                </a:rPr>
                <a:t>Nyquist</a:t>
              </a:r>
            </a:p>
            <a:p>
              <a:pPr algn="just">
                <a:lnSpc>
                  <a:spcPct val="135000"/>
                </a:lnSpc>
                <a:spcBef>
                  <a:spcPct val="55000"/>
                </a:spcBef>
                <a:buFontTx/>
                <a:buNone/>
              </a:pPr>
              <a:r>
                <a:rPr lang="en-US" altLang="x-none" sz="1600">
                  <a:solidFill>
                    <a:schemeClr val="tx1"/>
                  </a:solidFill>
                </a:rPr>
                <a:t>Nichols</a:t>
              </a:r>
            </a:p>
            <a:p>
              <a:pPr algn="just">
                <a:lnSpc>
                  <a:spcPct val="135000"/>
                </a:lnSpc>
                <a:spcBef>
                  <a:spcPct val="55000"/>
                </a:spcBef>
                <a:buFontTx/>
                <a:buNone/>
              </a:pPr>
              <a:r>
                <a:rPr lang="en-US" altLang="x-none" sz="1600">
                  <a:solidFill>
                    <a:schemeClr val="tx1"/>
                  </a:solidFill>
                </a:rPr>
                <a:t>Root locus</a:t>
              </a:r>
            </a:p>
          </p:txBody>
        </p:sp>
        <p:sp>
          <p:nvSpPr>
            <p:cNvPr id="67597" name="Line 12"/>
            <p:cNvSpPr>
              <a:spLocks noChangeShapeType="1"/>
            </p:cNvSpPr>
            <p:nvPr/>
          </p:nvSpPr>
          <p:spPr bwMode="auto">
            <a:xfrm>
              <a:off x="1398" y="1062"/>
              <a:ext cx="0" cy="174"/>
            </a:xfrm>
            <a:prstGeom prst="line">
              <a:avLst/>
            </a:prstGeom>
            <a:noFill/>
            <a:ln w="28575">
              <a:solidFill>
                <a:schemeClr val="accent1"/>
              </a:solidFill>
              <a:round/>
              <a:headEnd/>
              <a:tailEnd type="arrow" w="med" len="med"/>
            </a:ln>
            <a:extLst>
              <a:ext uri="{909E8E84-426E-40DD-AFC4-6F175D3DCCD1}">
                <a14:hiddenFill xmlns:a14="http://schemas.microsoft.com/office/drawing/2010/main">
                  <a:noFill/>
                </a14:hiddenFill>
              </a:ext>
            </a:extLst>
          </p:spPr>
          <p:txBody>
            <a:bodyPr/>
            <a:lstStyle/>
            <a:p>
              <a:endParaRPr lang="es-ES_tradnl"/>
            </a:p>
          </p:txBody>
        </p:sp>
        <p:sp>
          <p:nvSpPr>
            <p:cNvPr id="67598" name="Rectangle 13"/>
            <p:cNvSpPr>
              <a:spLocks noChangeArrowheads="1"/>
            </p:cNvSpPr>
            <p:nvPr/>
          </p:nvSpPr>
          <p:spPr bwMode="auto">
            <a:xfrm>
              <a:off x="5313" y="453"/>
              <a:ext cx="75" cy="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599" name="Rectangle 14"/>
            <p:cNvSpPr>
              <a:spLocks noChangeArrowheads="1"/>
            </p:cNvSpPr>
            <p:nvPr/>
          </p:nvSpPr>
          <p:spPr bwMode="auto">
            <a:xfrm>
              <a:off x="5365" y="388"/>
              <a:ext cx="16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spcBef>
                  <a:spcPct val="0"/>
                </a:spcBef>
                <a:buFontTx/>
                <a:buNone/>
              </a:pPr>
              <a:r>
                <a:rPr lang="en-US" altLang="x-none" sz="1400">
                  <a:solidFill>
                    <a:schemeClr val="tx1"/>
                  </a:solidFill>
                </a:rPr>
                <a:t>T</a:t>
              </a:r>
            </a:p>
          </p:txBody>
        </p:sp>
        <p:sp>
          <p:nvSpPr>
            <p:cNvPr id="67600" name="Rectangle 15"/>
            <p:cNvSpPr>
              <a:spLocks noChangeArrowheads="1"/>
            </p:cNvSpPr>
            <p:nvPr/>
          </p:nvSpPr>
          <p:spPr bwMode="auto">
            <a:xfrm>
              <a:off x="5079" y="453"/>
              <a:ext cx="75" cy="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601" name="Rectangle 16"/>
            <p:cNvSpPr>
              <a:spLocks noChangeArrowheads="1"/>
            </p:cNvSpPr>
            <p:nvPr/>
          </p:nvSpPr>
          <p:spPr bwMode="auto">
            <a:xfrm>
              <a:off x="5131" y="388"/>
              <a:ext cx="16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spcBef>
                  <a:spcPct val="0"/>
                </a:spcBef>
                <a:buFontTx/>
                <a:buNone/>
              </a:pPr>
              <a:r>
                <a:rPr lang="en-US" altLang="x-none" sz="1400">
                  <a:solidFill>
                    <a:schemeClr val="tx1"/>
                  </a:solidFill>
                </a:rPr>
                <a:t>L</a:t>
              </a:r>
            </a:p>
          </p:txBody>
        </p:sp>
        <p:sp>
          <p:nvSpPr>
            <p:cNvPr id="67602" name="Rectangle 17"/>
            <p:cNvSpPr>
              <a:spLocks noChangeArrowheads="1"/>
            </p:cNvSpPr>
            <p:nvPr/>
          </p:nvSpPr>
          <p:spPr bwMode="auto">
            <a:xfrm>
              <a:off x="4842" y="453"/>
              <a:ext cx="75" cy="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603" name="Rectangle 18"/>
            <p:cNvSpPr>
              <a:spLocks noChangeArrowheads="1"/>
            </p:cNvSpPr>
            <p:nvPr/>
          </p:nvSpPr>
          <p:spPr bwMode="auto">
            <a:xfrm>
              <a:off x="4894" y="388"/>
              <a:ext cx="16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spcBef>
                  <a:spcPct val="0"/>
                </a:spcBef>
                <a:buFontTx/>
                <a:buNone/>
              </a:pPr>
              <a:r>
                <a:rPr lang="en-US" altLang="x-none" sz="1400">
                  <a:solidFill>
                    <a:schemeClr val="tx1"/>
                  </a:solidFill>
                </a:rPr>
                <a:t>P</a:t>
              </a:r>
            </a:p>
          </p:txBody>
        </p:sp>
        <p:sp>
          <p:nvSpPr>
            <p:cNvPr id="67604" name="Rectangle 19"/>
            <p:cNvSpPr>
              <a:spLocks noChangeArrowheads="1"/>
            </p:cNvSpPr>
            <p:nvPr/>
          </p:nvSpPr>
          <p:spPr bwMode="auto">
            <a:xfrm>
              <a:off x="4608" y="453"/>
              <a:ext cx="75" cy="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605" name="Rectangle 20"/>
            <p:cNvSpPr>
              <a:spLocks noChangeArrowheads="1"/>
            </p:cNvSpPr>
            <p:nvPr/>
          </p:nvSpPr>
          <p:spPr bwMode="auto">
            <a:xfrm>
              <a:off x="4663" y="388"/>
              <a:ext cx="16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spcBef>
                  <a:spcPct val="0"/>
                </a:spcBef>
                <a:buFontTx/>
                <a:buNone/>
              </a:pPr>
              <a:r>
                <a:rPr lang="en-US" altLang="x-none" sz="1400">
                  <a:solidFill>
                    <a:schemeClr val="tx1"/>
                  </a:solidFill>
                </a:rPr>
                <a:t>C</a:t>
              </a:r>
            </a:p>
          </p:txBody>
        </p:sp>
        <p:sp>
          <p:nvSpPr>
            <p:cNvPr id="67606" name="Rectangle 21"/>
            <p:cNvSpPr>
              <a:spLocks noChangeArrowheads="1"/>
            </p:cNvSpPr>
            <p:nvPr/>
          </p:nvSpPr>
          <p:spPr bwMode="auto">
            <a:xfrm>
              <a:off x="4374" y="453"/>
              <a:ext cx="75" cy="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607" name="Rectangle 22"/>
            <p:cNvSpPr>
              <a:spLocks noChangeArrowheads="1"/>
            </p:cNvSpPr>
            <p:nvPr/>
          </p:nvSpPr>
          <p:spPr bwMode="auto">
            <a:xfrm>
              <a:off x="4429" y="388"/>
              <a:ext cx="16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spcBef>
                  <a:spcPct val="0"/>
                </a:spcBef>
                <a:buFontTx/>
                <a:buNone/>
              </a:pPr>
              <a:r>
                <a:rPr lang="en-US" altLang="x-none" sz="1400">
                  <a:solidFill>
                    <a:schemeClr val="tx1"/>
                  </a:solidFill>
                </a:rPr>
                <a:t>F</a:t>
              </a:r>
            </a:p>
          </p:txBody>
        </p:sp>
        <p:sp>
          <p:nvSpPr>
            <p:cNvPr id="67608" name="Rectangle 23"/>
            <p:cNvSpPr>
              <a:spLocks noChangeArrowheads="1"/>
            </p:cNvSpPr>
            <p:nvPr/>
          </p:nvSpPr>
          <p:spPr bwMode="auto">
            <a:xfrm>
              <a:off x="5038" y="394"/>
              <a:ext cx="16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spcBef>
                  <a:spcPct val="0"/>
                </a:spcBef>
                <a:buFontTx/>
                <a:buNone/>
              </a:pPr>
              <a:r>
                <a:rPr lang="en-US" altLang="x-none" sz="1200">
                  <a:solidFill>
                    <a:schemeClr val="accent1"/>
                  </a:solidFill>
                </a:rPr>
                <a:t>x</a:t>
              </a:r>
            </a:p>
          </p:txBody>
        </p:sp>
        <p:sp>
          <p:nvSpPr>
            <p:cNvPr id="67609" name="Rectangle 24"/>
            <p:cNvSpPr>
              <a:spLocks noChangeArrowheads="1"/>
            </p:cNvSpPr>
            <p:nvPr/>
          </p:nvSpPr>
          <p:spPr bwMode="auto">
            <a:xfrm>
              <a:off x="4804" y="394"/>
              <a:ext cx="16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spcBef>
                  <a:spcPct val="0"/>
                </a:spcBef>
                <a:buFontTx/>
                <a:buNone/>
              </a:pPr>
              <a:r>
                <a:rPr lang="en-US" altLang="x-none" sz="1200">
                  <a:solidFill>
                    <a:schemeClr val="accent1"/>
                  </a:solidFill>
                </a:rPr>
                <a:t>x</a:t>
              </a:r>
            </a:p>
          </p:txBody>
        </p:sp>
        <p:sp>
          <p:nvSpPr>
            <p:cNvPr id="67610" name="Rectangle 25"/>
            <p:cNvSpPr>
              <a:spLocks noChangeArrowheads="1"/>
            </p:cNvSpPr>
            <p:nvPr/>
          </p:nvSpPr>
          <p:spPr bwMode="auto">
            <a:xfrm>
              <a:off x="4567" y="394"/>
              <a:ext cx="16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a:spcBef>
                  <a:spcPct val="0"/>
                </a:spcBef>
                <a:buFontTx/>
                <a:buNone/>
              </a:pPr>
              <a:r>
                <a:rPr lang="en-US" altLang="x-none" sz="1200">
                  <a:solidFill>
                    <a:schemeClr val="accent1"/>
                  </a:solidFill>
                </a:rPr>
                <a:t>x</a:t>
              </a:r>
            </a:p>
          </p:txBody>
        </p:sp>
        <p:sp>
          <p:nvSpPr>
            <p:cNvPr id="67611" name="Rectangle 39"/>
            <p:cNvSpPr>
              <a:spLocks noChangeArrowheads="1"/>
            </p:cNvSpPr>
            <p:nvPr/>
          </p:nvSpPr>
          <p:spPr bwMode="auto">
            <a:xfrm>
              <a:off x="344" y="1272"/>
              <a:ext cx="2072" cy="46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612" name="Rectangle 40"/>
            <p:cNvSpPr>
              <a:spLocks noChangeArrowheads="1"/>
            </p:cNvSpPr>
            <p:nvPr/>
          </p:nvSpPr>
          <p:spPr bwMode="auto">
            <a:xfrm>
              <a:off x="397" y="1284"/>
              <a:ext cx="1975"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15000"/>
                </a:lnSpc>
                <a:spcBef>
                  <a:spcPct val="55000"/>
                </a:spcBef>
                <a:buFontTx/>
                <a:buNone/>
              </a:pPr>
              <a:r>
                <a:rPr lang="en-US" altLang="x-none" sz="1600" dirty="0">
                  <a:solidFill>
                    <a:schemeClr val="accent1"/>
                  </a:solidFill>
                </a:rPr>
                <a:t>Symbolic representation        TFs and signals</a:t>
              </a:r>
            </a:p>
          </p:txBody>
        </p:sp>
        <p:sp>
          <p:nvSpPr>
            <p:cNvPr id="67613" name="Line 41"/>
            <p:cNvSpPr>
              <a:spLocks noChangeShapeType="1"/>
            </p:cNvSpPr>
            <p:nvPr/>
          </p:nvSpPr>
          <p:spPr bwMode="auto">
            <a:xfrm>
              <a:off x="1398" y="2436"/>
              <a:ext cx="0" cy="252"/>
            </a:xfrm>
            <a:prstGeom prst="line">
              <a:avLst/>
            </a:prstGeom>
            <a:noFill/>
            <a:ln w="28575">
              <a:solidFill>
                <a:schemeClr val="accent1"/>
              </a:solidFill>
              <a:round/>
              <a:headEnd type="arrow" w="med" len="med"/>
              <a:tailEnd/>
            </a:ln>
            <a:extLst>
              <a:ext uri="{909E8E84-426E-40DD-AFC4-6F175D3DCCD1}">
                <a14:hiddenFill xmlns:a14="http://schemas.microsoft.com/office/drawing/2010/main">
                  <a:noFill/>
                </a14:hiddenFill>
              </a:ext>
            </a:extLst>
          </p:spPr>
          <p:txBody>
            <a:bodyPr/>
            <a:lstStyle/>
            <a:p>
              <a:endParaRPr lang="es-ES_tradnl"/>
            </a:p>
          </p:txBody>
        </p:sp>
        <p:cxnSp>
          <p:nvCxnSpPr>
            <p:cNvPr id="67614" name="AutoShape 43"/>
            <p:cNvCxnSpPr>
              <a:cxnSpLocks noChangeShapeType="1"/>
              <a:stCxn id="67588" idx="3"/>
              <a:endCxn id="67591" idx="1"/>
            </p:cNvCxnSpPr>
            <p:nvPr/>
          </p:nvCxnSpPr>
          <p:spPr bwMode="auto">
            <a:xfrm>
              <a:off x="2425" y="810"/>
              <a:ext cx="302" cy="2576"/>
            </a:xfrm>
            <a:prstGeom prst="bentConnector3">
              <a:avLst>
                <a:gd name="adj1" fmla="val 57949"/>
              </a:avLst>
            </a:prstGeom>
            <a:noFill/>
            <a:ln w="19050">
              <a:solidFill>
                <a:schemeClr val="accent1"/>
              </a:solidFill>
              <a:miter lim="800000"/>
              <a:headEnd/>
              <a:tailEnd type="arrow" w="med" len="med"/>
            </a:ln>
            <a:extLst>
              <a:ext uri="{909E8E84-426E-40DD-AFC4-6F175D3DCCD1}">
                <a14:hiddenFill xmlns:a14="http://schemas.microsoft.com/office/drawing/2010/main">
                  <a:noFill/>
                </a14:hiddenFill>
              </a:ext>
            </a:extLst>
          </p:spPr>
        </p:cxnSp>
        <p:cxnSp>
          <p:nvCxnSpPr>
            <p:cNvPr id="67615" name="AutoShape 44"/>
            <p:cNvCxnSpPr>
              <a:cxnSpLocks noChangeShapeType="1"/>
              <a:stCxn id="67589" idx="3"/>
              <a:endCxn id="67590" idx="1"/>
            </p:cNvCxnSpPr>
            <p:nvPr/>
          </p:nvCxnSpPr>
          <p:spPr bwMode="auto">
            <a:xfrm flipV="1">
              <a:off x="2425" y="1606"/>
              <a:ext cx="302" cy="1738"/>
            </a:xfrm>
            <a:prstGeom prst="bentConnector3">
              <a:avLst>
                <a:gd name="adj1" fmla="val 34102"/>
              </a:avLst>
            </a:prstGeom>
            <a:noFill/>
            <a:ln w="19050">
              <a:solidFill>
                <a:schemeClr val="accent1"/>
              </a:solidFill>
              <a:miter lim="800000"/>
              <a:headEnd type="arrow" w="med" len="med"/>
              <a:tailEnd type="arrow" w="med" len="med"/>
            </a:ln>
            <a:extLst>
              <a:ext uri="{909E8E84-426E-40DD-AFC4-6F175D3DCCD1}">
                <a14:hiddenFill xmlns:a14="http://schemas.microsoft.com/office/drawing/2010/main">
                  <a:noFill/>
                </a14:hiddenFill>
              </a:ext>
            </a:extLst>
          </p:spPr>
        </p:cxnSp>
        <p:sp>
          <p:nvSpPr>
            <p:cNvPr id="67616" name="Rectangle 45"/>
            <p:cNvSpPr>
              <a:spLocks noChangeArrowheads="1"/>
            </p:cNvSpPr>
            <p:nvPr/>
          </p:nvSpPr>
          <p:spPr bwMode="auto">
            <a:xfrm>
              <a:off x="344" y="1974"/>
              <a:ext cx="2072" cy="46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67617" name="Rectangle 46"/>
            <p:cNvSpPr>
              <a:spLocks noChangeArrowheads="1"/>
            </p:cNvSpPr>
            <p:nvPr/>
          </p:nvSpPr>
          <p:spPr bwMode="auto">
            <a:xfrm>
              <a:off x="397" y="1986"/>
              <a:ext cx="1975"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15000"/>
                </a:lnSpc>
                <a:spcBef>
                  <a:spcPct val="55000"/>
                </a:spcBef>
                <a:buFontTx/>
                <a:buNone/>
              </a:pPr>
              <a:r>
                <a:rPr lang="en-US" altLang="x-none" sz="1600" b="1" dirty="0">
                  <a:solidFill>
                    <a:schemeClr val="accent1"/>
                  </a:solidFill>
                </a:rPr>
                <a:t>Specifications</a:t>
              </a:r>
              <a:endParaRPr lang="en-US" altLang="x-none" sz="1600" dirty="0">
                <a:solidFill>
                  <a:schemeClr val="accent1"/>
                </a:solidFill>
                <a:sym typeface="Symbol" charset="2"/>
              </a:endParaRPr>
            </a:p>
            <a:p>
              <a:pPr algn="ctr">
                <a:lnSpc>
                  <a:spcPct val="115000"/>
                </a:lnSpc>
                <a:buFontTx/>
                <a:buNone/>
              </a:pPr>
              <a:r>
                <a:rPr lang="en-US" altLang="x-none" sz="1600" dirty="0">
                  <a:solidFill>
                    <a:schemeClr val="accent1"/>
                  </a:solidFill>
                </a:rPr>
                <a:t>Frequency </a:t>
              </a:r>
              <a:r>
                <a:rPr lang="en-US" altLang="x-none" sz="1600" dirty="0">
                  <a:solidFill>
                    <a:schemeClr val="accent1"/>
                  </a:solidFill>
                  <a:sym typeface="Symbol" charset="2"/>
                </a:rPr>
                <a:t> Time</a:t>
              </a:r>
            </a:p>
          </p:txBody>
        </p:sp>
        <p:grpSp>
          <p:nvGrpSpPr>
            <p:cNvPr id="67618" name="Group 52"/>
            <p:cNvGrpSpPr>
              <a:grpSpLocks/>
            </p:cNvGrpSpPr>
            <p:nvPr/>
          </p:nvGrpSpPr>
          <p:grpSpPr bwMode="auto">
            <a:xfrm>
              <a:off x="84" y="684"/>
              <a:ext cx="258" cy="2898"/>
              <a:chOff x="84" y="684"/>
              <a:chExt cx="258" cy="2898"/>
            </a:xfrm>
          </p:grpSpPr>
          <p:sp>
            <p:nvSpPr>
              <p:cNvPr id="67623" name="Line 48"/>
              <p:cNvSpPr>
                <a:spLocks noChangeShapeType="1"/>
              </p:cNvSpPr>
              <p:nvPr/>
            </p:nvSpPr>
            <p:spPr bwMode="auto">
              <a:xfrm>
                <a:off x="84" y="690"/>
                <a:ext cx="258"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67624" name="Line 50"/>
              <p:cNvSpPr>
                <a:spLocks noChangeShapeType="1"/>
              </p:cNvSpPr>
              <p:nvPr/>
            </p:nvSpPr>
            <p:spPr bwMode="auto">
              <a:xfrm>
                <a:off x="87" y="684"/>
                <a:ext cx="0" cy="2898"/>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67625" name="Line 51"/>
              <p:cNvSpPr>
                <a:spLocks noChangeShapeType="1"/>
              </p:cNvSpPr>
              <p:nvPr/>
            </p:nvSpPr>
            <p:spPr bwMode="auto">
              <a:xfrm>
                <a:off x="84" y="3579"/>
                <a:ext cx="246" cy="0"/>
              </a:xfrm>
              <a:prstGeom prst="line">
                <a:avLst/>
              </a:prstGeom>
              <a:noFill/>
              <a:ln w="19050">
                <a:solidFill>
                  <a:schemeClr val="accent1"/>
                </a:solidFill>
                <a:round/>
                <a:headEnd/>
                <a:tailEnd type="arrow" w="med" len="med"/>
              </a:ln>
              <a:extLst>
                <a:ext uri="{909E8E84-426E-40DD-AFC4-6F175D3DCCD1}">
                  <a14:hiddenFill xmlns:a14="http://schemas.microsoft.com/office/drawing/2010/main">
                    <a:noFill/>
                  </a14:hiddenFill>
                </a:ext>
              </a:extLst>
            </p:spPr>
            <p:txBody>
              <a:bodyPr/>
              <a:lstStyle/>
              <a:p>
                <a:endParaRPr lang="es-ES_tradnl"/>
              </a:p>
            </p:txBody>
          </p:sp>
        </p:grpSp>
        <p:sp>
          <p:nvSpPr>
            <p:cNvPr id="67619" name="Line 54"/>
            <p:cNvSpPr>
              <a:spLocks noChangeShapeType="1"/>
            </p:cNvSpPr>
            <p:nvPr/>
          </p:nvSpPr>
          <p:spPr bwMode="auto">
            <a:xfrm>
              <a:off x="191" y="1502"/>
              <a:ext cx="150" cy="0"/>
            </a:xfrm>
            <a:prstGeom prst="line">
              <a:avLst/>
            </a:prstGeom>
            <a:noFill/>
            <a:ln w="19050">
              <a:solidFill>
                <a:schemeClr val="accent1"/>
              </a:solidFill>
              <a:round/>
              <a:headEnd/>
              <a:tailEnd type="arrow" w="med" len="med"/>
            </a:ln>
            <a:extLst>
              <a:ext uri="{909E8E84-426E-40DD-AFC4-6F175D3DCCD1}">
                <a14:hiddenFill xmlns:a14="http://schemas.microsoft.com/office/drawing/2010/main">
                  <a:noFill/>
                </a14:hiddenFill>
              </a:ext>
            </a:extLst>
          </p:spPr>
          <p:txBody>
            <a:bodyPr/>
            <a:lstStyle/>
            <a:p>
              <a:endParaRPr lang="es-ES_tradnl"/>
            </a:p>
          </p:txBody>
        </p:sp>
        <p:sp>
          <p:nvSpPr>
            <p:cNvPr id="67620" name="Line 55"/>
            <p:cNvSpPr>
              <a:spLocks noChangeShapeType="1"/>
            </p:cNvSpPr>
            <p:nvPr/>
          </p:nvSpPr>
          <p:spPr bwMode="auto">
            <a:xfrm>
              <a:off x="193" y="1499"/>
              <a:ext cx="0" cy="153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67621" name="Line 56"/>
            <p:cNvSpPr>
              <a:spLocks noChangeShapeType="1"/>
            </p:cNvSpPr>
            <p:nvPr/>
          </p:nvSpPr>
          <p:spPr bwMode="auto">
            <a:xfrm>
              <a:off x="191" y="3027"/>
              <a:ext cx="143"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67622" name="Line 57"/>
            <p:cNvSpPr>
              <a:spLocks noChangeShapeType="1"/>
            </p:cNvSpPr>
            <p:nvPr/>
          </p:nvSpPr>
          <p:spPr bwMode="auto">
            <a:xfrm flipH="1">
              <a:off x="2418" y="2190"/>
              <a:ext cx="324" cy="0"/>
            </a:xfrm>
            <a:prstGeom prst="line">
              <a:avLst/>
            </a:prstGeom>
            <a:noFill/>
            <a:ln w="19050">
              <a:solidFill>
                <a:schemeClr val="accent1"/>
              </a:solidFill>
              <a:round/>
              <a:headEnd/>
              <a:tailEnd type="arrow" w="med" len="med"/>
            </a:ln>
            <a:extLst>
              <a:ext uri="{909E8E84-426E-40DD-AFC4-6F175D3DCCD1}">
                <a14:hiddenFill xmlns:a14="http://schemas.microsoft.com/office/drawing/2010/main">
                  <a:noFill/>
                </a14:hiddenFill>
              </a:ext>
            </a:extLst>
          </p:spPr>
          <p:txBody>
            <a:bodyPr/>
            <a:lstStyle/>
            <a:p>
              <a:endParaRPr lang="es-ES_tradnl"/>
            </a:p>
          </p:txBody>
        </p:sp>
      </p:grpSp>
      <p:sp>
        <p:nvSpPr>
          <p:cNvPr id="67587"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5. From LSAD to LCSD</a:t>
            </a:r>
          </a:p>
        </p:txBody>
      </p:sp>
    </p:spTree>
    <p:extLst>
      <p:ext uri="{BB962C8B-B14F-4D97-AF65-F5344CB8AC3E}">
        <p14:creationId xmlns:p14="http://schemas.microsoft.com/office/powerpoint/2010/main" val="88680375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Marcador de número de diapositiva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228A3ACD-7D24-234E-A922-B0AF09ED56D8}" type="slidenum">
              <a:rPr lang="es-ES" altLang="x-none" sz="1200">
                <a:solidFill>
                  <a:schemeClr val="bg1"/>
                </a:solidFill>
              </a:rPr>
              <a:pPr>
                <a:spcBef>
                  <a:spcPct val="0"/>
                </a:spcBef>
                <a:buFontTx/>
                <a:buNone/>
              </a:pPr>
              <a:t>31</a:t>
            </a:fld>
            <a:endParaRPr lang="es-ES" altLang="x-none" sz="1200">
              <a:solidFill>
                <a:schemeClr val="bg1"/>
              </a:solidFill>
            </a:endParaRPr>
          </a:p>
        </p:txBody>
      </p:sp>
      <p:pic>
        <p:nvPicPr>
          <p:cNvPr id="73730" name="Picture 4">
            <a:hlinkClick r:id="rId2" action="ppaction://progr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530350"/>
            <a:ext cx="41783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4192588"/>
            <a:ext cx="43989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8"/>
          <p:cNvSpPr>
            <a:spLocks noChangeArrowheads="1"/>
          </p:cNvSpPr>
          <p:nvPr/>
        </p:nvSpPr>
        <p:spPr bwMode="auto">
          <a:xfrm>
            <a:off x="103188" y="3098800"/>
            <a:ext cx="42783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1600" dirty="0">
                <a:solidFill>
                  <a:schemeClr val="tx1"/>
                </a:solidFill>
              </a:rPr>
              <a:t>One degree of freedom control structure</a:t>
            </a:r>
          </a:p>
        </p:txBody>
      </p:sp>
      <p:sp>
        <p:nvSpPr>
          <p:cNvPr id="73733" name="Rectangle 9"/>
          <p:cNvSpPr>
            <a:spLocks noChangeArrowheads="1"/>
          </p:cNvSpPr>
          <p:nvPr/>
        </p:nvSpPr>
        <p:spPr bwMode="auto">
          <a:xfrm>
            <a:off x="633413" y="5800725"/>
            <a:ext cx="33543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1600" dirty="0">
                <a:solidFill>
                  <a:schemeClr val="tx1"/>
                </a:solidFill>
              </a:rPr>
              <a:t>Cascade control structure</a:t>
            </a:r>
          </a:p>
        </p:txBody>
      </p:sp>
      <p:pic>
        <p:nvPicPr>
          <p:cNvPr id="73734" name="Picture 4">
            <a:hlinkClick r:id="rId5" action="ppaction://program"/>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2938" y="1577975"/>
            <a:ext cx="45497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500" y="3892550"/>
            <a:ext cx="42957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Rectangle 7"/>
          <p:cNvSpPr>
            <a:spLocks noChangeArrowheads="1"/>
          </p:cNvSpPr>
          <p:nvPr/>
        </p:nvSpPr>
        <p:spPr bwMode="auto">
          <a:xfrm>
            <a:off x="4497388" y="3105150"/>
            <a:ext cx="446881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1600" dirty="0">
                <a:solidFill>
                  <a:schemeClr val="tx1"/>
                </a:solidFill>
              </a:rPr>
              <a:t>Two degree of freedom control structure</a:t>
            </a:r>
          </a:p>
        </p:txBody>
      </p:sp>
      <p:sp>
        <p:nvSpPr>
          <p:cNvPr id="73737" name="Rectangle 8"/>
          <p:cNvSpPr>
            <a:spLocks noChangeArrowheads="1"/>
          </p:cNvSpPr>
          <p:nvPr/>
        </p:nvSpPr>
        <p:spPr bwMode="auto">
          <a:xfrm>
            <a:off x="5027613" y="5816600"/>
            <a:ext cx="354488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1600" dirty="0">
                <a:solidFill>
                  <a:schemeClr val="tx1"/>
                </a:solidFill>
              </a:rPr>
              <a:t>Feedforward control structure</a:t>
            </a:r>
          </a:p>
        </p:txBody>
      </p:sp>
      <p:sp>
        <p:nvSpPr>
          <p:cNvPr id="73738" name="Rectangle 3"/>
          <p:cNvSpPr>
            <a:spLocks noChangeArrowheads="1"/>
          </p:cNvSpPr>
          <p:nvPr/>
        </p:nvSpPr>
        <p:spPr bwMode="auto">
          <a:xfrm>
            <a:off x="-936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5. From LSAD to LCSD</a:t>
            </a:r>
          </a:p>
        </p:txBody>
      </p:sp>
      <p:sp>
        <p:nvSpPr>
          <p:cNvPr id="73739" name="Rectangle 4"/>
          <p:cNvSpPr>
            <a:spLocks noChangeArrowheads="1"/>
          </p:cNvSpPr>
          <p:nvPr/>
        </p:nvSpPr>
        <p:spPr bwMode="auto">
          <a:xfrm>
            <a:off x="63500" y="630238"/>
            <a:ext cx="72485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s-ES" altLang="x-none" b="1" dirty="0" err="1">
                <a:solidFill>
                  <a:schemeClr val="tx1"/>
                </a:solidFill>
              </a:rPr>
              <a:t>Interactive</a:t>
            </a:r>
            <a:r>
              <a:rPr lang="es-ES" altLang="x-none" b="1" dirty="0">
                <a:solidFill>
                  <a:schemeClr val="tx1"/>
                </a:solidFill>
              </a:rPr>
              <a:t> block </a:t>
            </a:r>
            <a:r>
              <a:rPr lang="es-ES" altLang="x-none" b="1" dirty="0" err="1">
                <a:solidFill>
                  <a:schemeClr val="tx1"/>
                </a:solidFill>
              </a:rPr>
              <a:t>diagram</a:t>
            </a:r>
            <a:endParaRPr lang="es-ES" altLang="x-none" b="1" dirty="0">
              <a:solidFill>
                <a:schemeClr val="tx1"/>
              </a:solidFill>
            </a:endParaRPr>
          </a:p>
        </p:txBody>
      </p:sp>
    </p:spTree>
    <p:extLst>
      <p:ext uri="{BB962C8B-B14F-4D97-AF65-F5344CB8AC3E}">
        <p14:creationId xmlns:p14="http://schemas.microsoft.com/office/powerpoint/2010/main" val="70580396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A91F1183-0CA2-194C-A8AF-0308CA9B3D94}" type="slidenum">
              <a:rPr lang="es-ES" altLang="x-none" sz="1200">
                <a:solidFill>
                  <a:schemeClr val="bg1"/>
                </a:solidFill>
              </a:rPr>
              <a:pPr>
                <a:spcBef>
                  <a:spcPct val="0"/>
                </a:spcBef>
                <a:buFontTx/>
                <a:buNone/>
              </a:pPr>
              <a:t>32</a:t>
            </a:fld>
            <a:endParaRPr lang="es-ES" altLang="x-none" sz="1200">
              <a:solidFill>
                <a:schemeClr val="bg1"/>
              </a:solidFill>
            </a:endParaRPr>
          </a:p>
        </p:txBody>
      </p:sp>
      <p:pic>
        <p:nvPicPr>
          <p:cNvPr id="74754" name="Imagen 5" descr="Pantall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914400"/>
            <a:ext cx="859472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5"/>
          <p:cNvSpPr>
            <a:spLocks noChangeArrowheads="1"/>
          </p:cNvSpPr>
          <p:nvPr/>
        </p:nvSpPr>
        <p:spPr bwMode="auto">
          <a:xfrm>
            <a:off x="333375" y="977900"/>
            <a:ext cx="3124200" cy="84772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4756" name="Rectangle 5"/>
          <p:cNvSpPr>
            <a:spLocks noChangeArrowheads="1"/>
          </p:cNvSpPr>
          <p:nvPr/>
        </p:nvSpPr>
        <p:spPr bwMode="auto">
          <a:xfrm>
            <a:off x="333375" y="1943100"/>
            <a:ext cx="3124200" cy="84772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4757" name="Rectangle 5"/>
          <p:cNvSpPr>
            <a:spLocks noChangeArrowheads="1"/>
          </p:cNvSpPr>
          <p:nvPr/>
        </p:nvSpPr>
        <p:spPr bwMode="auto">
          <a:xfrm>
            <a:off x="333375" y="2882900"/>
            <a:ext cx="3124200" cy="11684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4758" name="Rectangle 5"/>
          <p:cNvSpPr>
            <a:spLocks noChangeArrowheads="1"/>
          </p:cNvSpPr>
          <p:nvPr/>
        </p:nvSpPr>
        <p:spPr bwMode="auto">
          <a:xfrm>
            <a:off x="333375" y="4102100"/>
            <a:ext cx="3124200" cy="19812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4759" name="Rectangle 5"/>
          <p:cNvSpPr>
            <a:spLocks noChangeArrowheads="1"/>
          </p:cNvSpPr>
          <p:nvPr/>
        </p:nvSpPr>
        <p:spPr bwMode="auto">
          <a:xfrm>
            <a:off x="3584575" y="977900"/>
            <a:ext cx="5254625" cy="29337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4760" name="Rectangle 5"/>
          <p:cNvSpPr>
            <a:spLocks noChangeArrowheads="1"/>
          </p:cNvSpPr>
          <p:nvPr/>
        </p:nvSpPr>
        <p:spPr bwMode="auto">
          <a:xfrm>
            <a:off x="3584575" y="3949700"/>
            <a:ext cx="5254625" cy="21336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4761" name="Rectangle 14"/>
          <p:cNvSpPr>
            <a:spLocks noChangeArrowheads="1"/>
          </p:cNvSpPr>
          <p:nvPr/>
        </p:nvSpPr>
        <p:spPr bwMode="auto">
          <a:xfrm>
            <a:off x="265113" y="542925"/>
            <a:ext cx="285908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400" dirty="0">
                <a:solidFill>
                  <a:schemeClr val="tx1"/>
                </a:solidFill>
              </a:rPr>
              <a:t>Interactive block diagram</a:t>
            </a:r>
          </a:p>
        </p:txBody>
      </p:sp>
      <p:sp>
        <p:nvSpPr>
          <p:cNvPr id="74762" name="Line 24"/>
          <p:cNvSpPr>
            <a:spLocks noChangeShapeType="1"/>
          </p:cNvSpPr>
          <p:nvPr/>
        </p:nvSpPr>
        <p:spPr bwMode="auto">
          <a:xfrm>
            <a:off x="520700" y="882650"/>
            <a:ext cx="0" cy="33655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s-ES_tradnl"/>
          </a:p>
        </p:txBody>
      </p:sp>
      <p:sp>
        <p:nvSpPr>
          <p:cNvPr id="74763" name="Rectangle 14"/>
          <p:cNvSpPr>
            <a:spLocks noChangeArrowheads="1"/>
          </p:cNvSpPr>
          <p:nvPr/>
        </p:nvSpPr>
        <p:spPr bwMode="auto">
          <a:xfrm>
            <a:off x="3122613" y="542925"/>
            <a:ext cx="14874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400" dirty="0">
                <a:solidFill>
                  <a:schemeClr val="tx1"/>
                </a:solidFill>
              </a:rPr>
              <a:t>TFs </a:t>
            </a:r>
            <a:r>
              <a:rPr lang="en-US" altLang="x-none" sz="1400">
                <a:solidFill>
                  <a:schemeClr val="tx1"/>
                </a:solidFill>
              </a:rPr>
              <a:t>and signals</a:t>
            </a:r>
            <a:endParaRPr lang="en-US" altLang="x-none" sz="1400" dirty="0">
              <a:solidFill>
                <a:schemeClr val="tx1"/>
              </a:solidFill>
            </a:endParaRPr>
          </a:p>
        </p:txBody>
      </p:sp>
      <p:sp>
        <p:nvSpPr>
          <p:cNvPr id="74764" name="Line 24"/>
          <p:cNvSpPr>
            <a:spLocks noChangeShapeType="1"/>
          </p:cNvSpPr>
          <p:nvPr/>
        </p:nvSpPr>
        <p:spPr bwMode="auto">
          <a:xfrm>
            <a:off x="3340100" y="882650"/>
            <a:ext cx="0" cy="135255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s-ES_tradnl"/>
          </a:p>
        </p:txBody>
      </p:sp>
      <p:sp>
        <p:nvSpPr>
          <p:cNvPr id="74765" name="Rectangle 14"/>
          <p:cNvSpPr>
            <a:spLocks noChangeArrowheads="1"/>
          </p:cNvSpPr>
          <p:nvPr/>
        </p:nvSpPr>
        <p:spPr bwMode="auto">
          <a:xfrm>
            <a:off x="4964113" y="542925"/>
            <a:ext cx="249078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400" dirty="0">
                <a:solidFill>
                  <a:schemeClr val="tx1"/>
                </a:solidFill>
              </a:rPr>
              <a:t>Graphical representation</a:t>
            </a:r>
          </a:p>
        </p:txBody>
      </p:sp>
      <p:sp>
        <p:nvSpPr>
          <p:cNvPr id="74766" name="Line 24"/>
          <p:cNvSpPr>
            <a:spLocks noChangeShapeType="1"/>
          </p:cNvSpPr>
          <p:nvPr/>
        </p:nvSpPr>
        <p:spPr bwMode="auto">
          <a:xfrm>
            <a:off x="6032500" y="882650"/>
            <a:ext cx="0" cy="55245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s-ES_tradnl"/>
          </a:p>
        </p:txBody>
      </p:sp>
      <p:sp>
        <p:nvSpPr>
          <p:cNvPr id="74767" name="Rectangle 15"/>
          <p:cNvSpPr>
            <a:spLocks noChangeArrowheads="1"/>
          </p:cNvSpPr>
          <p:nvPr/>
        </p:nvSpPr>
        <p:spPr bwMode="auto">
          <a:xfrm>
            <a:off x="265113" y="6175375"/>
            <a:ext cx="230663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400" dirty="0">
                <a:solidFill>
                  <a:schemeClr val="tx1"/>
                </a:solidFill>
              </a:rPr>
              <a:t>Poles-Zeros Map</a:t>
            </a:r>
          </a:p>
        </p:txBody>
      </p:sp>
      <p:sp>
        <p:nvSpPr>
          <p:cNvPr id="74768" name="Line 25"/>
          <p:cNvSpPr>
            <a:spLocks noChangeShapeType="1"/>
          </p:cNvSpPr>
          <p:nvPr/>
        </p:nvSpPr>
        <p:spPr bwMode="auto">
          <a:xfrm>
            <a:off x="647700" y="5511800"/>
            <a:ext cx="0" cy="787400"/>
          </a:xfrm>
          <a:prstGeom prst="line">
            <a:avLst/>
          </a:prstGeom>
          <a:noFill/>
          <a:ln w="1905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s-ES_tradnl"/>
          </a:p>
        </p:txBody>
      </p:sp>
      <p:sp>
        <p:nvSpPr>
          <p:cNvPr id="74769" name="Rectangle 15"/>
          <p:cNvSpPr>
            <a:spLocks noChangeArrowheads="1"/>
          </p:cNvSpPr>
          <p:nvPr/>
        </p:nvSpPr>
        <p:spPr bwMode="auto">
          <a:xfrm>
            <a:off x="2284413" y="6175375"/>
            <a:ext cx="156368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400" dirty="0">
                <a:solidFill>
                  <a:schemeClr val="tx1"/>
                </a:solidFill>
              </a:rPr>
              <a:t>Specifications</a:t>
            </a:r>
          </a:p>
        </p:txBody>
      </p:sp>
      <p:sp>
        <p:nvSpPr>
          <p:cNvPr id="74770" name="Line 25"/>
          <p:cNvSpPr>
            <a:spLocks noChangeShapeType="1"/>
          </p:cNvSpPr>
          <p:nvPr/>
        </p:nvSpPr>
        <p:spPr bwMode="auto">
          <a:xfrm>
            <a:off x="2552700" y="3759200"/>
            <a:ext cx="0" cy="2540000"/>
          </a:xfrm>
          <a:prstGeom prst="line">
            <a:avLst/>
          </a:prstGeom>
          <a:noFill/>
          <a:ln w="1905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s-ES_tradnl"/>
          </a:p>
        </p:txBody>
      </p:sp>
      <p:sp>
        <p:nvSpPr>
          <p:cNvPr id="74771" name="Rectangle 15"/>
          <p:cNvSpPr>
            <a:spLocks noChangeArrowheads="1"/>
          </p:cNvSpPr>
          <p:nvPr/>
        </p:nvSpPr>
        <p:spPr bwMode="auto">
          <a:xfrm>
            <a:off x="5232400" y="6175375"/>
            <a:ext cx="21463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400" dirty="0">
                <a:solidFill>
                  <a:schemeClr val="tx1"/>
                </a:solidFill>
              </a:rPr>
              <a:t>Temporal response</a:t>
            </a:r>
          </a:p>
        </p:txBody>
      </p:sp>
      <p:sp>
        <p:nvSpPr>
          <p:cNvPr id="74772" name="Line 25"/>
          <p:cNvSpPr>
            <a:spLocks noChangeShapeType="1"/>
          </p:cNvSpPr>
          <p:nvPr/>
        </p:nvSpPr>
        <p:spPr bwMode="auto">
          <a:xfrm>
            <a:off x="6223000" y="5511800"/>
            <a:ext cx="0" cy="787400"/>
          </a:xfrm>
          <a:prstGeom prst="line">
            <a:avLst/>
          </a:prstGeom>
          <a:noFill/>
          <a:ln w="1905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s-ES_tradnl"/>
          </a:p>
        </p:txBody>
      </p:sp>
      <p:sp>
        <p:nvSpPr>
          <p:cNvPr id="74773"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5. From LSAD to LCSD</a:t>
            </a:r>
          </a:p>
        </p:txBody>
      </p:sp>
    </p:spTree>
    <p:extLst>
      <p:ext uri="{BB962C8B-B14F-4D97-AF65-F5344CB8AC3E}">
        <p14:creationId xmlns:p14="http://schemas.microsoft.com/office/powerpoint/2010/main" val="189509098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33</a:t>
            </a:fld>
            <a:endParaRPr lang="es-ES" altLang="x-none"/>
          </a:p>
        </p:txBody>
      </p:sp>
      <p:sp>
        <p:nvSpPr>
          <p:cNvPr id="5"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5. From LSAD to LCSD</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25" y="957263"/>
            <a:ext cx="8709659" cy="5443537"/>
          </a:xfrm>
          <a:prstGeom prst="rect">
            <a:avLst/>
          </a:prstGeom>
        </p:spPr>
      </p:pic>
      <p:sp>
        <p:nvSpPr>
          <p:cNvPr id="7" name="Rectangle 2"/>
          <p:cNvSpPr>
            <a:spLocks noChangeArrowheads="1"/>
          </p:cNvSpPr>
          <p:nvPr/>
        </p:nvSpPr>
        <p:spPr bwMode="auto">
          <a:xfrm>
            <a:off x="38100" y="6096000"/>
            <a:ext cx="90551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endParaRPr lang="x-none" altLang="x-none" sz="1800"/>
          </a:p>
        </p:txBody>
      </p:sp>
      <p:sp>
        <p:nvSpPr>
          <p:cNvPr id="3" name="CuadroTexto 2">
            <a:extLst>
              <a:ext uri="{FF2B5EF4-FFF2-40B4-BE49-F238E27FC236}">
                <a16:creationId xmlns:a16="http://schemas.microsoft.com/office/drawing/2014/main" id="{ACD930F7-02BD-2C7D-DE99-2356ADC04ACB}"/>
              </a:ext>
            </a:extLst>
          </p:cNvPr>
          <p:cNvSpPr txBox="1"/>
          <p:nvPr/>
        </p:nvSpPr>
        <p:spPr>
          <a:xfrm>
            <a:off x="2193471" y="6150819"/>
            <a:ext cx="4648200" cy="369332"/>
          </a:xfrm>
          <a:prstGeom prst="rect">
            <a:avLst/>
          </a:prstGeom>
          <a:noFill/>
        </p:spPr>
        <p:txBody>
          <a:bodyPr wrap="square">
            <a:spAutoFit/>
          </a:bodyPr>
          <a:lstStyle/>
          <a:p>
            <a:r>
              <a:rPr lang="en-GB" sz="1800" dirty="0">
                <a:effectLst/>
                <a:latin typeface="Calibri" panose="020F0502020204030204" pitchFamily="34" charset="0"/>
                <a:ea typeface="NimbusMonL-Regu"/>
                <a:cs typeface="Calibri" panose="020F0502020204030204" pitchFamily="34" charset="0"/>
                <a:hlinkClick r:id="rId3"/>
              </a:rPr>
              <a:t>https://www.dia.uned.es/itfe/LCSD/LCSD.html</a:t>
            </a:r>
            <a:endParaRPr lang="en-GB" sz="1800" dirty="0">
              <a:effectLst/>
              <a:latin typeface="Calibri" panose="020F0502020204030204" pitchFamily="34" charset="0"/>
              <a:ea typeface="NimbusMonL-Regu"/>
              <a:cs typeface="Calibri" panose="020F0502020204030204" pitchFamily="34" charset="0"/>
            </a:endParaRPr>
          </a:p>
        </p:txBody>
      </p:sp>
    </p:spTree>
    <p:extLst>
      <p:ext uri="{BB962C8B-B14F-4D97-AF65-F5344CB8AC3E}">
        <p14:creationId xmlns:p14="http://schemas.microsoft.com/office/powerpoint/2010/main" val="921285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Marcador de número de diapositiva 3"/>
          <p:cNvSpPr>
            <a:spLocks noGrp="1"/>
          </p:cNvSpPr>
          <p:nvPr>
            <p:ph type="sldNum" sz="quarter" idx="10"/>
          </p:nvPr>
        </p:nvSpPr>
        <p:spPr bwMode="auto">
          <a:xfrm>
            <a:off x="7019925" y="64531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A84F701D-4402-9F45-A389-3ED2E3654DBC}" type="slidenum">
              <a:rPr lang="es-ES" altLang="x-none" sz="1200">
                <a:solidFill>
                  <a:schemeClr val="bg1"/>
                </a:solidFill>
              </a:rPr>
              <a:pPr>
                <a:spcBef>
                  <a:spcPct val="0"/>
                </a:spcBef>
                <a:buFontTx/>
                <a:buNone/>
              </a:pPr>
              <a:t>34</a:t>
            </a:fld>
            <a:endParaRPr lang="es-ES" altLang="x-none" sz="1200">
              <a:solidFill>
                <a:schemeClr val="bg1"/>
              </a:solidFill>
            </a:endParaRPr>
          </a:p>
        </p:txBody>
      </p:sp>
      <p:sp>
        <p:nvSpPr>
          <p:cNvPr id="5" name="Rectangle 2"/>
          <p:cNvSpPr>
            <a:spLocks noChangeArrowheads="1"/>
          </p:cNvSpPr>
          <p:nvPr/>
        </p:nvSpPr>
        <p:spPr bwMode="auto">
          <a:xfrm>
            <a:off x="1266825" y="1625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s-ES_tradnl"/>
          </a:p>
        </p:txBody>
      </p:sp>
      <p:grpSp>
        <p:nvGrpSpPr>
          <p:cNvPr id="76803" name="Agrupar 6"/>
          <p:cNvGrpSpPr>
            <a:grpSpLocks/>
          </p:cNvGrpSpPr>
          <p:nvPr/>
        </p:nvGrpSpPr>
        <p:grpSpPr bwMode="auto">
          <a:xfrm>
            <a:off x="193675" y="1063625"/>
            <a:ext cx="8755063" cy="5468938"/>
            <a:chOff x="193675" y="1063625"/>
            <a:chExt cx="8755635" cy="5468938"/>
          </a:xfrm>
        </p:grpSpPr>
        <p:pic>
          <p:nvPicPr>
            <p:cNvPr id="76804"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460501"/>
              <a:ext cx="8720709" cy="461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5"/>
            <p:cNvSpPr>
              <a:spLocks noChangeArrowheads="1"/>
            </p:cNvSpPr>
            <p:nvPr/>
          </p:nvSpPr>
          <p:spPr bwMode="auto">
            <a:xfrm>
              <a:off x="193675" y="1498600"/>
              <a:ext cx="3255390" cy="84772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6806" name="Rectangle 5"/>
            <p:cNvSpPr>
              <a:spLocks noChangeArrowheads="1"/>
            </p:cNvSpPr>
            <p:nvPr/>
          </p:nvSpPr>
          <p:spPr bwMode="auto">
            <a:xfrm>
              <a:off x="193675" y="2400300"/>
              <a:ext cx="3255390" cy="6985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6807" name="Rectangle 5"/>
            <p:cNvSpPr>
              <a:spLocks noChangeArrowheads="1"/>
            </p:cNvSpPr>
            <p:nvPr/>
          </p:nvSpPr>
          <p:spPr bwMode="auto">
            <a:xfrm>
              <a:off x="193675" y="3149600"/>
              <a:ext cx="3255390" cy="10160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6808" name="Rectangle 5"/>
            <p:cNvSpPr>
              <a:spLocks noChangeArrowheads="1"/>
            </p:cNvSpPr>
            <p:nvPr/>
          </p:nvSpPr>
          <p:spPr bwMode="auto">
            <a:xfrm>
              <a:off x="193675" y="4216400"/>
              <a:ext cx="3255390" cy="1841499"/>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6809" name="Rectangle 5"/>
            <p:cNvSpPr>
              <a:spLocks noChangeArrowheads="1"/>
            </p:cNvSpPr>
            <p:nvPr/>
          </p:nvSpPr>
          <p:spPr bwMode="auto">
            <a:xfrm>
              <a:off x="3584575" y="1460501"/>
              <a:ext cx="5364735" cy="2599557"/>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6810" name="Rectangle 5"/>
            <p:cNvSpPr>
              <a:spLocks noChangeArrowheads="1"/>
            </p:cNvSpPr>
            <p:nvPr/>
          </p:nvSpPr>
          <p:spPr bwMode="auto">
            <a:xfrm>
              <a:off x="3584575" y="4076698"/>
              <a:ext cx="5364735" cy="1981201"/>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14" name="Line 24"/>
            <p:cNvSpPr>
              <a:spLocks noChangeShapeType="1"/>
            </p:cNvSpPr>
            <p:nvPr/>
          </p:nvSpPr>
          <p:spPr bwMode="auto">
            <a:xfrm>
              <a:off x="520721" y="1352550"/>
              <a:ext cx="0" cy="360363"/>
            </a:xfrm>
            <a:prstGeom prst="line">
              <a:avLst/>
            </a:prstGeom>
            <a:ln>
              <a:headEnd/>
              <a:tailEnd type="arrow" w="med" len="med"/>
            </a:ln>
          </p:spPr>
          <p:style>
            <a:lnRef idx="1">
              <a:schemeClr val="dk1"/>
            </a:lnRef>
            <a:fillRef idx="0">
              <a:schemeClr val="dk1"/>
            </a:fillRef>
            <a:effectRef idx="0">
              <a:schemeClr val="dk1"/>
            </a:effectRef>
            <a:fontRef idx="minor">
              <a:schemeClr val="tx1"/>
            </a:fontRef>
          </p:style>
          <p:txBody>
            <a:bodyPr/>
            <a:lstStyle/>
            <a:p>
              <a:pPr>
                <a:defRPr/>
              </a:pPr>
              <a:endParaRPr lang="es-ES_tradnl"/>
            </a:p>
          </p:txBody>
        </p:sp>
        <p:sp>
          <p:nvSpPr>
            <p:cNvPr id="15" name="Line 24"/>
            <p:cNvSpPr>
              <a:spLocks noChangeShapeType="1"/>
            </p:cNvSpPr>
            <p:nvPr/>
          </p:nvSpPr>
          <p:spPr bwMode="auto">
            <a:xfrm>
              <a:off x="3340306" y="1352550"/>
              <a:ext cx="0" cy="1352550"/>
            </a:xfrm>
            <a:prstGeom prst="line">
              <a:avLst/>
            </a:prstGeom>
            <a:ln>
              <a:headEnd/>
              <a:tailEnd type="arrow" w="med" len="med"/>
            </a:ln>
          </p:spPr>
          <p:style>
            <a:lnRef idx="1">
              <a:schemeClr val="dk1"/>
            </a:lnRef>
            <a:fillRef idx="0">
              <a:schemeClr val="dk1"/>
            </a:fillRef>
            <a:effectRef idx="0">
              <a:schemeClr val="dk1"/>
            </a:effectRef>
            <a:fontRef idx="minor">
              <a:schemeClr val="tx1"/>
            </a:fontRef>
          </p:style>
          <p:txBody>
            <a:bodyPr/>
            <a:lstStyle/>
            <a:p>
              <a:pPr>
                <a:defRPr/>
              </a:pPr>
              <a:endParaRPr lang="es-ES_tradnl"/>
            </a:p>
          </p:txBody>
        </p:sp>
        <p:sp>
          <p:nvSpPr>
            <p:cNvPr id="16" name="Line 24"/>
            <p:cNvSpPr>
              <a:spLocks noChangeShapeType="1"/>
            </p:cNvSpPr>
            <p:nvPr/>
          </p:nvSpPr>
          <p:spPr bwMode="auto">
            <a:xfrm>
              <a:off x="6032881" y="1352550"/>
              <a:ext cx="0" cy="552450"/>
            </a:xfrm>
            <a:prstGeom prst="line">
              <a:avLst/>
            </a:prstGeom>
            <a:ln>
              <a:headEnd/>
              <a:tailEnd type="arrow" w="med" len="med"/>
            </a:ln>
          </p:spPr>
          <p:style>
            <a:lnRef idx="1">
              <a:schemeClr val="dk1"/>
            </a:lnRef>
            <a:fillRef idx="0">
              <a:schemeClr val="dk1"/>
            </a:fillRef>
            <a:effectRef idx="0">
              <a:schemeClr val="dk1"/>
            </a:effectRef>
            <a:fontRef idx="minor">
              <a:schemeClr val="tx1"/>
            </a:fontRef>
          </p:style>
          <p:txBody>
            <a:bodyPr/>
            <a:lstStyle/>
            <a:p>
              <a:pPr>
                <a:defRPr/>
              </a:pPr>
              <a:endParaRPr lang="es-ES_tradnl"/>
            </a:p>
          </p:txBody>
        </p:sp>
        <p:sp>
          <p:nvSpPr>
            <p:cNvPr id="17" name="Line 25"/>
            <p:cNvSpPr>
              <a:spLocks noChangeShapeType="1"/>
            </p:cNvSpPr>
            <p:nvPr/>
          </p:nvSpPr>
          <p:spPr bwMode="auto">
            <a:xfrm>
              <a:off x="647730" y="5397500"/>
              <a:ext cx="0" cy="787400"/>
            </a:xfrm>
            <a:prstGeom prst="line">
              <a:avLst/>
            </a:prstGeom>
            <a:ln>
              <a:headEnd type="arrow" w="med" len="med"/>
              <a:tailEnd/>
            </a:ln>
          </p:spPr>
          <p:style>
            <a:lnRef idx="1">
              <a:schemeClr val="dk1"/>
            </a:lnRef>
            <a:fillRef idx="0">
              <a:schemeClr val="dk1"/>
            </a:fillRef>
            <a:effectRef idx="0">
              <a:schemeClr val="dk1"/>
            </a:effectRef>
            <a:fontRef idx="minor">
              <a:schemeClr val="tx1"/>
            </a:fontRef>
          </p:style>
          <p:txBody>
            <a:bodyPr/>
            <a:lstStyle/>
            <a:p>
              <a:pPr>
                <a:defRPr/>
              </a:pPr>
              <a:endParaRPr lang="es-ES_tradnl"/>
            </a:p>
          </p:txBody>
        </p:sp>
        <p:sp>
          <p:nvSpPr>
            <p:cNvPr id="18" name="Line 25"/>
            <p:cNvSpPr>
              <a:spLocks noChangeShapeType="1"/>
            </p:cNvSpPr>
            <p:nvPr/>
          </p:nvSpPr>
          <p:spPr bwMode="auto">
            <a:xfrm>
              <a:off x="2552854" y="3683000"/>
              <a:ext cx="12701" cy="2479675"/>
            </a:xfrm>
            <a:prstGeom prst="line">
              <a:avLst/>
            </a:prstGeom>
            <a:ln>
              <a:headEnd type="arrow" w="med" len="med"/>
              <a:tailEnd/>
            </a:ln>
          </p:spPr>
          <p:style>
            <a:lnRef idx="1">
              <a:schemeClr val="dk1"/>
            </a:lnRef>
            <a:fillRef idx="0">
              <a:schemeClr val="dk1"/>
            </a:fillRef>
            <a:effectRef idx="0">
              <a:schemeClr val="dk1"/>
            </a:effectRef>
            <a:fontRef idx="minor">
              <a:schemeClr val="tx1"/>
            </a:fontRef>
          </p:style>
          <p:txBody>
            <a:bodyPr/>
            <a:lstStyle/>
            <a:p>
              <a:pPr>
                <a:defRPr/>
              </a:pPr>
              <a:endParaRPr lang="es-ES_tradnl"/>
            </a:p>
          </p:txBody>
        </p:sp>
        <p:sp>
          <p:nvSpPr>
            <p:cNvPr id="19" name="Line 25"/>
            <p:cNvSpPr>
              <a:spLocks noChangeShapeType="1"/>
            </p:cNvSpPr>
            <p:nvPr/>
          </p:nvSpPr>
          <p:spPr bwMode="auto">
            <a:xfrm>
              <a:off x="6223394" y="5397500"/>
              <a:ext cx="0" cy="787400"/>
            </a:xfrm>
            <a:prstGeom prst="line">
              <a:avLst/>
            </a:prstGeom>
            <a:ln>
              <a:headEnd type="arrow" w="med" len="med"/>
              <a:tailEnd/>
            </a:ln>
          </p:spPr>
          <p:style>
            <a:lnRef idx="1">
              <a:schemeClr val="dk1"/>
            </a:lnRef>
            <a:fillRef idx="0">
              <a:schemeClr val="dk1"/>
            </a:fillRef>
            <a:effectRef idx="0">
              <a:schemeClr val="dk1"/>
            </a:effectRef>
            <a:fontRef idx="minor">
              <a:schemeClr val="tx1"/>
            </a:fontRef>
          </p:style>
          <p:txBody>
            <a:bodyPr/>
            <a:lstStyle/>
            <a:p>
              <a:pPr>
                <a:defRPr/>
              </a:pPr>
              <a:endParaRPr lang="es-ES_tradnl"/>
            </a:p>
          </p:txBody>
        </p:sp>
        <p:sp>
          <p:nvSpPr>
            <p:cNvPr id="76817" name="Rectangle 14"/>
            <p:cNvSpPr>
              <a:spLocks noChangeArrowheads="1"/>
            </p:cNvSpPr>
            <p:nvPr/>
          </p:nvSpPr>
          <p:spPr bwMode="auto">
            <a:xfrm>
              <a:off x="265113" y="1063625"/>
              <a:ext cx="285908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100" dirty="0">
                  <a:solidFill>
                    <a:schemeClr val="tx1"/>
                  </a:solidFill>
                </a:rPr>
                <a:t>Interactive block diagram</a:t>
              </a:r>
            </a:p>
          </p:txBody>
        </p:sp>
        <p:sp>
          <p:nvSpPr>
            <p:cNvPr id="76818" name="Rectangle 14"/>
            <p:cNvSpPr>
              <a:spLocks noChangeArrowheads="1"/>
            </p:cNvSpPr>
            <p:nvPr/>
          </p:nvSpPr>
          <p:spPr bwMode="auto">
            <a:xfrm>
              <a:off x="2552700" y="1063625"/>
              <a:ext cx="241141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 typeface="Arial" charset="0"/>
                <a:buNone/>
              </a:pPr>
              <a:r>
                <a:rPr lang="en-US" altLang="x-none" sz="1100"/>
                <a:t>Symbolic TFs and signals</a:t>
              </a:r>
            </a:p>
          </p:txBody>
        </p:sp>
        <p:sp>
          <p:nvSpPr>
            <p:cNvPr id="76819" name="Rectangle 14"/>
            <p:cNvSpPr>
              <a:spLocks noChangeArrowheads="1"/>
            </p:cNvSpPr>
            <p:nvPr/>
          </p:nvSpPr>
          <p:spPr bwMode="auto">
            <a:xfrm>
              <a:off x="5167313" y="1063625"/>
              <a:ext cx="249078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100">
                  <a:solidFill>
                    <a:schemeClr val="tx1"/>
                  </a:solidFill>
                </a:rPr>
                <a:t>Graphical representation</a:t>
              </a:r>
            </a:p>
          </p:txBody>
        </p:sp>
        <p:sp>
          <p:nvSpPr>
            <p:cNvPr id="76820" name="Rectangle 15"/>
            <p:cNvSpPr>
              <a:spLocks noChangeArrowheads="1"/>
            </p:cNvSpPr>
            <p:nvPr/>
          </p:nvSpPr>
          <p:spPr bwMode="auto">
            <a:xfrm>
              <a:off x="265113" y="6124575"/>
              <a:ext cx="230663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100">
                  <a:solidFill>
                    <a:schemeClr val="tx1"/>
                  </a:solidFill>
                </a:rPr>
                <a:t>Pole-Zero map</a:t>
              </a:r>
            </a:p>
          </p:txBody>
        </p:sp>
        <p:sp>
          <p:nvSpPr>
            <p:cNvPr id="76821" name="Rectangle 15"/>
            <p:cNvSpPr>
              <a:spLocks noChangeArrowheads="1"/>
            </p:cNvSpPr>
            <p:nvPr/>
          </p:nvSpPr>
          <p:spPr bwMode="auto">
            <a:xfrm>
              <a:off x="2019300" y="6124575"/>
              <a:ext cx="2552699"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100">
                  <a:solidFill>
                    <a:schemeClr val="tx1"/>
                  </a:solidFill>
                </a:rPr>
                <a:t>Performance/Specification</a:t>
              </a:r>
            </a:p>
          </p:txBody>
        </p:sp>
        <p:sp>
          <p:nvSpPr>
            <p:cNvPr id="76822" name="Rectangle 15"/>
            <p:cNvSpPr>
              <a:spLocks noChangeArrowheads="1"/>
            </p:cNvSpPr>
            <p:nvPr/>
          </p:nvSpPr>
          <p:spPr bwMode="auto">
            <a:xfrm>
              <a:off x="5232400" y="6124575"/>
              <a:ext cx="21463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nSpc>
                  <a:spcPct val="135000"/>
                </a:lnSpc>
                <a:spcBef>
                  <a:spcPct val="55000"/>
                </a:spcBef>
                <a:buFontTx/>
                <a:buNone/>
              </a:pPr>
              <a:r>
                <a:rPr lang="en-US" altLang="x-none" sz="1100">
                  <a:solidFill>
                    <a:schemeClr val="tx1"/>
                  </a:solidFill>
                </a:rPr>
                <a:t>Temporal response</a:t>
              </a:r>
            </a:p>
          </p:txBody>
        </p:sp>
      </p:grpSp>
      <p:sp>
        <p:nvSpPr>
          <p:cNvPr id="24" name="Rectangle 3"/>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5. From LSAD to LCSD</a:t>
            </a:r>
          </a:p>
        </p:txBody>
      </p:sp>
    </p:spTree>
    <p:extLst>
      <p:ext uri="{BB962C8B-B14F-4D97-AF65-F5344CB8AC3E}">
        <p14:creationId xmlns:p14="http://schemas.microsoft.com/office/powerpoint/2010/main" val="191462684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4C4EC278-9259-7249-8DE1-56F3781605DC}" type="slidenum">
              <a:rPr lang="es-ES" altLang="x-none" sz="1200">
                <a:solidFill>
                  <a:schemeClr val="bg1"/>
                </a:solidFill>
              </a:rPr>
              <a:pPr>
                <a:spcBef>
                  <a:spcPct val="0"/>
                </a:spcBef>
                <a:buFontTx/>
                <a:buNone/>
              </a:pPr>
              <a:t>35</a:t>
            </a:fld>
            <a:endParaRPr lang="es-ES" altLang="x-none" sz="1200">
              <a:solidFill>
                <a:schemeClr val="bg1"/>
              </a:solidFill>
            </a:endParaRPr>
          </a:p>
        </p:txBody>
      </p:sp>
      <p:graphicFrame>
        <p:nvGraphicFramePr>
          <p:cNvPr id="221190" name="Group 6"/>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FFFFFF"/>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Conclusiones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1199" name="Group 15"/>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FFFFFF"/>
                          </a:solidFill>
                          <a:effectLst/>
                          <a:latin typeface="Arial" charset="0"/>
                          <a:ea typeface="ＭＳ Ｐゴシック" charset="-128"/>
                        </a:rPr>
                        <a:t>Conclusiones</a:t>
                      </a:r>
                      <a:endParaRPr kumimoji="0" lang="es-ES" altLang="x-none" sz="1300" b="0" i="0" u="none" strike="noStrike" cap="none" normalizeH="0" baseline="0">
                        <a:ln>
                          <a:noFill/>
                        </a:ln>
                        <a:solidFill>
                          <a:srgbClr val="FFFFFF"/>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8868" name="Rectangle 24"/>
          <p:cNvSpPr>
            <a:spLocks noChangeArrowheads="1"/>
          </p:cNvSpPr>
          <p:nvPr/>
        </p:nvSpPr>
        <p:spPr bwMode="auto">
          <a:xfrm>
            <a:off x="0" y="0"/>
            <a:ext cx="9144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8869"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1 using LCSD: Bode diagram</a:t>
            </a:r>
          </a:p>
        </p:txBody>
      </p:sp>
      <p:sp>
        <p:nvSpPr>
          <p:cNvPr id="8" name="Rectangle 5"/>
          <p:cNvSpPr>
            <a:spLocks noChangeArrowheads="1"/>
          </p:cNvSpPr>
          <p:nvPr/>
        </p:nvSpPr>
        <p:spPr bwMode="auto">
          <a:xfrm>
            <a:off x="7167563" y="1163638"/>
            <a:ext cx="354012" cy="246062"/>
          </a:xfrm>
          <a:prstGeom prst="rect">
            <a:avLst/>
          </a:prstGeom>
          <a:noFill/>
          <a:ln>
            <a:noFill/>
          </a:ln>
          <a:effectLst/>
          <a:extLst>
            <a:ext uri="{909E8E84-426E-40dd-AFC4-6F175D3DCCD1}"/>
            <a:ext uri="{91240B29-F687-4f45-9708-019B960494DF}"/>
            <a:ext uri="{AF507438-7753-43e0-B8FC-AC1667EBCBE1}"/>
          </a:extLst>
        </p:spPr>
        <p:txBody>
          <a:bodyPr lIns="0" tIns="0" rIns="0" bIns="0">
            <a:spAutoFit/>
          </a:bodyPr>
          <a:lstStyle/>
          <a:p>
            <a:pPr algn="ctr">
              <a:defRPr/>
            </a:pPr>
            <a:r>
              <a:rPr lang="es-ES_tradnl" sz="1600" b="1" i="1" dirty="0">
                <a:ea typeface="ＭＳ Ｐゴシック" charset="0"/>
                <a:cs typeface="ＭＳ Ｐゴシック" charset="0"/>
              </a:rPr>
              <a:t>y(t)</a:t>
            </a:r>
            <a:endParaRPr lang="es-ES_tradnl" sz="1600" b="1" i="1" dirty="0">
              <a:effectLst>
                <a:outerShdw blurRad="38100" dist="38100" dir="2700000" algn="tl">
                  <a:srgbClr val="DDDDDD"/>
                </a:outerShdw>
              </a:effectLst>
              <a:ea typeface="ＭＳ Ｐゴシック" charset="0"/>
              <a:cs typeface="ＭＳ Ｐゴシック" charset="0"/>
            </a:endParaRPr>
          </a:p>
        </p:txBody>
      </p:sp>
      <p:sp>
        <p:nvSpPr>
          <p:cNvPr id="78871" name="Line 6"/>
          <p:cNvSpPr>
            <a:spLocks noChangeShapeType="1"/>
          </p:cNvSpPr>
          <p:nvPr/>
        </p:nvSpPr>
        <p:spPr bwMode="auto">
          <a:xfrm flipH="1">
            <a:off x="4048125" y="1308100"/>
            <a:ext cx="498475" cy="0"/>
          </a:xfrm>
          <a:prstGeom prst="line">
            <a:avLst/>
          </a:prstGeom>
          <a:noFill/>
          <a:ln w="28575">
            <a:solidFill>
              <a:schemeClr val="tx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78872" name="Line 7"/>
          <p:cNvSpPr>
            <a:spLocks noChangeShapeType="1"/>
          </p:cNvSpPr>
          <p:nvPr/>
        </p:nvSpPr>
        <p:spPr bwMode="auto">
          <a:xfrm flipH="1">
            <a:off x="2335213" y="1308100"/>
            <a:ext cx="393700" cy="0"/>
          </a:xfrm>
          <a:prstGeom prst="line">
            <a:avLst/>
          </a:prstGeom>
          <a:noFill/>
          <a:ln w="28575">
            <a:solidFill>
              <a:schemeClr val="tx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78873" name="Line 8"/>
          <p:cNvSpPr>
            <a:spLocks noChangeShapeType="1"/>
          </p:cNvSpPr>
          <p:nvPr/>
        </p:nvSpPr>
        <p:spPr bwMode="auto">
          <a:xfrm flipH="1">
            <a:off x="1570038" y="1308100"/>
            <a:ext cx="393700" cy="0"/>
          </a:xfrm>
          <a:prstGeom prst="line">
            <a:avLst/>
          </a:prstGeom>
          <a:noFill/>
          <a:ln w="28575">
            <a:solidFill>
              <a:schemeClr val="tx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78874" name="AutoShape 9"/>
          <p:cNvSpPr>
            <a:spLocks noChangeArrowheads="1"/>
          </p:cNvSpPr>
          <p:nvPr/>
        </p:nvSpPr>
        <p:spPr bwMode="auto">
          <a:xfrm>
            <a:off x="1974850" y="1135063"/>
            <a:ext cx="347663" cy="347662"/>
          </a:xfrm>
          <a:prstGeom prst="flowChartSummingJunction">
            <a:avLst/>
          </a:prstGeom>
          <a:solidFill>
            <a:srgbClr val="C4B8B0"/>
          </a:solidFill>
          <a:ln w="28575">
            <a:solidFill>
              <a:schemeClr val="tx2"/>
            </a:solidFill>
            <a:round/>
            <a:headEnd/>
            <a:tailEnd/>
          </a:ln>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cxnSp>
        <p:nvCxnSpPr>
          <p:cNvPr id="78875" name="AutoShape 10"/>
          <p:cNvCxnSpPr>
            <a:cxnSpLocks noChangeShapeType="1"/>
          </p:cNvCxnSpPr>
          <p:nvPr/>
        </p:nvCxnSpPr>
        <p:spPr bwMode="auto">
          <a:xfrm rot="-5400000" flipH="1" flipV="1">
            <a:off x="4428331" y="-996156"/>
            <a:ext cx="195263" cy="4772025"/>
          </a:xfrm>
          <a:prstGeom prst="bentConnector5">
            <a:avLst>
              <a:gd name="adj1" fmla="val 498505"/>
              <a:gd name="adj2" fmla="val 51032"/>
              <a:gd name="adj3" fmla="val 498505"/>
            </a:avLst>
          </a:prstGeom>
          <a:noFill/>
          <a:ln w="28575">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78876" name="Line 11"/>
          <p:cNvSpPr>
            <a:spLocks noChangeShapeType="1"/>
          </p:cNvSpPr>
          <p:nvPr/>
        </p:nvSpPr>
        <p:spPr bwMode="auto">
          <a:xfrm flipH="1">
            <a:off x="6648450" y="1314450"/>
            <a:ext cx="27305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78877" name="Line 12"/>
          <p:cNvSpPr>
            <a:spLocks noChangeShapeType="1"/>
          </p:cNvSpPr>
          <p:nvPr/>
        </p:nvSpPr>
        <p:spPr bwMode="auto">
          <a:xfrm flipH="1">
            <a:off x="6646863" y="1314450"/>
            <a:ext cx="484187" cy="0"/>
          </a:xfrm>
          <a:prstGeom prst="line">
            <a:avLst/>
          </a:prstGeom>
          <a:noFill/>
          <a:ln w="28575">
            <a:solidFill>
              <a:schemeClr val="tx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16" name="Rectangle 13"/>
          <p:cNvSpPr>
            <a:spLocks noChangeArrowheads="1"/>
          </p:cNvSpPr>
          <p:nvPr/>
        </p:nvSpPr>
        <p:spPr bwMode="auto">
          <a:xfrm>
            <a:off x="1117600" y="1158875"/>
            <a:ext cx="423863" cy="247650"/>
          </a:xfrm>
          <a:prstGeom prst="rect">
            <a:avLst/>
          </a:prstGeom>
          <a:noFill/>
          <a:ln>
            <a:noFill/>
          </a:ln>
          <a:effectLst/>
          <a:extLst>
            <a:ext uri="{909E8E84-426E-40dd-AFC4-6F175D3DCCD1}"/>
            <a:ext uri="{91240B29-F687-4f45-9708-019B960494DF}"/>
            <a:ext uri="{AF507438-7753-43e0-B8FC-AC1667EBCBE1}"/>
          </a:extLst>
        </p:spPr>
        <p:txBody>
          <a:bodyPr lIns="0" tIns="0" rIns="0" bIns="0">
            <a:spAutoFit/>
          </a:bodyPr>
          <a:lstStyle/>
          <a:p>
            <a:pPr algn="ctr">
              <a:defRPr/>
            </a:pPr>
            <a:r>
              <a:rPr lang="es-ES_tradnl" sz="1600" b="1" i="1" dirty="0">
                <a:ea typeface="ＭＳ Ｐゴシック" charset="0"/>
                <a:cs typeface="ＭＳ Ｐゴシック" charset="0"/>
              </a:rPr>
              <a:t>r(t)</a:t>
            </a:r>
            <a:endParaRPr lang="es-ES_tradnl" sz="1600" b="1" i="1" dirty="0">
              <a:effectLst>
                <a:outerShdw blurRad="38100" dist="38100" dir="2700000" algn="tl">
                  <a:srgbClr val="DDDDDD"/>
                </a:outerShdw>
              </a:effectLst>
              <a:ea typeface="ＭＳ Ｐゴシック" charset="0"/>
              <a:cs typeface="ＭＳ Ｐゴシック" charset="0"/>
            </a:endParaRPr>
          </a:p>
        </p:txBody>
      </p:sp>
      <p:sp>
        <p:nvSpPr>
          <p:cNvPr id="17" name="Rectangle 14"/>
          <p:cNvSpPr>
            <a:spLocks noChangeArrowheads="1"/>
          </p:cNvSpPr>
          <p:nvPr/>
        </p:nvSpPr>
        <p:spPr bwMode="auto">
          <a:xfrm>
            <a:off x="2020888" y="1477963"/>
            <a:ext cx="76200" cy="279400"/>
          </a:xfrm>
          <a:prstGeom prst="rect">
            <a:avLst/>
          </a:prstGeom>
          <a:noFill/>
          <a:ln>
            <a:noFill/>
          </a:ln>
          <a:effectLst/>
          <a:extLst>
            <a:ext uri="{909E8E84-426E-40dd-AFC4-6F175D3DCCD1}"/>
            <a:ext uri="{91240B29-F687-4f45-9708-019B960494DF}"/>
            <a:ext uri="{AF507438-7753-43e0-B8FC-AC1667EBCBE1}"/>
          </a:extLst>
        </p:spPr>
        <p:txBody>
          <a:bodyPr wrap="none" lIns="0" tIns="0" rIns="0" bIns="0">
            <a:spAutoFit/>
          </a:bodyPr>
          <a:lstStyle/>
          <a:p>
            <a:pPr algn="ctr">
              <a:defRPr/>
            </a:pPr>
            <a:r>
              <a:rPr lang="es-ES_tradnl" sz="2000">
                <a:ea typeface="ＭＳ Ｐゴシック" charset="0"/>
                <a:cs typeface="ＭＳ Ｐゴシック" charset="0"/>
              </a:rPr>
              <a:t>-</a:t>
            </a:r>
            <a:endParaRPr lang="es-ES_tradnl" sz="2000">
              <a:effectLst>
                <a:outerShdw blurRad="38100" dist="38100" dir="2700000" algn="tl">
                  <a:srgbClr val="DDDDDD"/>
                </a:outerShdw>
              </a:effectLst>
              <a:ea typeface="ＭＳ Ｐゴシック" charset="0"/>
              <a:cs typeface="ＭＳ Ｐゴシック" charset="0"/>
            </a:endParaRPr>
          </a:p>
        </p:txBody>
      </p:sp>
      <p:sp>
        <p:nvSpPr>
          <p:cNvPr id="78880" name="AutoShape 15"/>
          <p:cNvSpPr>
            <a:spLocks noChangeArrowheads="1"/>
          </p:cNvSpPr>
          <p:nvPr/>
        </p:nvSpPr>
        <p:spPr bwMode="auto">
          <a:xfrm>
            <a:off x="2717800" y="781050"/>
            <a:ext cx="1333500" cy="1035050"/>
          </a:xfrm>
          <a:prstGeom prst="roundRect">
            <a:avLst>
              <a:gd name="adj" fmla="val 16667"/>
            </a:avLst>
          </a:prstGeom>
          <a:solidFill>
            <a:srgbClr val="C4B8B0"/>
          </a:solidFill>
          <a:ln w="28575">
            <a:solidFill>
              <a:schemeClr val="tx1"/>
            </a:solidFill>
            <a:round/>
            <a:headEnd/>
            <a:tailEnd/>
          </a:ln>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8881" name="AutoShape 16"/>
          <p:cNvSpPr>
            <a:spLocks noChangeArrowheads="1"/>
          </p:cNvSpPr>
          <p:nvPr/>
        </p:nvSpPr>
        <p:spPr bwMode="auto">
          <a:xfrm>
            <a:off x="4538663" y="781050"/>
            <a:ext cx="2092325" cy="1035050"/>
          </a:xfrm>
          <a:prstGeom prst="roundRect">
            <a:avLst>
              <a:gd name="adj" fmla="val 16667"/>
            </a:avLst>
          </a:prstGeom>
          <a:solidFill>
            <a:srgbClr val="C4B8B0"/>
          </a:solidFill>
          <a:ln w="28575">
            <a:solidFill>
              <a:schemeClr val="tx1"/>
            </a:solidFill>
            <a:round/>
            <a:headEnd/>
            <a:tailEnd/>
          </a:ln>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graphicFrame>
        <p:nvGraphicFramePr>
          <p:cNvPr id="78882" name="Object 17"/>
          <p:cNvGraphicFramePr>
            <a:graphicFrameLocks/>
          </p:cNvGraphicFramePr>
          <p:nvPr/>
        </p:nvGraphicFramePr>
        <p:xfrm>
          <a:off x="3111500" y="1139825"/>
          <a:ext cx="549275" cy="365125"/>
        </p:xfrm>
        <a:graphic>
          <a:graphicData uri="http://schemas.openxmlformats.org/presentationml/2006/ole">
            <mc:AlternateContent xmlns:mc="http://schemas.openxmlformats.org/markup-compatibility/2006">
              <mc:Choice xmlns:v="urn:schemas-microsoft-com:vml" Requires="v">
                <p:oleObj name="Ecuación" r:id="rId2" imgW="304536" imgH="203024" progId="Equation.3">
                  <p:embed/>
                </p:oleObj>
              </mc:Choice>
              <mc:Fallback>
                <p:oleObj name="Ecuación" r:id="rId2" imgW="304536" imgH="203024" progId="Equation.3">
                  <p:embed/>
                  <p:pic>
                    <p:nvPicPr>
                      <p:cNvPr id="0" nam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1139825"/>
                        <a:ext cx="5492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18900000" algn="ctr" rotWithShape="0">
                                <a:schemeClr val="bg2">
                                  <a:alpha val="50000"/>
                                </a:schemeClr>
                              </a:outerShdw>
                            </a:effectLst>
                          </a14:hiddenEffects>
                        </a:ext>
                      </a:extLst>
                    </p:spPr>
                  </p:pic>
                </p:oleObj>
              </mc:Fallback>
            </mc:AlternateContent>
          </a:graphicData>
        </a:graphic>
      </p:graphicFrame>
      <p:graphicFrame>
        <p:nvGraphicFramePr>
          <p:cNvPr id="78883" name="Object 18"/>
          <p:cNvGraphicFramePr>
            <a:graphicFrameLocks/>
          </p:cNvGraphicFramePr>
          <p:nvPr/>
        </p:nvGraphicFramePr>
        <p:xfrm>
          <a:off x="4616450" y="903288"/>
          <a:ext cx="1944688" cy="800100"/>
        </p:xfrm>
        <a:graphic>
          <a:graphicData uri="http://schemas.openxmlformats.org/presentationml/2006/ole">
            <mc:AlternateContent xmlns:mc="http://schemas.openxmlformats.org/markup-compatibility/2006">
              <mc:Choice xmlns:v="urn:schemas-microsoft-com:vml" Requires="v">
                <p:oleObj name="EcuaciÛn" r:id="rId4" imgW="1079500" imgH="444500" progId="Equation.3">
                  <p:embed/>
                </p:oleObj>
              </mc:Choice>
              <mc:Fallback>
                <p:oleObj name="EcuaciÛn" r:id="rId4" imgW="1079500" imgH="444500"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450" y="903288"/>
                        <a:ext cx="194468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18900000" algn="ctr" rotWithShape="0">
                                <a:schemeClr val="bg2">
                                  <a:alpha val="50000"/>
                                </a:schemeClr>
                              </a:outerShdw>
                            </a:effectLst>
                          </a14:hiddenEffects>
                        </a:ext>
                      </a:extLst>
                    </p:spPr>
                  </p:pic>
                </p:oleObj>
              </mc:Fallback>
            </mc:AlternateContent>
          </a:graphicData>
        </a:graphic>
      </p:graphicFrame>
      <p:sp>
        <p:nvSpPr>
          <p:cNvPr id="78884" name="Rectangle 2"/>
          <p:cNvSpPr>
            <a:spLocks noChangeArrowheads="1"/>
          </p:cNvSpPr>
          <p:nvPr/>
        </p:nvSpPr>
        <p:spPr bwMode="auto">
          <a:xfrm>
            <a:off x="101600" y="2368550"/>
            <a:ext cx="899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r>
              <a:rPr lang="es-ES_tradnl" altLang="x-none" sz="2000" b="1" dirty="0" err="1">
                <a:solidFill>
                  <a:schemeClr val="accent1"/>
                </a:solidFill>
              </a:rPr>
              <a:t>Specifications</a:t>
            </a:r>
            <a:r>
              <a:rPr lang="es-ES_tradnl" altLang="x-none" sz="2000" dirty="0">
                <a:solidFill>
                  <a:schemeClr val="accent1"/>
                </a:solidFill>
              </a:rPr>
              <a:t>: </a:t>
            </a:r>
            <a:r>
              <a:rPr lang="es-ES_tradnl" altLang="x-none" sz="2000" dirty="0" err="1">
                <a:solidFill>
                  <a:schemeClr val="accent1"/>
                </a:solidFill>
              </a:rPr>
              <a:t>The</a:t>
            </a:r>
            <a:r>
              <a:rPr lang="es-ES_tradnl" altLang="x-none" sz="2000" dirty="0">
                <a:solidFill>
                  <a:schemeClr val="accent1"/>
                </a:solidFill>
              </a:rPr>
              <a:t> open </a:t>
            </a:r>
            <a:r>
              <a:rPr lang="es-ES_tradnl" altLang="x-none" sz="2000" dirty="0" err="1">
                <a:solidFill>
                  <a:schemeClr val="accent1"/>
                </a:solidFill>
              </a:rPr>
              <a:t>loop</a:t>
            </a:r>
            <a:r>
              <a:rPr lang="es-ES_tradnl" altLang="x-none" sz="2000" dirty="0">
                <a:solidFill>
                  <a:schemeClr val="accent1"/>
                </a:solidFill>
              </a:rPr>
              <a:t> transfer </a:t>
            </a:r>
            <a:r>
              <a:rPr lang="es-ES_tradnl" altLang="x-none" sz="2000" dirty="0" err="1">
                <a:solidFill>
                  <a:schemeClr val="accent1"/>
                </a:solidFill>
              </a:rPr>
              <a:t>function</a:t>
            </a:r>
            <a:r>
              <a:rPr lang="es-ES_tradnl" altLang="x-none" sz="2000" dirty="0">
                <a:solidFill>
                  <a:schemeClr val="accent1"/>
                </a:solidFill>
              </a:rPr>
              <a:t> </a:t>
            </a:r>
            <a:r>
              <a:rPr lang="es-ES_tradnl" altLang="x-none" sz="2000" i="1" dirty="0">
                <a:solidFill>
                  <a:schemeClr val="accent1"/>
                </a:solidFill>
              </a:rPr>
              <a:t>L</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 = </a:t>
            </a:r>
            <a:r>
              <a:rPr lang="es-ES_tradnl" altLang="x-none" sz="2000" i="1" dirty="0">
                <a:solidFill>
                  <a:schemeClr val="accent1"/>
                </a:solidFill>
              </a:rPr>
              <a:t>G</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a:t>
            </a:r>
            <a:r>
              <a:rPr lang="es-ES_tradnl" altLang="x-none" sz="2000" i="1" dirty="0">
                <a:solidFill>
                  <a:schemeClr val="accent1"/>
                </a:solidFill>
              </a:rPr>
              <a:t>C</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 </a:t>
            </a:r>
            <a:r>
              <a:rPr lang="es-ES_tradnl" altLang="x-none" sz="2000" dirty="0" err="1">
                <a:solidFill>
                  <a:schemeClr val="accent1"/>
                </a:solidFill>
              </a:rPr>
              <a:t>must</a:t>
            </a:r>
            <a:r>
              <a:rPr lang="es-ES_tradnl" altLang="x-none" sz="2000" dirty="0">
                <a:solidFill>
                  <a:schemeClr val="accent1"/>
                </a:solidFill>
              </a:rPr>
              <a:t> </a:t>
            </a:r>
            <a:r>
              <a:rPr lang="es-ES_tradnl" altLang="x-none" sz="2000" dirty="0" err="1">
                <a:solidFill>
                  <a:schemeClr val="accent1"/>
                </a:solidFill>
              </a:rPr>
              <a:t>fulfill</a:t>
            </a:r>
            <a:r>
              <a:rPr lang="es-ES_tradnl" altLang="x-none" sz="2000" dirty="0">
                <a:solidFill>
                  <a:schemeClr val="accent1"/>
                </a:solidFill>
              </a:rPr>
              <a:t>:</a:t>
            </a:r>
            <a:endParaRPr lang="en-GB" altLang="x-none" sz="2000" dirty="0">
              <a:solidFill>
                <a:schemeClr val="accent1"/>
              </a:solidFill>
            </a:endParaRPr>
          </a:p>
        </p:txBody>
      </p:sp>
      <p:sp>
        <p:nvSpPr>
          <p:cNvPr id="78885" name="Text Box 57"/>
          <p:cNvSpPr txBox="1">
            <a:spLocks noChangeArrowheads="1"/>
          </p:cNvSpPr>
          <p:nvPr/>
        </p:nvSpPr>
        <p:spPr bwMode="auto">
          <a:xfrm>
            <a:off x="233363" y="3254375"/>
            <a:ext cx="34305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1800" dirty="0">
                <a:solidFill>
                  <a:schemeClr val="tx1"/>
                </a:solidFill>
                <a:ea typeface="MS PGothic" charset="-128"/>
              </a:rPr>
              <a:t>2) Phase margin: </a:t>
            </a:r>
            <a:r>
              <a:rPr lang="en-US" altLang="x-none" sz="1800" dirty="0">
                <a:solidFill>
                  <a:schemeClr val="tx1"/>
                </a:solidFill>
                <a:latin typeface="Symbol" charset="2"/>
                <a:ea typeface="MS PGothic" charset="-128"/>
              </a:rPr>
              <a:t>F</a:t>
            </a:r>
            <a:r>
              <a:rPr lang="en-US" altLang="x-none" sz="1800" baseline="-25000" dirty="0">
                <a:solidFill>
                  <a:schemeClr val="tx1"/>
                </a:solidFill>
                <a:ea typeface="MS PGothic" charset="-128"/>
              </a:rPr>
              <a:t>M</a:t>
            </a:r>
            <a:r>
              <a:rPr lang="en-US" altLang="x-none" sz="1800" dirty="0">
                <a:solidFill>
                  <a:schemeClr val="tx1"/>
                </a:solidFill>
                <a:ea typeface="MS PGothic" charset="-128"/>
              </a:rPr>
              <a:t> ≥ 45º</a:t>
            </a:r>
          </a:p>
        </p:txBody>
      </p:sp>
      <p:sp>
        <p:nvSpPr>
          <p:cNvPr id="78886" name="Rectangle 25"/>
          <p:cNvSpPr>
            <a:spLocks noChangeArrowheads="1"/>
          </p:cNvSpPr>
          <p:nvPr/>
        </p:nvSpPr>
        <p:spPr bwMode="auto">
          <a:xfrm>
            <a:off x="219068" y="2819400"/>
            <a:ext cx="4059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spcBef>
                <a:spcPct val="0"/>
              </a:spcBef>
              <a:buFontTx/>
              <a:buNone/>
            </a:pPr>
            <a:r>
              <a:rPr lang="es-ES_tradnl" altLang="x-none" sz="1800" dirty="0">
                <a:solidFill>
                  <a:schemeClr val="tx1"/>
                </a:solidFill>
              </a:rPr>
              <a:t>1) </a:t>
            </a:r>
            <a:r>
              <a:rPr lang="es-ES_tradnl" altLang="x-none" sz="1800" dirty="0" err="1">
                <a:solidFill>
                  <a:schemeClr val="tx1"/>
                </a:solidFill>
              </a:rPr>
              <a:t>Velocity</a:t>
            </a:r>
            <a:r>
              <a:rPr lang="es-ES_tradnl" altLang="x-none" sz="1800" dirty="0">
                <a:solidFill>
                  <a:schemeClr val="tx1"/>
                </a:solidFill>
              </a:rPr>
              <a:t> error </a:t>
            </a:r>
            <a:r>
              <a:rPr lang="es-ES_tradnl" altLang="x-none" sz="1800" dirty="0" err="1">
                <a:solidFill>
                  <a:schemeClr val="tx1"/>
                </a:solidFill>
              </a:rPr>
              <a:t>constant</a:t>
            </a:r>
            <a:r>
              <a:rPr lang="es-ES_tradnl" altLang="x-none" sz="1800" dirty="0">
                <a:solidFill>
                  <a:schemeClr val="tx1"/>
                </a:solidFill>
              </a:rPr>
              <a:t>: </a:t>
            </a:r>
            <a:r>
              <a:rPr lang="es-ES_tradnl" altLang="x-none" sz="1800" i="1" dirty="0">
                <a:solidFill>
                  <a:schemeClr val="tx1"/>
                </a:solidFill>
              </a:rPr>
              <a:t>K</a:t>
            </a:r>
            <a:r>
              <a:rPr lang="es-ES_tradnl" altLang="x-none" sz="1800" i="1" baseline="-25000" dirty="0">
                <a:solidFill>
                  <a:schemeClr val="tx1"/>
                </a:solidFill>
              </a:rPr>
              <a:t>v</a:t>
            </a:r>
            <a:r>
              <a:rPr lang="es-ES_tradnl" altLang="x-none" sz="1800" dirty="0">
                <a:solidFill>
                  <a:schemeClr val="tx1"/>
                </a:solidFill>
              </a:rPr>
              <a:t> = 100 s</a:t>
            </a:r>
            <a:r>
              <a:rPr lang="es-ES_tradnl" altLang="x-none" sz="1800" baseline="30000" dirty="0">
                <a:solidFill>
                  <a:schemeClr val="tx1"/>
                </a:solidFill>
              </a:rPr>
              <a:t>-1</a:t>
            </a:r>
            <a:endParaRPr lang="en-GB" altLang="x-none" sz="1800" baseline="30000" dirty="0">
              <a:solidFill>
                <a:schemeClr val="tx1"/>
              </a:solidFill>
            </a:endParaRPr>
          </a:p>
        </p:txBody>
      </p:sp>
      <p:sp>
        <p:nvSpPr>
          <p:cNvPr id="78887" name="Rectangle 4"/>
          <p:cNvSpPr>
            <a:spLocks noChangeArrowheads="1"/>
          </p:cNvSpPr>
          <p:nvPr/>
        </p:nvSpPr>
        <p:spPr bwMode="auto">
          <a:xfrm>
            <a:off x="228600" y="3708400"/>
            <a:ext cx="847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r>
              <a:rPr lang="es-ES_tradnl" altLang="x-none" sz="1800" dirty="0">
                <a:solidFill>
                  <a:srgbClr val="000000"/>
                </a:solidFill>
              </a:rPr>
              <a:t>3) Sinusoidal inputs up to 1 rad/s </a:t>
            </a:r>
            <a:r>
              <a:rPr lang="es-ES_tradnl" altLang="x-none" sz="1800" dirty="0" err="1">
                <a:solidFill>
                  <a:srgbClr val="000000"/>
                </a:solidFill>
              </a:rPr>
              <a:t>must</a:t>
            </a:r>
            <a:r>
              <a:rPr lang="es-ES_tradnl" altLang="x-none" sz="1800" dirty="0">
                <a:solidFill>
                  <a:srgbClr val="000000"/>
                </a:solidFill>
              </a:rPr>
              <a:t> be </a:t>
            </a:r>
            <a:r>
              <a:rPr lang="es-ES_tradnl" altLang="x-none" sz="1800" dirty="0" err="1">
                <a:solidFill>
                  <a:srgbClr val="000000"/>
                </a:solidFill>
              </a:rPr>
              <a:t>reproduced</a:t>
            </a:r>
            <a:r>
              <a:rPr lang="es-ES_tradnl" altLang="x-none" sz="1800" dirty="0">
                <a:solidFill>
                  <a:srgbClr val="000000"/>
                </a:solidFill>
              </a:rPr>
              <a:t> </a:t>
            </a:r>
            <a:r>
              <a:rPr lang="es-ES_tradnl" altLang="x-none" sz="1800" dirty="0" err="1">
                <a:solidFill>
                  <a:srgbClr val="000000"/>
                </a:solidFill>
              </a:rPr>
              <a:t>with</a:t>
            </a:r>
            <a:r>
              <a:rPr lang="es-ES_tradnl" altLang="x-none" sz="1800" dirty="0">
                <a:solidFill>
                  <a:srgbClr val="000000"/>
                </a:solidFill>
              </a:rPr>
              <a:t> </a:t>
            </a:r>
            <a:r>
              <a:rPr lang="es-ES_tradnl" altLang="x-none" sz="1800" dirty="0" err="1">
                <a:solidFill>
                  <a:srgbClr val="000000"/>
                </a:solidFill>
              </a:rPr>
              <a:t>an</a:t>
            </a:r>
            <a:r>
              <a:rPr lang="es-ES_tradnl" altLang="x-none" sz="1800" dirty="0">
                <a:solidFill>
                  <a:srgbClr val="000000"/>
                </a:solidFill>
              </a:rPr>
              <a:t> error ≤ </a:t>
            </a:r>
            <a:r>
              <a:rPr lang="es-ES_tradnl" altLang="x-none" sz="1800" b="1" dirty="0">
                <a:solidFill>
                  <a:srgbClr val="000000"/>
                </a:solidFill>
              </a:rPr>
              <a:t>2% </a:t>
            </a:r>
          </a:p>
        </p:txBody>
      </p:sp>
      <p:graphicFrame>
        <p:nvGraphicFramePr>
          <p:cNvPr id="78888" name="Object 18"/>
          <p:cNvGraphicFramePr>
            <a:graphicFrameLocks/>
          </p:cNvGraphicFramePr>
          <p:nvPr/>
        </p:nvGraphicFramePr>
        <p:xfrm>
          <a:off x="341313" y="4167188"/>
          <a:ext cx="3438525" cy="887412"/>
        </p:xfrm>
        <a:graphic>
          <a:graphicData uri="http://schemas.openxmlformats.org/presentationml/2006/ole">
            <mc:AlternateContent xmlns:mc="http://schemas.openxmlformats.org/markup-compatibility/2006">
              <mc:Choice xmlns:v="urn:schemas-microsoft-com:vml" Requires="v">
                <p:oleObj name="EcuaciÛn" r:id="rId6" imgW="1968500" imgH="508000" progId="Equation.3">
                  <p:embed/>
                </p:oleObj>
              </mc:Choice>
              <mc:Fallback>
                <p:oleObj name="EcuaciÛn" r:id="rId6" imgW="1968500" imgH="508000" progId="Equation.3">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313" y="4167188"/>
                        <a:ext cx="34385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8889" name="Object 18"/>
          <p:cNvGraphicFramePr>
            <a:graphicFrameLocks/>
          </p:cNvGraphicFramePr>
          <p:nvPr/>
        </p:nvGraphicFramePr>
        <p:xfrm>
          <a:off x="3771900" y="4378325"/>
          <a:ext cx="2201863" cy="498475"/>
        </p:xfrm>
        <a:graphic>
          <a:graphicData uri="http://schemas.openxmlformats.org/presentationml/2006/ole">
            <mc:AlternateContent xmlns:mc="http://schemas.openxmlformats.org/markup-compatibility/2006">
              <mc:Choice xmlns:v="urn:schemas-microsoft-com:vml" Requires="v">
                <p:oleObj name="EcuaciÛn" r:id="rId8" imgW="1181100" imgH="266700" progId="Equation.3">
                  <p:embed/>
                </p:oleObj>
              </mc:Choice>
              <mc:Fallback>
                <p:oleObj name="EcuaciÛn" r:id="rId8" imgW="1181100" imgH="266700" progId="Equation.3">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1900" y="4378325"/>
                        <a:ext cx="22018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8890" name="Object 18"/>
          <p:cNvGraphicFramePr>
            <a:graphicFrameLocks/>
          </p:cNvGraphicFramePr>
          <p:nvPr/>
        </p:nvGraphicFramePr>
        <p:xfrm>
          <a:off x="5942013" y="4365625"/>
          <a:ext cx="2211387" cy="511175"/>
        </p:xfrm>
        <a:graphic>
          <a:graphicData uri="http://schemas.openxmlformats.org/presentationml/2006/ole">
            <mc:AlternateContent xmlns:mc="http://schemas.openxmlformats.org/markup-compatibility/2006">
              <mc:Choice xmlns:v="urn:schemas-microsoft-com:vml" Requires="v">
                <p:oleObj name="EcuaciÛn" r:id="rId10" imgW="1155700" imgH="266700" progId="Equation.3">
                  <p:embed/>
                </p:oleObj>
              </mc:Choice>
              <mc:Fallback>
                <p:oleObj name="EcuaciÛn" r:id="rId10" imgW="1155700" imgH="266700" progId="Equation.3">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2013" y="4365625"/>
                        <a:ext cx="221138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8891" name="Object 18"/>
          <p:cNvGraphicFramePr>
            <a:graphicFrameLocks/>
          </p:cNvGraphicFramePr>
          <p:nvPr/>
        </p:nvGraphicFramePr>
        <p:xfrm>
          <a:off x="8197850" y="4433888"/>
          <a:ext cx="638175" cy="309562"/>
        </p:xfrm>
        <a:graphic>
          <a:graphicData uri="http://schemas.openxmlformats.org/presentationml/2006/ole">
            <mc:AlternateContent xmlns:mc="http://schemas.openxmlformats.org/markup-compatibility/2006">
              <mc:Choice xmlns:v="urn:schemas-microsoft-com:vml" Requires="v">
                <p:oleObj name="EcuaciÛn" r:id="rId12" imgW="342900" imgH="165100" progId="Equation.3">
                  <p:embed/>
                </p:oleObj>
              </mc:Choice>
              <mc:Fallback>
                <p:oleObj name="EcuaciÛn" r:id="rId12" imgW="342900" imgH="165100" progId="Equation.3">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7850" y="4433888"/>
                        <a:ext cx="63817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892" name="Rectangle 4"/>
          <p:cNvSpPr>
            <a:spLocks noChangeArrowheads="1"/>
          </p:cNvSpPr>
          <p:nvPr/>
        </p:nvSpPr>
        <p:spPr bwMode="auto">
          <a:xfrm>
            <a:off x="228600" y="5181600"/>
            <a:ext cx="891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r>
              <a:rPr lang="es-ES_tradnl" altLang="x-none" sz="1800" dirty="0">
                <a:solidFill>
                  <a:srgbClr val="000000"/>
                </a:solidFill>
              </a:rPr>
              <a:t>4) Sinusoidal inputs ≥ 100 rad/s </a:t>
            </a:r>
            <a:r>
              <a:rPr lang="es-ES_tradnl" altLang="x-none" sz="1800" dirty="0" err="1">
                <a:solidFill>
                  <a:srgbClr val="000000"/>
                </a:solidFill>
              </a:rPr>
              <a:t>must</a:t>
            </a:r>
            <a:r>
              <a:rPr lang="es-ES_tradnl" altLang="x-none" sz="1800" dirty="0">
                <a:solidFill>
                  <a:srgbClr val="000000"/>
                </a:solidFill>
              </a:rPr>
              <a:t> be </a:t>
            </a:r>
            <a:r>
              <a:rPr lang="es-ES_tradnl" altLang="x-none" sz="1800" dirty="0" err="1">
                <a:solidFill>
                  <a:srgbClr val="000000"/>
                </a:solidFill>
              </a:rPr>
              <a:t>atenuated</a:t>
            </a:r>
            <a:r>
              <a:rPr lang="es-ES_tradnl" altLang="x-none" sz="1800" dirty="0">
                <a:solidFill>
                  <a:srgbClr val="000000"/>
                </a:solidFill>
              </a:rPr>
              <a:t> to </a:t>
            </a:r>
            <a:r>
              <a:rPr lang="es-ES_tradnl" altLang="x-none" sz="1800" dirty="0" err="1">
                <a:solidFill>
                  <a:srgbClr val="000000"/>
                </a:solidFill>
              </a:rPr>
              <a:t>the</a:t>
            </a:r>
            <a:r>
              <a:rPr lang="es-ES_tradnl" altLang="x-none" sz="1800" dirty="0">
                <a:solidFill>
                  <a:srgbClr val="000000"/>
                </a:solidFill>
              </a:rPr>
              <a:t> output to </a:t>
            </a:r>
            <a:r>
              <a:rPr lang="es-ES_tradnl" altLang="x-none" sz="1800" b="1" dirty="0">
                <a:solidFill>
                  <a:srgbClr val="000000"/>
                </a:solidFill>
              </a:rPr>
              <a:t>5%</a:t>
            </a:r>
            <a:r>
              <a:rPr lang="es-ES_tradnl" altLang="x-none" sz="1800" dirty="0">
                <a:solidFill>
                  <a:srgbClr val="000000"/>
                </a:solidFill>
              </a:rPr>
              <a:t> of </a:t>
            </a:r>
            <a:r>
              <a:rPr lang="es-ES_tradnl" altLang="x-none" sz="1800" dirty="0" err="1">
                <a:solidFill>
                  <a:srgbClr val="000000"/>
                </a:solidFill>
              </a:rPr>
              <a:t>the</a:t>
            </a:r>
            <a:r>
              <a:rPr lang="es-ES_tradnl" altLang="x-none" sz="1800" dirty="0">
                <a:solidFill>
                  <a:srgbClr val="000000"/>
                </a:solidFill>
              </a:rPr>
              <a:t> input</a:t>
            </a:r>
            <a:endParaRPr lang="es-ES_tradnl" altLang="x-none" sz="1800" b="1" dirty="0">
              <a:solidFill>
                <a:srgbClr val="000000"/>
              </a:solidFill>
            </a:endParaRPr>
          </a:p>
        </p:txBody>
      </p:sp>
      <p:graphicFrame>
        <p:nvGraphicFramePr>
          <p:cNvPr id="78893" name="Object 18"/>
          <p:cNvGraphicFramePr>
            <a:graphicFrameLocks/>
          </p:cNvGraphicFramePr>
          <p:nvPr>
            <p:extLst>
              <p:ext uri="{D42A27DB-BD31-4B8C-83A1-F6EECF244321}">
                <p14:modId xmlns:p14="http://schemas.microsoft.com/office/powerpoint/2010/main" val="990192009"/>
              </p:ext>
            </p:extLst>
          </p:nvPr>
        </p:nvGraphicFramePr>
        <p:xfrm>
          <a:off x="303213" y="5589588"/>
          <a:ext cx="3438525" cy="887412"/>
        </p:xfrm>
        <a:graphic>
          <a:graphicData uri="http://schemas.openxmlformats.org/presentationml/2006/ole">
            <mc:AlternateContent xmlns:mc="http://schemas.openxmlformats.org/markup-compatibility/2006">
              <mc:Choice xmlns:v="urn:schemas-microsoft-com:vml" Requires="v">
                <p:oleObj name="EcuaciÛn" r:id="rId14" imgW="1968500" imgH="508000" progId="Equation.3">
                  <p:embed/>
                </p:oleObj>
              </mc:Choice>
              <mc:Fallback>
                <p:oleObj name="EcuaciÛn" r:id="rId14" imgW="1968500" imgH="508000" progId="Equation.3">
                  <p:embed/>
                  <p:pic>
                    <p:nvPicPr>
                      <p:cNvPr id="0" name=""/>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3213" y="5589588"/>
                        <a:ext cx="34385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8894" name="Object 18"/>
          <p:cNvGraphicFramePr>
            <a:graphicFrameLocks/>
          </p:cNvGraphicFramePr>
          <p:nvPr>
            <p:extLst>
              <p:ext uri="{D42A27DB-BD31-4B8C-83A1-F6EECF244321}">
                <p14:modId xmlns:p14="http://schemas.microsoft.com/office/powerpoint/2010/main" val="1306314660"/>
              </p:ext>
            </p:extLst>
          </p:nvPr>
        </p:nvGraphicFramePr>
        <p:xfrm>
          <a:off x="3614738" y="5800725"/>
          <a:ext cx="2439987" cy="498475"/>
        </p:xfrm>
        <a:graphic>
          <a:graphicData uri="http://schemas.openxmlformats.org/presentationml/2006/ole">
            <mc:AlternateContent xmlns:mc="http://schemas.openxmlformats.org/markup-compatibility/2006">
              <mc:Choice xmlns:v="urn:schemas-microsoft-com:vml" Requires="v">
                <p:oleObj name="EcuaciÛn" r:id="rId16" imgW="1308100" imgH="266700" progId="Equation.3">
                  <p:embed/>
                </p:oleObj>
              </mc:Choice>
              <mc:Fallback>
                <p:oleObj name="EcuaciÛn" r:id="rId16" imgW="1308100" imgH="266700" progId="Equation.3">
                  <p:embed/>
                  <p:pic>
                    <p:nvPicPr>
                      <p:cNvPr id="0" name=""/>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14738" y="5800725"/>
                        <a:ext cx="24399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8895" name="Object 18"/>
          <p:cNvGraphicFramePr>
            <a:graphicFrameLocks/>
          </p:cNvGraphicFramePr>
          <p:nvPr>
            <p:extLst>
              <p:ext uri="{D42A27DB-BD31-4B8C-83A1-F6EECF244321}">
                <p14:modId xmlns:p14="http://schemas.microsoft.com/office/powerpoint/2010/main" val="1505167339"/>
              </p:ext>
            </p:extLst>
          </p:nvPr>
        </p:nvGraphicFramePr>
        <p:xfrm>
          <a:off x="5894388" y="5788025"/>
          <a:ext cx="2382837" cy="511175"/>
        </p:xfrm>
        <a:graphic>
          <a:graphicData uri="http://schemas.openxmlformats.org/presentationml/2006/ole">
            <mc:AlternateContent xmlns:mc="http://schemas.openxmlformats.org/markup-compatibility/2006">
              <mc:Choice xmlns:v="urn:schemas-microsoft-com:vml" Requires="v">
                <p:oleObj name="EcuaciÛn" r:id="rId18" imgW="1244600" imgH="266700" progId="Equation.3">
                  <p:embed/>
                </p:oleObj>
              </mc:Choice>
              <mc:Fallback>
                <p:oleObj name="EcuaciÛn" r:id="rId18" imgW="1244600" imgH="266700" progId="Equation.3">
                  <p:embed/>
                  <p:pic>
                    <p:nvPicPr>
                      <p:cNvPr id="0" name=""/>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388" y="5788025"/>
                        <a:ext cx="238283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8896" name="Object 18"/>
          <p:cNvGraphicFramePr>
            <a:graphicFrameLocks/>
          </p:cNvGraphicFramePr>
          <p:nvPr/>
        </p:nvGraphicFramePr>
        <p:xfrm>
          <a:off x="8245475" y="5856288"/>
          <a:ext cx="947738" cy="309562"/>
        </p:xfrm>
        <a:graphic>
          <a:graphicData uri="http://schemas.openxmlformats.org/presentationml/2006/ole">
            <mc:AlternateContent xmlns:mc="http://schemas.openxmlformats.org/markup-compatibility/2006">
              <mc:Choice xmlns:v="urn:schemas-microsoft-com:vml" Requires="v">
                <p:oleObj name="EcuaciÛn" r:id="rId20" imgW="508000" imgH="165100" progId="Equation.3">
                  <p:embed/>
                </p:oleObj>
              </mc:Choice>
              <mc:Fallback>
                <p:oleObj name="EcuaciÛn" r:id="rId20" imgW="508000" imgH="165100" progId="Equation.3">
                  <p:embed/>
                  <p:pic>
                    <p:nvPicPr>
                      <p:cNvPr id="0" name=""/>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45475" y="5856288"/>
                        <a:ext cx="947738"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0260714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36</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90113"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27100"/>
            <a:ext cx="8739406" cy="4635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103188" y="5753100"/>
            <a:ext cx="8761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Formulation of example 1 with specification 1</a:t>
            </a:r>
          </a:p>
        </p:txBody>
      </p:sp>
      <p:sp>
        <p:nvSpPr>
          <p:cNvPr id="8"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1 using LCSD: Bode diagram</a:t>
            </a:r>
          </a:p>
        </p:txBody>
      </p:sp>
    </p:spTree>
    <p:extLst>
      <p:ext uri="{BB962C8B-B14F-4D97-AF65-F5344CB8AC3E}">
        <p14:creationId xmlns:p14="http://schemas.microsoft.com/office/powerpoint/2010/main" val="561983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37</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103188" y="5753100"/>
            <a:ext cx="8761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Solution of example 1 with specification 1</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91137" name="Imagen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889000"/>
            <a:ext cx="8730234" cy="45948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1 using LCSD: Bode diagram</a:t>
            </a:r>
          </a:p>
        </p:txBody>
      </p:sp>
    </p:spTree>
    <p:extLst>
      <p:ext uri="{BB962C8B-B14F-4D97-AF65-F5344CB8AC3E}">
        <p14:creationId xmlns:p14="http://schemas.microsoft.com/office/powerpoint/2010/main" val="621302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38</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103188" y="5753100"/>
            <a:ext cx="8761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s-ES_tradnl" sz="2000" dirty="0" err="1"/>
              <a:t>Formulation</a:t>
            </a:r>
            <a:r>
              <a:rPr lang="es-ES_tradnl" sz="2000" dirty="0"/>
              <a:t> of </a:t>
            </a:r>
            <a:r>
              <a:rPr lang="es-ES_tradnl" sz="2000" dirty="0" err="1"/>
              <a:t>example</a:t>
            </a:r>
            <a:r>
              <a:rPr lang="es-ES_tradnl" sz="2000" dirty="0"/>
              <a:t> 1 </a:t>
            </a:r>
            <a:r>
              <a:rPr lang="es-ES_tradnl" sz="2000" dirty="0" err="1"/>
              <a:t>with</a:t>
            </a:r>
            <a:r>
              <a:rPr lang="es-ES_tradnl" sz="2000" dirty="0"/>
              <a:t> </a:t>
            </a:r>
            <a:r>
              <a:rPr lang="es-ES_tradnl" sz="2000" dirty="0" err="1"/>
              <a:t>specifications</a:t>
            </a:r>
            <a:r>
              <a:rPr lang="es-ES_tradnl" sz="2000" dirty="0"/>
              <a:t> 1 and 2</a:t>
            </a:r>
            <a:endParaRPr lang="en-US" altLang="x-none" sz="2000" dirty="0">
              <a:solidFill>
                <a:schemeClr val="tx1"/>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92161" name="Imagen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939800"/>
            <a:ext cx="8723376" cy="46017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1 using LCSD: Bode diagram</a:t>
            </a:r>
          </a:p>
        </p:txBody>
      </p:sp>
    </p:spTree>
    <p:extLst>
      <p:ext uri="{BB962C8B-B14F-4D97-AF65-F5344CB8AC3E}">
        <p14:creationId xmlns:p14="http://schemas.microsoft.com/office/powerpoint/2010/main" val="1164533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39</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103188" y="5753100"/>
            <a:ext cx="8761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Solution of example 1 with specifications 1 and 2</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93185" name="Imagen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30" y="977901"/>
            <a:ext cx="8709660" cy="45948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1 using LCSD: Bode diagram</a:t>
            </a:r>
          </a:p>
        </p:txBody>
      </p:sp>
    </p:spTree>
    <p:extLst>
      <p:ext uri="{BB962C8B-B14F-4D97-AF65-F5344CB8AC3E}">
        <p14:creationId xmlns:p14="http://schemas.microsoft.com/office/powerpoint/2010/main" val="145735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Marcador de número de diapositiva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EE6E98B2-DFAE-E34F-8277-4EED08B25396}" type="slidenum">
              <a:rPr lang="es-ES" altLang="x-none" sz="1200">
                <a:solidFill>
                  <a:schemeClr val="bg1"/>
                </a:solidFill>
              </a:rPr>
              <a:pPr>
                <a:spcBef>
                  <a:spcPct val="0"/>
                </a:spcBef>
                <a:buFontTx/>
                <a:buNone/>
              </a:pPr>
              <a:t>4</a:t>
            </a:fld>
            <a:endParaRPr lang="es-ES" altLang="x-none" sz="1200">
              <a:solidFill>
                <a:schemeClr val="bg1"/>
              </a:solidFill>
            </a:endParaRPr>
          </a:p>
        </p:txBody>
      </p:sp>
      <p:sp>
        <p:nvSpPr>
          <p:cNvPr id="47106" name="Rectangle 2"/>
          <p:cNvSpPr>
            <a:spLocks noChangeArrowheads="1"/>
          </p:cNvSpPr>
          <p:nvPr/>
        </p:nvSpPr>
        <p:spPr bwMode="auto">
          <a:xfrm>
            <a:off x="500063" y="790575"/>
            <a:ext cx="8158162"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lnSpc>
                <a:spcPct val="120000"/>
              </a:lnSpc>
              <a:spcBef>
                <a:spcPct val="30000"/>
              </a:spcBef>
              <a:buFontTx/>
              <a:buNone/>
            </a:pPr>
            <a:r>
              <a:rPr lang="es-ES" altLang="x-none" sz="2000" dirty="0" err="1">
                <a:solidFill>
                  <a:schemeClr val="accent1"/>
                </a:solidFill>
              </a:rPr>
              <a:t>Visualization</a:t>
            </a:r>
            <a:r>
              <a:rPr lang="es-ES" altLang="x-none" sz="2000" dirty="0">
                <a:solidFill>
                  <a:schemeClr val="accent1"/>
                </a:solidFill>
              </a:rPr>
              <a:t> and </a:t>
            </a:r>
            <a:r>
              <a:rPr lang="es-ES" altLang="x-none" sz="2000" dirty="0" err="1">
                <a:solidFill>
                  <a:schemeClr val="accent1"/>
                </a:solidFill>
              </a:rPr>
              <a:t>interactivity</a:t>
            </a:r>
            <a:r>
              <a:rPr lang="es-ES" altLang="x-none" sz="2000" dirty="0">
                <a:solidFill>
                  <a:schemeClr val="accent1"/>
                </a:solidFill>
              </a:rPr>
              <a:t> </a:t>
            </a:r>
            <a:r>
              <a:rPr lang="es-ES" altLang="x-none" sz="2000" dirty="0" err="1">
                <a:solidFill>
                  <a:schemeClr val="tx1"/>
                </a:solidFill>
              </a:rPr>
              <a:t>play</a:t>
            </a:r>
            <a:r>
              <a:rPr lang="es-ES" altLang="x-none" sz="2000" dirty="0">
                <a:solidFill>
                  <a:schemeClr val="tx1"/>
                </a:solidFill>
              </a:rPr>
              <a:t> </a:t>
            </a:r>
            <a:r>
              <a:rPr lang="es-ES" altLang="x-none" sz="2000" dirty="0" err="1">
                <a:solidFill>
                  <a:schemeClr val="tx1"/>
                </a:solidFill>
              </a:rPr>
              <a:t>an</a:t>
            </a:r>
            <a:r>
              <a:rPr lang="es-ES" altLang="x-none" sz="2000" dirty="0">
                <a:solidFill>
                  <a:schemeClr val="tx1"/>
                </a:solidFill>
              </a:rPr>
              <a:t> </a:t>
            </a:r>
            <a:r>
              <a:rPr lang="es-ES" altLang="x-none" sz="2000" dirty="0" err="1">
                <a:solidFill>
                  <a:schemeClr val="tx1"/>
                </a:solidFill>
              </a:rPr>
              <a:t>important</a:t>
            </a:r>
            <a:r>
              <a:rPr lang="es-ES" altLang="x-none" sz="2000" dirty="0">
                <a:solidFill>
                  <a:schemeClr val="tx1"/>
                </a:solidFill>
              </a:rPr>
              <a:t> role in </a:t>
            </a:r>
            <a:r>
              <a:rPr lang="es-ES" altLang="x-none" sz="2000" dirty="0" err="1">
                <a:solidFill>
                  <a:schemeClr val="tx1"/>
                </a:solidFill>
              </a:rPr>
              <a:t>automatic</a:t>
            </a:r>
            <a:r>
              <a:rPr lang="es-ES" altLang="x-none" sz="2000" dirty="0">
                <a:solidFill>
                  <a:schemeClr val="tx1"/>
                </a:solidFill>
              </a:rPr>
              <a:t> control </a:t>
            </a:r>
            <a:r>
              <a:rPr lang="es-ES" altLang="x-none" sz="2000" dirty="0" err="1">
                <a:solidFill>
                  <a:schemeClr val="tx1"/>
                </a:solidFill>
              </a:rPr>
              <a:t>education</a:t>
            </a:r>
            <a:r>
              <a:rPr lang="es-ES" altLang="x-none" sz="2000" dirty="0">
                <a:solidFill>
                  <a:schemeClr val="tx1"/>
                </a:solidFill>
              </a:rPr>
              <a:t> .</a:t>
            </a:r>
          </a:p>
          <a:p>
            <a:pPr algn="just" eaLnBrk="1" hangingPunct="1">
              <a:lnSpc>
                <a:spcPct val="120000"/>
              </a:lnSpc>
              <a:spcBef>
                <a:spcPct val="30000"/>
              </a:spcBef>
              <a:buFontTx/>
              <a:buNone/>
            </a:pPr>
            <a:r>
              <a:rPr lang="es-ES" altLang="x-none" sz="2000" dirty="0" err="1">
                <a:solidFill>
                  <a:schemeClr val="tx1"/>
                </a:solidFill>
              </a:rPr>
              <a:t>The</a:t>
            </a:r>
            <a:r>
              <a:rPr lang="es-ES" altLang="x-none" sz="2000" dirty="0">
                <a:solidFill>
                  <a:schemeClr val="tx1"/>
                </a:solidFill>
              </a:rPr>
              <a:t> ideas, </a:t>
            </a:r>
            <a:r>
              <a:rPr lang="es-ES" altLang="x-none" sz="2000" dirty="0" err="1">
                <a:solidFill>
                  <a:schemeClr val="tx1"/>
                </a:solidFill>
              </a:rPr>
              <a:t>concepts</a:t>
            </a:r>
            <a:r>
              <a:rPr lang="es-ES" altLang="x-none" sz="2000" dirty="0">
                <a:solidFill>
                  <a:schemeClr val="tx1"/>
                </a:solidFill>
              </a:rPr>
              <a:t> and </a:t>
            </a:r>
            <a:r>
              <a:rPr lang="es-ES" altLang="x-none" sz="2000" dirty="0" err="1">
                <a:solidFill>
                  <a:schemeClr val="tx1"/>
                </a:solidFill>
              </a:rPr>
              <a:t>methods</a:t>
            </a:r>
            <a:r>
              <a:rPr lang="es-ES" altLang="x-none" sz="2000" dirty="0">
                <a:solidFill>
                  <a:schemeClr val="tx1"/>
                </a:solidFill>
              </a:rPr>
              <a:t> in </a:t>
            </a:r>
            <a:r>
              <a:rPr lang="es-ES" altLang="x-none" sz="2000" dirty="0">
                <a:solidFill>
                  <a:srgbClr val="C00000"/>
                </a:solidFill>
              </a:rPr>
              <a:t>control </a:t>
            </a:r>
            <a:r>
              <a:rPr lang="es-ES" altLang="x-none" sz="2000" dirty="0" err="1">
                <a:solidFill>
                  <a:srgbClr val="C00000"/>
                </a:solidFill>
              </a:rPr>
              <a:t>engineering</a:t>
            </a:r>
            <a:r>
              <a:rPr lang="es-ES" altLang="x-none" sz="2000" dirty="0">
                <a:solidFill>
                  <a:srgbClr val="C00000"/>
                </a:solidFill>
              </a:rPr>
              <a:t> </a:t>
            </a:r>
            <a:r>
              <a:rPr lang="es-ES" altLang="x-none" sz="2000" dirty="0" err="1">
                <a:solidFill>
                  <a:schemeClr val="tx1"/>
                </a:solidFill>
              </a:rPr>
              <a:t>have</a:t>
            </a:r>
            <a:r>
              <a:rPr lang="es-ES" altLang="x-none" sz="2000" dirty="0">
                <a:solidFill>
                  <a:schemeClr val="tx1"/>
                </a:solidFill>
              </a:rPr>
              <a:t> </a:t>
            </a:r>
            <a:r>
              <a:rPr lang="es-ES" altLang="x-none" sz="2000" dirty="0">
                <a:solidFill>
                  <a:srgbClr val="C00000"/>
                </a:solidFill>
              </a:rPr>
              <a:t>a </a:t>
            </a:r>
            <a:r>
              <a:rPr lang="es-ES" altLang="x-none" sz="2000" dirty="0" err="1">
                <a:solidFill>
                  <a:srgbClr val="C00000"/>
                </a:solidFill>
              </a:rPr>
              <a:t>great</a:t>
            </a:r>
            <a:r>
              <a:rPr lang="es-ES" altLang="x-none" sz="2000" dirty="0">
                <a:solidFill>
                  <a:srgbClr val="C00000"/>
                </a:solidFill>
              </a:rPr>
              <a:t> </a:t>
            </a:r>
            <a:r>
              <a:rPr lang="es-ES" altLang="x-none" sz="2000" dirty="0" err="1">
                <a:solidFill>
                  <a:srgbClr val="C00000"/>
                </a:solidFill>
              </a:rPr>
              <a:t>richness</a:t>
            </a:r>
            <a:r>
              <a:rPr lang="es-ES" altLang="x-none" sz="2000" dirty="0">
                <a:solidFill>
                  <a:srgbClr val="C00000"/>
                </a:solidFill>
              </a:rPr>
              <a:t> of visual </a:t>
            </a:r>
            <a:r>
              <a:rPr lang="es-ES" altLang="x-none" sz="2000" dirty="0" err="1">
                <a:solidFill>
                  <a:srgbClr val="C00000"/>
                </a:solidFill>
              </a:rPr>
              <a:t>content</a:t>
            </a:r>
            <a:r>
              <a:rPr lang="es-ES" altLang="x-none" sz="2000" dirty="0">
                <a:solidFill>
                  <a:schemeClr val="tx1"/>
                </a:solidFill>
              </a:rPr>
              <a:t>.</a:t>
            </a:r>
          </a:p>
        </p:txBody>
      </p:sp>
      <p:pic>
        <p:nvPicPr>
          <p:cNvPr id="471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8" y="2501900"/>
            <a:ext cx="2500312"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825" y="2533650"/>
            <a:ext cx="33845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7363" y="4405313"/>
            <a:ext cx="3398837"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63" y="4075113"/>
            <a:ext cx="221297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0350" y="4271963"/>
            <a:ext cx="22669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7850" y="2393950"/>
            <a:ext cx="16684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tangle 3"/>
          <p:cNvSpPr>
            <a:spLocks noChangeArrowheads="1"/>
          </p:cNvSpPr>
          <p:nvPr/>
        </p:nvSpPr>
        <p:spPr bwMode="auto">
          <a:xfrm>
            <a:off x="-17463" y="222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1. Introduction</a:t>
            </a:r>
            <a:endParaRPr lang="es-ES" altLang="x-none" sz="2800" dirty="0">
              <a:solidFill>
                <a:schemeClr val="accent1"/>
              </a:solidFill>
            </a:endParaRPr>
          </a:p>
        </p:txBody>
      </p:sp>
      <p:sp>
        <p:nvSpPr>
          <p:cNvPr id="11" name="Rectangle 32"/>
          <p:cNvSpPr>
            <a:spLocks noChangeArrowheads="1"/>
          </p:cNvSpPr>
          <p:nvPr/>
        </p:nvSpPr>
        <p:spPr bwMode="auto">
          <a:xfrm>
            <a:off x="142875" y="6157913"/>
            <a:ext cx="87820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lnSpc>
                <a:spcPct val="115000"/>
              </a:lnSpc>
              <a:spcBef>
                <a:spcPct val="0"/>
              </a:spcBef>
              <a:buFontTx/>
              <a:buNone/>
            </a:pPr>
            <a:r>
              <a:rPr lang="es-ES" altLang="x-none" sz="1200" dirty="0">
                <a:solidFill>
                  <a:schemeClr val="tx1"/>
                </a:solidFill>
              </a:rPr>
              <a:t>S. Dormido. “Control </a:t>
            </a:r>
            <a:r>
              <a:rPr lang="es-ES" altLang="x-none" sz="1200" dirty="0" err="1">
                <a:solidFill>
                  <a:schemeClr val="tx1"/>
                </a:solidFill>
              </a:rPr>
              <a:t>learning</a:t>
            </a:r>
            <a:r>
              <a:rPr lang="es-ES" altLang="x-none" sz="1200" dirty="0">
                <a:solidFill>
                  <a:schemeClr val="tx1"/>
                </a:solidFill>
              </a:rPr>
              <a:t>: </a:t>
            </a:r>
            <a:r>
              <a:rPr lang="es-ES" altLang="x-none" sz="1200" dirty="0" err="1">
                <a:solidFill>
                  <a:schemeClr val="tx1"/>
                </a:solidFill>
              </a:rPr>
              <a:t>Present</a:t>
            </a:r>
            <a:r>
              <a:rPr lang="es-ES" altLang="x-none" sz="1200" dirty="0">
                <a:solidFill>
                  <a:schemeClr val="tx1"/>
                </a:solidFill>
              </a:rPr>
              <a:t> and </a:t>
            </a:r>
            <a:r>
              <a:rPr lang="es-ES" altLang="x-none" sz="1200" dirty="0" err="1">
                <a:solidFill>
                  <a:schemeClr val="tx1"/>
                </a:solidFill>
              </a:rPr>
              <a:t>future</a:t>
            </a:r>
            <a:r>
              <a:rPr lang="es-ES" altLang="x-none" sz="1200" dirty="0">
                <a:solidFill>
                  <a:schemeClr val="tx1"/>
                </a:solidFill>
              </a:rPr>
              <a:t>”, </a:t>
            </a:r>
            <a:r>
              <a:rPr lang="es-ES" altLang="x-none" sz="1200" i="1" dirty="0" err="1">
                <a:solidFill>
                  <a:schemeClr val="tx1"/>
                </a:solidFill>
              </a:rPr>
              <a:t>Annual</a:t>
            </a:r>
            <a:r>
              <a:rPr lang="es-ES" altLang="x-none" sz="1200" i="1" dirty="0">
                <a:solidFill>
                  <a:schemeClr val="tx1"/>
                </a:solidFill>
              </a:rPr>
              <a:t> </a:t>
            </a:r>
            <a:r>
              <a:rPr lang="es-ES" altLang="x-none" sz="1200" i="1" dirty="0" err="1">
                <a:solidFill>
                  <a:schemeClr val="tx1"/>
                </a:solidFill>
              </a:rPr>
              <a:t>Reviews</a:t>
            </a:r>
            <a:r>
              <a:rPr lang="es-ES" altLang="x-none" sz="1200" i="1" dirty="0">
                <a:solidFill>
                  <a:schemeClr val="tx1"/>
                </a:solidFill>
              </a:rPr>
              <a:t> in Control</a:t>
            </a:r>
            <a:r>
              <a:rPr lang="es-ES" altLang="x-none" sz="1200" dirty="0">
                <a:solidFill>
                  <a:schemeClr val="tx1"/>
                </a:solidFill>
              </a:rPr>
              <a:t>, vol. 28, pp. 115-136, 2004 </a:t>
            </a:r>
          </a:p>
        </p:txBody>
      </p:sp>
    </p:spTree>
    <p:extLst>
      <p:ext uri="{BB962C8B-B14F-4D97-AF65-F5344CB8AC3E}">
        <p14:creationId xmlns:p14="http://schemas.microsoft.com/office/powerpoint/2010/main" val="28510411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40</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103188" y="5753100"/>
            <a:ext cx="8761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s-ES_tradnl" sz="2000" dirty="0" err="1"/>
              <a:t>Formulation</a:t>
            </a:r>
            <a:r>
              <a:rPr lang="es-ES_tradnl" sz="2000" dirty="0"/>
              <a:t> of </a:t>
            </a:r>
            <a:r>
              <a:rPr lang="es-ES_tradnl" sz="2000" dirty="0" err="1"/>
              <a:t>example</a:t>
            </a:r>
            <a:r>
              <a:rPr lang="es-ES_tradnl" sz="2000" dirty="0"/>
              <a:t> 1 </a:t>
            </a:r>
            <a:r>
              <a:rPr lang="es-ES_tradnl" sz="2000" dirty="0" err="1"/>
              <a:t>with</a:t>
            </a:r>
            <a:r>
              <a:rPr lang="es-ES_tradnl" sz="2000" dirty="0"/>
              <a:t> </a:t>
            </a:r>
            <a:r>
              <a:rPr lang="es-ES_tradnl" sz="2000" dirty="0" err="1"/>
              <a:t>specifications</a:t>
            </a:r>
            <a:r>
              <a:rPr lang="es-ES_tradnl" sz="2000" dirty="0"/>
              <a:t> 1, 2 and 3</a:t>
            </a:r>
            <a:endParaRPr lang="en-US" altLang="x-none" sz="2000" dirty="0">
              <a:solidFill>
                <a:schemeClr val="tx1"/>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0" name="Rectangle 4"/>
          <p:cNvSpPr>
            <a:spLocks noChangeArrowheads="1"/>
          </p:cNvSpPr>
          <p:nvPr/>
        </p:nvSpPr>
        <p:spPr bwMode="auto">
          <a:xfrm>
            <a:off x="139700" y="762000"/>
            <a:ext cx="1344967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94211" name="Imagen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99" y="863600"/>
            <a:ext cx="8880679" cy="4699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1 using LCSD: Bode diagram</a:t>
            </a:r>
          </a:p>
        </p:txBody>
      </p:sp>
    </p:spTree>
    <p:extLst>
      <p:ext uri="{BB962C8B-B14F-4D97-AF65-F5344CB8AC3E}">
        <p14:creationId xmlns:p14="http://schemas.microsoft.com/office/powerpoint/2010/main" val="1242821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41</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103188" y="5753100"/>
            <a:ext cx="8761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Solution of example 1 with specifications 1, 2 and 3</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95233" name="Imagen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5500"/>
            <a:ext cx="8859124" cy="4699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1 using LCSD: Bode diagram</a:t>
            </a:r>
          </a:p>
        </p:txBody>
      </p:sp>
    </p:spTree>
    <p:extLst>
      <p:ext uri="{BB962C8B-B14F-4D97-AF65-F5344CB8AC3E}">
        <p14:creationId xmlns:p14="http://schemas.microsoft.com/office/powerpoint/2010/main" val="1916422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42</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s-ES_tradnl" sz="2000" dirty="0" err="1"/>
              <a:t>Formulation</a:t>
            </a:r>
            <a:r>
              <a:rPr lang="es-ES_tradnl" sz="2000" dirty="0"/>
              <a:t> of </a:t>
            </a:r>
            <a:r>
              <a:rPr lang="es-ES_tradnl" sz="2000" dirty="0" err="1"/>
              <a:t>example</a:t>
            </a:r>
            <a:r>
              <a:rPr lang="es-ES_tradnl" sz="2000" dirty="0"/>
              <a:t> 1 </a:t>
            </a:r>
            <a:r>
              <a:rPr lang="es-ES_tradnl" sz="2000" dirty="0" err="1"/>
              <a:t>with</a:t>
            </a:r>
            <a:r>
              <a:rPr lang="es-ES_tradnl" sz="2000" dirty="0"/>
              <a:t> </a:t>
            </a:r>
            <a:r>
              <a:rPr lang="es-ES_tradnl" sz="2000" dirty="0" err="1"/>
              <a:t>specifications</a:t>
            </a:r>
            <a:r>
              <a:rPr lang="es-ES_tradnl" sz="2000" dirty="0"/>
              <a:t> 1, 2, 3 and 4</a:t>
            </a:r>
            <a:endParaRPr lang="en-US" altLang="x-none" sz="2000" dirty="0">
              <a:solidFill>
                <a:schemeClr val="tx1"/>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96257" name="Imagen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99" y="723900"/>
            <a:ext cx="8873379" cy="4673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1 using LCSD: Bode diagram</a:t>
            </a:r>
          </a:p>
        </p:txBody>
      </p:sp>
    </p:spTree>
    <p:extLst>
      <p:ext uri="{BB962C8B-B14F-4D97-AF65-F5344CB8AC3E}">
        <p14:creationId xmlns:p14="http://schemas.microsoft.com/office/powerpoint/2010/main" val="1355623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43</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Solution of example 1 with specifications 1, 2, 3 and 4</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97281"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876300"/>
            <a:ext cx="8704592" cy="45847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1 using LCSD: Bode diagram</a:t>
            </a:r>
          </a:p>
        </p:txBody>
      </p:sp>
    </p:spTree>
    <p:extLst>
      <p:ext uri="{BB962C8B-B14F-4D97-AF65-F5344CB8AC3E}">
        <p14:creationId xmlns:p14="http://schemas.microsoft.com/office/powerpoint/2010/main" val="1305027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190" name="Group 6"/>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FFFFFF"/>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Conclusiones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1199" name="Group 15"/>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FFFFFF"/>
                          </a:solidFill>
                          <a:effectLst/>
                          <a:latin typeface="Arial" charset="0"/>
                          <a:ea typeface="ＭＳ Ｐゴシック" charset="-128"/>
                        </a:rPr>
                        <a:t>Conclusiones</a:t>
                      </a:r>
                      <a:endParaRPr kumimoji="0" lang="es-ES" altLang="x-none" sz="1300" b="0" i="0" u="none" strike="noStrike" cap="none" normalizeH="0" baseline="0">
                        <a:ln>
                          <a:noFill/>
                        </a:ln>
                        <a:solidFill>
                          <a:srgbClr val="FFFFFF"/>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8868" name="Rectangle 24"/>
          <p:cNvSpPr>
            <a:spLocks noChangeArrowheads="1"/>
          </p:cNvSpPr>
          <p:nvPr/>
        </p:nvSpPr>
        <p:spPr bwMode="auto">
          <a:xfrm>
            <a:off x="0" y="0"/>
            <a:ext cx="9144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8884" name="Rectangle 2"/>
          <p:cNvSpPr>
            <a:spLocks noChangeArrowheads="1"/>
          </p:cNvSpPr>
          <p:nvPr/>
        </p:nvSpPr>
        <p:spPr bwMode="auto">
          <a:xfrm>
            <a:off x="101600" y="2000250"/>
            <a:ext cx="899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r>
              <a:rPr lang="es-ES_tradnl" altLang="x-none" sz="2000" b="1" dirty="0" err="1">
                <a:solidFill>
                  <a:schemeClr val="accent1"/>
                </a:solidFill>
              </a:rPr>
              <a:t>Specifications</a:t>
            </a:r>
            <a:r>
              <a:rPr lang="es-ES_tradnl" altLang="x-none" sz="2000" dirty="0">
                <a:solidFill>
                  <a:schemeClr val="accent1"/>
                </a:solidFill>
              </a:rPr>
              <a:t>: </a:t>
            </a:r>
            <a:r>
              <a:rPr lang="es-ES_tradnl" altLang="x-none" sz="2000" dirty="0" err="1">
                <a:solidFill>
                  <a:schemeClr val="accent1"/>
                </a:solidFill>
              </a:rPr>
              <a:t>The</a:t>
            </a:r>
            <a:r>
              <a:rPr lang="es-ES_tradnl" altLang="x-none" sz="2000" dirty="0">
                <a:solidFill>
                  <a:schemeClr val="accent1"/>
                </a:solidFill>
              </a:rPr>
              <a:t> open </a:t>
            </a:r>
            <a:r>
              <a:rPr lang="es-ES_tradnl" altLang="x-none" sz="2000" dirty="0" err="1">
                <a:solidFill>
                  <a:schemeClr val="accent1"/>
                </a:solidFill>
              </a:rPr>
              <a:t>loop</a:t>
            </a:r>
            <a:r>
              <a:rPr lang="es-ES_tradnl" altLang="x-none" sz="2000" dirty="0">
                <a:solidFill>
                  <a:schemeClr val="accent1"/>
                </a:solidFill>
              </a:rPr>
              <a:t> transfer </a:t>
            </a:r>
            <a:r>
              <a:rPr lang="es-ES_tradnl" altLang="x-none" sz="2000" dirty="0" err="1">
                <a:solidFill>
                  <a:schemeClr val="accent1"/>
                </a:solidFill>
              </a:rPr>
              <a:t>function</a:t>
            </a:r>
            <a:r>
              <a:rPr lang="es-ES_tradnl" altLang="x-none" sz="2000" dirty="0">
                <a:solidFill>
                  <a:schemeClr val="accent1"/>
                </a:solidFill>
              </a:rPr>
              <a:t> </a:t>
            </a:r>
            <a:r>
              <a:rPr lang="es-ES_tradnl" altLang="x-none" sz="2000" i="1" dirty="0">
                <a:solidFill>
                  <a:schemeClr val="accent1"/>
                </a:solidFill>
              </a:rPr>
              <a:t>L</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 = </a:t>
            </a:r>
            <a:r>
              <a:rPr lang="es-ES_tradnl" altLang="x-none" sz="2000" i="1" dirty="0">
                <a:solidFill>
                  <a:schemeClr val="accent1"/>
                </a:solidFill>
              </a:rPr>
              <a:t>G</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a:t>
            </a:r>
            <a:r>
              <a:rPr lang="es-ES_tradnl" altLang="x-none" sz="2000" i="1" dirty="0">
                <a:solidFill>
                  <a:schemeClr val="accent1"/>
                </a:solidFill>
              </a:rPr>
              <a:t>C</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 </a:t>
            </a:r>
            <a:r>
              <a:rPr lang="es-ES_tradnl" altLang="x-none" sz="2000" dirty="0" err="1">
                <a:solidFill>
                  <a:schemeClr val="accent1"/>
                </a:solidFill>
              </a:rPr>
              <a:t>must</a:t>
            </a:r>
            <a:r>
              <a:rPr lang="es-ES_tradnl" altLang="x-none" sz="2000" dirty="0">
                <a:solidFill>
                  <a:schemeClr val="accent1"/>
                </a:solidFill>
              </a:rPr>
              <a:t> </a:t>
            </a:r>
            <a:r>
              <a:rPr lang="es-ES_tradnl" altLang="x-none" sz="2000" dirty="0" err="1">
                <a:solidFill>
                  <a:schemeClr val="accent1"/>
                </a:solidFill>
              </a:rPr>
              <a:t>fulfill</a:t>
            </a:r>
            <a:r>
              <a:rPr lang="es-ES_tradnl" altLang="x-none" sz="2000" dirty="0">
                <a:solidFill>
                  <a:schemeClr val="accent1"/>
                </a:solidFill>
              </a:rPr>
              <a:t>:</a:t>
            </a:r>
            <a:endParaRPr lang="en-GB" altLang="x-none" sz="2000" dirty="0">
              <a:solidFill>
                <a:schemeClr val="accent1"/>
              </a:solidFill>
            </a:endParaRPr>
          </a:p>
        </p:txBody>
      </p:sp>
      <p:sp>
        <p:nvSpPr>
          <p:cNvPr id="78885" name="Text Box 57"/>
          <p:cNvSpPr txBox="1">
            <a:spLocks noChangeArrowheads="1"/>
          </p:cNvSpPr>
          <p:nvPr/>
        </p:nvSpPr>
        <p:spPr bwMode="auto">
          <a:xfrm>
            <a:off x="233363" y="2911475"/>
            <a:ext cx="5380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r>
              <a:rPr lang="en-US" altLang="x-none" sz="1800" dirty="0">
                <a:solidFill>
                  <a:schemeClr val="tx1"/>
                </a:solidFill>
                <a:ea typeface="MS PGothic" charset="-128"/>
              </a:rPr>
              <a:t>2) </a:t>
            </a:r>
            <a:r>
              <a:rPr lang="es-ES_tradnl" altLang="x-none" sz="1800" dirty="0" err="1">
                <a:solidFill>
                  <a:schemeClr val="tx1"/>
                </a:solidFill>
              </a:rPr>
              <a:t>Velocity</a:t>
            </a:r>
            <a:r>
              <a:rPr lang="es-ES_tradnl" altLang="x-none" sz="1800" dirty="0">
                <a:solidFill>
                  <a:schemeClr val="tx1"/>
                </a:solidFill>
              </a:rPr>
              <a:t> error </a:t>
            </a:r>
            <a:r>
              <a:rPr lang="es-ES_tradnl" altLang="x-none" sz="1800" dirty="0" err="1">
                <a:solidFill>
                  <a:schemeClr val="tx1"/>
                </a:solidFill>
              </a:rPr>
              <a:t>constant</a:t>
            </a:r>
            <a:r>
              <a:rPr lang="es-ES_tradnl" altLang="x-none" sz="1800" dirty="0">
                <a:solidFill>
                  <a:schemeClr val="tx1"/>
                </a:solidFill>
              </a:rPr>
              <a:t> : </a:t>
            </a:r>
            <a:r>
              <a:rPr lang="es-ES_tradnl" altLang="x-none" sz="1800" i="1" dirty="0">
                <a:solidFill>
                  <a:schemeClr val="tx1"/>
                </a:solidFill>
              </a:rPr>
              <a:t>K</a:t>
            </a:r>
            <a:r>
              <a:rPr lang="es-ES_tradnl" altLang="x-none" sz="1800" i="1" baseline="-25000" dirty="0">
                <a:solidFill>
                  <a:schemeClr val="tx1"/>
                </a:solidFill>
              </a:rPr>
              <a:t>v</a:t>
            </a:r>
            <a:r>
              <a:rPr lang="es-ES_tradnl" altLang="x-none" sz="1800" dirty="0">
                <a:solidFill>
                  <a:schemeClr val="tx1"/>
                </a:solidFill>
              </a:rPr>
              <a:t> &gt; 11,5 s</a:t>
            </a:r>
            <a:r>
              <a:rPr lang="es-ES_tradnl" altLang="x-none" sz="1800" baseline="30000" dirty="0">
                <a:solidFill>
                  <a:schemeClr val="tx1"/>
                </a:solidFill>
              </a:rPr>
              <a:t>-1</a:t>
            </a:r>
            <a:endParaRPr lang="es-ES_tradnl" altLang="x-none" sz="1800" b="1" dirty="0">
              <a:solidFill>
                <a:srgbClr val="000000"/>
              </a:solidFill>
            </a:endParaRPr>
          </a:p>
        </p:txBody>
      </p:sp>
      <p:sp>
        <p:nvSpPr>
          <p:cNvPr id="78886" name="Rectangle 25"/>
          <p:cNvSpPr>
            <a:spLocks noChangeArrowheads="1"/>
          </p:cNvSpPr>
          <p:nvPr/>
        </p:nvSpPr>
        <p:spPr bwMode="auto">
          <a:xfrm>
            <a:off x="221887" y="2451100"/>
            <a:ext cx="8676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spcBef>
                <a:spcPct val="0"/>
              </a:spcBef>
              <a:buFontTx/>
              <a:buNone/>
            </a:pPr>
            <a:r>
              <a:rPr lang="es-ES_tradnl" altLang="x-none" sz="1800" dirty="0">
                <a:solidFill>
                  <a:schemeClr val="tx1"/>
                </a:solidFill>
              </a:rPr>
              <a:t>1) </a:t>
            </a:r>
            <a:r>
              <a:rPr lang="es-ES_tradnl" altLang="x-none" sz="1800" dirty="0" err="1">
                <a:solidFill>
                  <a:srgbClr val="000000"/>
                </a:solidFill>
              </a:rPr>
              <a:t>The</a:t>
            </a:r>
            <a:r>
              <a:rPr lang="es-ES_tradnl" altLang="x-none" sz="1800" dirty="0">
                <a:solidFill>
                  <a:srgbClr val="000000"/>
                </a:solidFill>
              </a:rPr>
              <a:t> </a:t>
            </a:r>
            <a:r>
              <a:rPr lang="es-ES_tradnl" altLang="x-none" sz="1800" dirty="0" err="1">
                <a:solidFill>
                  <a:srgbClr val="000000"/>
                </a:solidFill>
              </a:rPr>
              <a:t>maximum</a:t>
            </a:r>
            <a:r>
              <a:rPr lang="es-ES_tradnl" altLang="x-none" sz="1800" dirty="0">
                <a:solidFill>
                  <a:srgbClr val="000000"/>
                </a:solidFill>
              </a:rPr>
              <a:t> </a:t>
            </a:r>
            <a:r>
              <a:rPr lang="es-ES_tradnl" altLang="x-none" sz="1800" dirty="0" err="1">
                <a:solidFill>
                  <a:srgbClr val="000000"/>
                </a:solidFill>
              </a:rPr>
              <a:t>magnitude</a:t>
            </a:r>
            <a:r>
              <a:rPr lang="es-ES_tradnl" altLang="x-none" sz="1800" dirty="0">
                <a:solidFill>
                  <a:srgbClr val="000000"/>
                </a:solidFill>
              </a:rPr>
              <a:t> of </a:t>
            </a:r>
            <a:r>
              <a:rPr lang="es-ES_tradnl" altLang="x-none" sz="1800" dirty="0" err="1">
                <a:solidFill>
                  <a:srgbClr val="000000"/>
                </a:solidFill>
              </a:rPr>
              <a:t>the</a:t>
            </a:r>
            <a:r>
              <a:rPr lang="es-ES_tradnl" altLang="x-none" sz="1800" dirty="0">
                <a:solidFill>
                  <a:srgbClr val="000000"/>
                </a:solidFill>
              </a:rPr>
              <a:t> </a:t>
            </a:r>
            <a:r>
              <a:rPr lang="es-ES_tradnl" altLang="x-none" sz="1800" dirty="0" err="1">
                <a:solidFill>
                  <a:srgbClr val="000000"/>
                </a:solidFill>
              </a:rPr>
              <a:t>complementary</a:t>
            </a:r>
            <a:r>
              <a:rPr lang="es-ES_tradnl" altLang="x-none" sz="1800" dirty="0">
                <a:solidFill>
                  <a:srgbClr val="000000"/>
                </a:solidFill>
              </a:rPr>
              <a:t> </a:t>
            </a:r>
            <a:r>
              <a:rPr lang="es-ES_tradnl" altLang="x-none" sz="1800" dirty="0" err="1">
                <a:solidFill>
                  <a:srgbClr val="000000"/>
                </a:solidFill>
              </a:rPr>
              <a:t>sensitivity</a:t>
            </a:r>
            <a:r>
              <a:rPr lang="es-ES_tradnl" altLang="x-none" sz="1800" dirty="0">
                <a:solidFill>
                  <a:srgbClr val="000000"/>
                </a:solidFill>
              </a:rPr>
              <a:t> </a:t>
            </a:r>
            <a:r>
              <a:rPr lang="es-ES_tradnl" altLang="x-none" sz="1800" dirty="0" err="1">
                <a:solidFill>
                  <a:srgbClr val="000000"/>
                </a:solidFill>
              </a:rPr>
              <a:t>function</a:t>
            </a:r>
            <a:r>
              <a:rPr lang="es-ES_tradnl" altLang="x-none" sz="1800" dirty="0">
                <a:solidFill>
                  <a:srgbClr val="000000"/>
                </a:solidFill>
              </a:rPr>
              <a:t> </a:t>
            </a:r>
            <a:r>
              <a:rPr lang="es-ES_tradnl" altLang="x-none" sz="1800" dirty="0" err="1">
                <a:solidFill>
                  <a:srgbClr val="000000"/>
                </a:solidFill>
              </a:rPr>
              <a:t>must</a:t>
            </a:r>
            <a:r>
              <a:rPr lang="es-ES_tradnl" altLang="x-none" sz="1800" dirty="0">
                <a:solidFill>
                  <a:srgbClr val="000000"/>
                </a:solidFill>
              </a:rPr>
              <a:t> be &lt; 1.4</a:t>
            </a:r>
            <a:endParaRPr lang="en-GB" altLang="x-none" sz="1800" baseline="30000" dirty="0">
              <a:solidFill>
                <a:schemeClr val="tx1"/>
              </a:solidFill>
            </a:endParaRPr>
          </a:p>
        </p:txBody>
      </p:sp>
      <p:sp>
        <p:nvSpPr>
          <p:cNvPr id="78887" name="Rectangle 4"/>
          <p:cNvSpPr>
            <a:spLocks noChangeArrowheads="1"/>
          </p:cNvSpPr>
          <p:nvPr/>
        </p:nvSpPr>
        <p:spPr bwMode="auto">
          <a:xfrm>
            <a:off x="228600" y="3390900"/>
            <a:ext cx="847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r>
              <a:rPr lang="es-ES_tradnl" altLang="x-none" sz="1800" dirty="0">
                <a:solidFill>
                  <a:srgbClr val="000000"/>
                </a:solidFill>
              </a:rPr>
              <a:t>3) </a:t>
            </a:r>
            <a:r>
              <a:rPr lang="es-ES_tradnl" altLang="x-none" sz="1800" dirty="0" err="1">
                <a:solidFill>
                  <a:srgbClr val="000000"/>
                </a:solidFill>
              </a:rPr>
              <a:t>Settling</a:t>
            </a:r>
            <a:r>
              <a:rPr lang="es-ES_tradnl" altLang="x-none" sz="1800" dirty="0">
                <a:solidFill>
                  <a:srgbClr val="000000"/>
                </a:solidFill>
              </a:rPr>
              <a:t> time </a:t>
            </a:r>
            <a:r>
              <a:rPr lang="es-ES_tradnl" altLang="x-none" sz="1800" i="1" dirty="0" err="1">
                <a:solidFill>
                  <a:srgbClr val="000000"/>
                </a:solidFill>
              </a:rPr>
              <a:t>t</a:t>
            </a:r>
            <a:r>
              <a:rPr lang="es-ES_tradnl" altLang="x-none" sz="1800" i="1" baseline="-25000" dirty="0" err="1">
                <a:solidFill>
                  <a:srgbClr val="000000"/>
                </a:solidFill>
              </a:rPr>
              <a:t>s</a:t>
            </a:r>
            <a:r>
              <a:rPr lang="es-ES_tradnl" altLang="x-none" sz="1800" i="1" dirty="0">
                <a:solidFill>
                  <a:srgbClr val="000000"/>
                </a:solidFill>
              </a:rPr>
              <a:t> </a:t>
            </a:r>
            <a:r>
              <a:rPr lang="es-ES_tradnl" altLang="x-none" sz="1800" dirty="0">
                <a:solidFill>
                  <a:srgbClr val="000000"/>
                </a:solidFill>
              </a:rPr>
              <a:t>&lt; 0,5s</a:t>
            </a:r>
            <a:endParaRPr lang="es-ES_tradnl" altLang="x-none" sz="1800" b="1" dirty="0">
              <a:solidFill>
                <a:srgbClr val="000000"/>
              </a:solidFill>
            </a:endParaRPr>
          </a:p>
        </p:txBody>
      </p:sp>
      <p:sp>
        <p:nvSpPr>
          <p:cNvPr id="78892" name="Rectangle 4"/>
          <p:cNvSpPr>
            <a:spLocks noChangeArrowheads="1"/>
          </p:cNvSpPr>
          <p:nvPr/>
        </p:nvSpPr>
        <p:spPr bwMode="auto">
          <a:xfrm>
            <a:off x="228600" y="3886200"/>
            <a:ext cx="891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None/>
            </a:pPr>
            <a:r>
              <a:rPr lang="es-ES_tradnl" altLang="x-none" sz="1800" dirty="0">
                <a:solidFill>
                  <a:srgbClr val="000000"/>
                </a:solidFill>
              </a:rPr>
              <a:t>4) </a:t>
            </a:r>
            <a:r>
              <a:rPr lang="en-US" altLang="x-none" sz="1800" dirty="0">
                <a:solidFill>
                  <a:schemeClr val="tx1"/>
                </a:solidFill>
                <a:ea typeface="MS PGothic" charset="-128"/>
              </a:rPr>
              <a:t>Overshoot PO &lt; 10%</a:t>
            </a:r>
          </a:p>
        </p:txBody>
      </p:sp>
      <mc:AlternateContent xmlns:mc="http://schemas.openxmlformats.org/markup-compatibility/2006" xmlns:a14="http://schemas.microsoft.com/office/drawing/2010/main">
        <mc:Choice Requires="a14">
          <p:sp>
            <p:nvSpPr>
              <p:cNvPr id="6" name="CuadroTexto 5"/>
              <p:cNvSpPr txBox="1"/>
              <p:nvPr/>
            </p:nvSpPr>
            <p:spPr>
              <a:xfrm>
                <a:off x="2705100" y="1047750"/>
                <a:ext cx="2896114" cy="621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charset="0"/>
                        </a:rPr>
                        <m:t>𝐺</m:t>
                      </m:r>
                      <m:d>
                        <m:dPr>
                          <m:ctrlPr>
                            <a:rPr lang="is-IS" sz="2000" b="0" i="1" smtClean="0">
                              <a:latin typeface="Cambria Math" panose="02040503050406030204" pitchFamily="18" charset="0"/>
                            </a:rPr>
                          </m:ctrlPr>
                        </m:dPr>
                        <m:e>
                          <m:r>
                            <a:rPr lang="es-ES" sz="2000" b="0" i="1" smtClean="0">
                              <a:latin typeface="Cambria Math" charset="0"/>
                            </a:rPr>
                            <m:t>𝑠</m:t>
                          </m:r>
                        </m:e>
                      </m:d>
                      <m:r>
                        <a:rPr lang="es-ES" sz="2000" b="0" i="1" smtClean="0">
                          <a:latin typeface="Cambria Math" charset="0"/>
                        </a:rPr>
                        <m:t>=</m:t>
                      </m:r>
                      <m:f>
                        <m:fPr>
                          <m:ctrlPr>
                            <a:rPr lang="bg-BG" sz="2000" b="0" i="1" smtClean="0">
                              <a:latin typeface="Cambria Math" panose="02040503050406030204" pitchFamily="18" charset="0"/>
                            </a:rPr>
                          </m:ctrlPr>
                        </m:fPr>
                        <m:num>
                          <m:r>
                            <a:rPr lang="es-ES" sz="2000" b="0" i="1" smtClean="0">
                              <a:latin typeface="Cambria Math" charset="0"/>
                            </a:rPr>
                            <m:t>2340</m:t>
                          </m:r>
                        </m:num>
                        <m:den>
                          <m:r>
                            <a:rPr lang="es-ES" sz="2000" b="0" i="1" smtClean="0">
                              <a:latin typeface="Cambria Math" charset="0"/>
                            </a:rPr>
                            <m:t>𝑠</m:t>
                          </m:r>
                          <m:d>
                            <m:dPr>
                              <m:ctrlPr>
                                <a:rPr lang="is-IS" sz="2000" b="0" i="1" smtClean="0">
                                  <a:latin typeface="Cambria Math" panose="02040503050406030204" pitchFamily="18" charset="0"/>
                                </a:rPr>
                              </m:ctrlPr>
                            </m:dPr>
                            <m:e>
                              <m:r>
                                <a:rPr lang="es-ES" sz="2000" b="0" i="1" smtClean="0">
                                  <a:latin typeface="Cambria Math" charset="0"/>
                                </a:rPr>
                                <m:t>𝑠</m:t>
                              </m:r>
                              <m:r>
                                <a:rPr lang="es-ES" sz="2000" b="0" i="1" smtClean="0">
                                  <a:latin typeface="Cambria Math" charset="0"/>
                                </a:rPr>
                                <m:t>+10</m:t>
                              </m:r>
                            </m:e>
                          </m:d>
                          <m:d>
                            <m:dPr>
                              <m:ctrlPr>
                                <a:rPr lang="is-IS" sz="2000" b="0" i="1" smtClean="0">
                                  <a:latin typeface="Cambria Math" panose="02040503050406030204" pitchFamily="18" charset="0"/>
                                </a:rPr>
                              </m:ctrlPr>
                            </m:dPr>
                            <m:e>
                              <m:r>
                                <a:rPr lang="es-ES" sz="2000" b="0" i="1" smtClean="0">
                                  <a:latin typeface="Cambria Math" charset="0"/>
                                </a:rPr>
                                <m:t>𝑠</m:t>
                              </m:r>
                              <m:r>
                                <a:rPr lang="es-ES" sz="2000" b="0" i="1" smtClean="0">
                                  <a:latin typeface="Cambria Math" charset="0"/>
                                </a:rPr>
                                <m:t>+20</m:t>
                              </m:r>
                            </m:e>
                          </m:d>
                        </m:den>
                      </m:f>
                    </m:oMath>
                  </m:oMathPara>
                </a14:m>
                <a:endParaRPr lang="es-ES_tradnl" sz="2000" dirty="0"/>
              </a:p>
            </p:txBody>
          </p:sp>
        </mc:Choice>
        <mc:Fallback xmlns="">
          <p:sp>
            <p:nvSpPr>
              <p:cNvPr id="6" name="CuadroTexto 5"/>
              <p:cNvSpPr txBox="1">
                <a:spLocks noRot="1" noChangeAspect="1" noMove="1" noResize="1" noEditPoints="1" noAdjustHandles="1" noChangeArrowheads="1" noChangeShapeType="1" noTextEdit="1"/>
              </p:cNvSpPr>
              <p:nvPr/>
            </p:nvSpPr>
            <p:spPr>
              <a:xfrm>
                <a:off x="2705100" y="1047750"/>
                <a:ext cx="2896114" cy="621709"/>
              </a:xfrm>
              <a:prstGeom prst="rect">
                <a:avLst/>
              </a:prstGeom>
              <a:blipFill rotWithShape="0">
                <a:blip r:embed="rId2"/>
                <a:stretch>
                  <a:fillRect/>
                </a:stretch>
              </a:blipFill>
            </p:spPr>
            <p:txBody>
              <a:bodyPr/>
              <a:lstStyle/>
              <a:p>
                <a:r>
                  <a:rPr lang="es-ES_tradnl">
                    <a:noFill/>
                  </a:rPr>
                  <a:t> </a:t>
                </a:r>
              </a:p>
            </p:txBody>
          </p:sp>
        </mc:Fallback>
      </mc:AlternateContent>
      <p:sp>
        <p:nvSpPr>
          <p:cNvPr id="13"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2 using LCSD: Nichols diagram</a:t>
            </a:r>
          </a:p>
        </p:txBody>
      </p:sp>
    </p:spTree>
    <p:extLst>
      <p:ext uri="{BB962C8B-B14F-4D97-AF65-F5344CB8AC3E}">
        <p14:creationId xmlns:p14="http://schemas.microsoft.com/office/powerpoint/2010/main" val="1196997257"/>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45</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Formulation of example 2</a:t>
            </a:r>
            <a:endParaRPr lang="en-US" sz="20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16000"/>
            <a:ext cx="8716518" cy="4588002"/>
          </a:xfrm>
          <a:prstGeom prst="rect">
            <a:avLst/>
          </a:prstGeom>
        </p:spPr>
      </p:pic>
      <p:sp>
        <p:nvSpPr>
          <p:cNvPr id="17"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2 using LCSD: Nichols diagram</a:t>
            </a:r>
          </a:p>
        </p:txBody>
      </p:sp>
    </p:spTree>
    <p:extLst>
      <p:ext uri="{BB962C8B-B14F-4D97-AF65-F5344CB8AC3E}">
        <p14:creationId xmlns:p14="http://schemas.microsoft.com/office/powerpoint/2010/main" val="400857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46</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Formulation of example 2 with specification 1</a:t>
            </a:r>
            <a:endParaRPr lang="en-US" sz="20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041400"/>
            <a:ext cx="8730234" cy="4553712"/>
          </a:xfrm>
          <a:prstGeom prst="rect">
            <a:avLst/>
          </a:prstGeom>
        </p:spPr>
      </p:pic>
      <p:sp>
        <p:nvSpPr>
          <p:cNvPr id="17"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2 using LCSD: Nichols diagram</a:t>
            </a:r>
          </a:p>
        </p:txBody>
      </p:sp>
    </p:spTree>
    <p:extLst>
      <p:ext uri="{BB962C8B-B14F-4D97-AF65-F5344CB8AC3E}">
        <p14:creationId xmlns:p14="http://schemas.microsoft.com/office/powerpoint/2010/main" val="1844842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47</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Solution of example 2 with specification 1</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16000"/>
            <a:ext cx="8723376" cy="4505706"/>
          </a:xfrm>
          <a:prstGeom prst="rect">
            <a:avLst/>
          </a:prstGeom>
        </p:spPr>
      </p:pic>
      <p:sp>
        <p:nvSpPr>
          <p:cNvPr id="16"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2 using LCSD: Nichols diagram</a:t>
            </a:r>
          </a:p>
        </p:txBody>
      </p:sp>
    </p:spTree>
    <p:extLst>
      <p:ext uri="{BB962C8B-B14F-4D97-AF65-F5344CB8AC3E}">
        <p14:creationId xmlns:p14="http://schemas.microsoft.com/office/powerpoint/2010/main" val="1177425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48</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None/>
            </a:pPr>
            <a:r>
              <a:rPr lang="en-US" altLang="x-none" sz="2000" dirty="0">
                <a:solidFill>
                  <a:schemeClr val="tx1"/>
                </a:solidFill>
              </a:rPr>
              <a:t>Formulation of example 2 with specifications 1</a:t>
            </a:r>
            <a:r>
              <a:rPr lang="en-US" sz="2000" dirty="0"/>
              <a:t> and 2 </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7" name="Imagen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016000"/>
            <a:ext cx="8723376" cy="4485132"/>
          </a:xfrm>
          <a:prstGeom prst="rect">
            <a:avLst/>
          </a:prstGeom>
        </p:spPr>
      </p:pic>
      <p:sp>
        <p:nvSpPr>
          <p:cNvPr id="16"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2 using LCSD: Nichols diagram</a:t>
            </a:r>
          </a:p>
        </p:txBody>
      </p:sp>
    </p:spTree>
    <p:extLst>
      <p:ext uri="{BB962C8B-B14F-4D97-AF65-F5344CB8AC3E}">
        <p14:creationId xmlns:p14="http://schemas.microsoft.com/office/powerpoint/2010/main" val="1163320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49</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None/>
            </a:pPr>
            <a:r>
              <a:rPr lang="en-US" altLang="x-none" sz="2000" dirty="0">
                <a:solidFill>
                  <a:schemeClr val="tx1"/>
                </a:solidFill>
              </a:rPr>
              <a:t>Solution of example 2 with specifications 1 and 2</a:t>
            </a:r>
          </a:p>
          <a:p>
            <a:pPr algn="ctr">
              <a:lnSpc>
                <a:spcPct val="135000"/>
              </a:lnSpc>
              <a:spcBef>
                <a:spcPct val="55000"/>
              </a:spcBef>
              <a:buFontTx/>
              <a:buNone/>
            </a:pPr>
            <a:r>
              <a:rPr lang="en-US" sz="2000" dirty="0"/>
              <a:t> </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016000"/>
            <a:ext cx="8723376" cy="4594860"/>
          </a:xfrm>
          <a:prstGeom prst="rect">
            <a:avLst/>
          </a:prstGeom>
        </p:spPr>
      </p:pic>
      <p:sp>
        <p:nvSpPr>
          <p:cNvPr id="16"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2 using LCSD: Nichols diagram</a:t>
            </a:r>
          </a:p>
        </p:txBody>
      </p:sp>
    </p:spTree>
    <p:extLst>
      <p:ext uri="{BB962C8B-B14F-4D97-AF65-F5344CB8AC3E}">
        <p14:creationId xmlns:p14="http://schemas.microsoft.com/office/powerpoint/2010/main" val="1128156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6"/>
          <p:cNvSpPr>
            <a:spLocks noChangeArrowheads="1"/>
          </p:cNvSpPr>
          <p:nvPr/>
        </p:nvSpPr>
        <p:spPr bwMode="auto">
          <a:xfrm>
            <a:off x="503238" y="1069975"/>
            <a:ext cx="7948612" cy="474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177800" indent="-177800"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just">
              <a:lnSpc>
                <a:spcPct val="135000"/>
              </a:lnSpc>
              <a:spcBef>
                <a:spcPct val="55000"/>
              </a:spcBef>
              <a:buFontTx/>
              <a:buChar char="•"/>
            </a:pPr>
            <a:r>
              <a:rPr lang="en-US" altLang="x-none" sz="2400" dirty="0">
                <a:latin typeface="+mj-lt"/>
              </a:rPr>
              <a:t>The </a:t>
            </a:r>
            <a:r>
              <a:rPr lang="en-US" altLang="x-none" sz="2400" dirty="0">
                <a:solidFill>
                  <a:srgbClr val="C00000"/>
                </a:solidFill>
                <a:latin typeface="+mj-lt"/>
              </a:rPr>
              <a:t>modification of the parameters </a:t>
            </a:r>
            <a:r>
              <a:rPr lang="en-US" altLang="x-none" sz="2400" dirty="0">
                <a:latin typeface="+mj-lt"/>
              </a:rPr>
              <a:t>produces immediately an update of the graphical scopes.</a:t>
            </a:r>
          </a:p>
          <a:p>
            <a:pPr algn="just">
              <a:lnSpc>
                <a:spcPct val="135000"/>
              </a:lnSpc>
              <a:spcBef>
                <a:spcPct val="55000"/>
              </a:spcBef>
              <a:buFontTx/>
              <a:buChar char="•"/>
            </a:pPr>
            <a:r>
              <a:rPr lang="en-US" altLang="x-none" sz="2400" dirty="0">
                <a:latin typeface="+mj-lt"/>
                <a:ea typeface="Times New Roman" charset="0"/>
                <a:cs typeface="Times New Roman" charset="0"/>
              </a:rPr>
              <a:t>The </a:t>
            </a:r>
            <a:r>
              <a:rPr lang="en-US" altLang="x-none" sz="2400" dirty="0">
                <a:solidFill>
                  <a:srgbClr val="C00000"/>
                </a:solidFill>
                <a:latin typeface="+mj-lt"/>
                <a:ea typeface="Times New Roman" charset="0"/>
                <a:cs typeface="Times New Roman" charset="0"/>
              </a:rPr>
              <a:t>design</a:t>
            </a:r>
            <a:r>
              <a:rPr lang="en-US" altLang="x-none" sz="2400" dirty="0">
                <a:latin typeface="+mj-lt"/>
                <a:ea typeface="Times New Roman" charset="0"/>
                <a:cs typeface="Times New Roman" charset="0"/>
              </a:rPr>
              <a:t> process is completely </a:t>
            </a:r>
            <a:r>
              <a:rPr lang="en-US" altLang="x-none" sz="2400" dirty="0">
                <a:solidFill>
                  <a:srgbClr val="C00000"/>
                </a:solidFill>
                <a:latin typeface="+mj-lt"/>
                <a:ea typeface="Times New Roman" charset="0"/>
                <a:cs typeface="Times New Roman" charset="0"/>
              </a:rPr>
              <a:t>dynamic</a:t>
            </a:r>
            <a:r>
              <a:rPr lang="en-US" altLang="x-none" sz="2400" dirty="0">
                <a:latin typeface="+mj-lt"/>
                <a:ea typeface="Times New Roman" charset="0"/>
                <a:cs typeface="Times New Roman" charset="0"/>
              </a:rPr>
              <a:t>. </a:t>
            </a:r>
          </a:p>
          <a:p>
            <a:pPr algn="just">
              <a:lnSpc>
                <a:spcPct val="135000"/>
              </a:lnSpc>
              <a:spcBef>
                <a:spcPct val="55000"/>
              </a:spcBef>
              <a:buFontTx/>
              <a:buChar char="•"/>
            </a:pPr>
            <a:r>
              <a:rPr lang="en-US" altLang="x-none" sz="2400" dirty="0">
                <a:solidFill>
                  <a:srgbClr val="C00000"/>
                </a:solidFill>
                <a:latin typeface="+mj-lt"/>
                <a:ea typeface="Times New Roman" charset="0"/>
                <a:cs typeface="Times New Roman" charset="0"/>
              </a:rPr>
              <a:t>Students notice the level of the change of the performance </a:t>
            </a:r>
            <a:r>
              <a:rPr lang="en-US" altLang="x-none" sz="2400" dirty="0">
                <a:latin typeface="+mj-lt"/>
                <a:ea typeface="Times New Roman" charset="0"/>
                <a:cs typeface="Times New Roman" charset="0"/>
              </a:rPr>
              <a:t>in relation with the elements that they are handling.</a:t>
            </a:r>
          </a:p>
          <a:p>
            <a:pPr algn="just">
              <a:lnSpc>
                <a:spcPct val="135000"/>
              </a:lnSpc>
              <a:spcBef>
                <a:spcPct val="55000"/>
              </a:spcBef>
              <a:buFontTx/>
              <a:buChar char="•"/>
            </a:pPr>
            <a:r>
              <a:rPr lang="en-US" altLang="x-none" sz="2400" dirty="0">
                <a:latin typeface="+mj-lt"/>
                <a:ea typeface="Times New Roman" charset="0"/>
                <a:cs typeface="Times New Roman" charset="0"/>
              </a:rPr>
              <a:t>This </a:t>
            </a:r>
            <a:r>
              <a:rPr lang="en-US" altLang="x-none" sz="2400" dirty="0">
                <a:solidFill>
                  <a:srgbClr val="C00000"/>
                </a:solidFill>
                <a:latin typeface="+mj-lt"/>
                <a:ea typeface="Times New Roman" charset="0"/>
                <a:cs typeface="Times New Roman" charset="0"/>
              </a:rPr>
              <a:t>interactivity allows to identify more easily the trade off</a:t>
            </a:r>
            <a:r>
              <a:rPr lang="en-US" altLang="x-none" sz="2400" dirty="0">
                <a:latin typeface="+mj-lt"/>
                <a:ea typeface="Times New Roman" charset="0"/>
                <a:cs typeface="Times New Roman" charset="0"/>
              </a:rPr>
              <a:t> that it is possible to reach.</a:t>
            </a:r>
          </a:p>
        </p:txBody>
      </p:sp>
      <p:sp>
        <p:nvSpPr>
          <p:cNvPr id="112650" name="Rectangle 149"/>
          <p:cNvSpPr>
            <a:spLocks noChangeArrowheads="1"/>
          </p:cNvSpPr>
          <p:nvPr/>
        </p:nvSpPr>
        <p:spPr bwMode="auto">
          <a:xfrm>
            <a:off x="12700" y="0"/>
            <a:ext cx="894397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r>
              <a:rPr lang="es-ES" altLang="x-none" sz="3200" b="1" dirty="0">
                <a:solidFill>
                  <a:schemeClr val="bg1"/>
                </a:solidFill>
                <a:latin typeface="Comic Sans MS" charset="0"/>
              </a:rPr>
              <a:t>3. </a:t>
            </a:r>
            <a:r>
              <a:rPr lang="en-US" altLang="x-none" sz="3200" b="1" dirty="0" err="1">
                <a:solidFill>
                  <a:schemeClr val="bg1"/>
                </a:solidFill>
                <a:latin typeface="Comic Sans MS" charset="0"/>
              </a:rPr>
              <a:t>Interactity</a:t>
            </a:r>
            <a:r>
              <a:rPr lang="en-US" altLang="x-none" sz="3200" b="1" dirty="0">
                <a:solidFill>
                  <a:schemeClr val="bg1"/>
                </a:solidFill>
                <a:latin typeface="Comic Sans MS" charset="0"/>
              </a:rPr>
              <a:t> in control education</a:t>
            </a:r>
            <a:endParaRPr lang="es-ES" altLang="x-none" sz="3200" b="1" dirty="0">
              <a:solidFill>
                <a:schemeClr val="bg1"/>
              </a:solidFill>
              <a:latin typeface="Comic Sans MS" charset="0"/>
            </a:endParaRPr>
          </a:p>
        </p:txBody>
      </p:sp>
      <p:sp>
        <p:nvSpPr>
          <p:cNvPr id="5" name="Rectangle 3"/>
          <p:cNvSpPr>
            <a:spLocks noChangeArrowheads="1"/>
          </p:cNvSpPr>
          <p:nvPr/>
        </p:nvSpPr>
        <p:spPr bwMode="auto">
          <a:xfrm>
            <a:off x="-17463" y="22225"/>
            <a:ext cx="91614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1. Introduction: Characteristic of the interactive approach </a:t>
            </a:r>
            <a:endParaRPr lang="es-ES" altLang="x-none" sz="2800" dirty="0">
              <a:solidFill>
                <a:schemeClr val="accent1"/>
              </a:solidFill>
            </a:endParaRPr>
          </a:p>
        </p:txBody>
      </p:sp>
    </p:spTree>
    <p:extLst>
      <p:ext uri="{BB962C8B-B14F-4D97-AF65-F5344CB8AC3E}">
        <p14:creationId xmlns:p14="http://schemas.microsoft.com/office/powerpoint/2010/main" val="150621899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50</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None/>
            </a:pPr>
            <a:r>
              <a:rPr lang="en-US" altLang="x-none" sz="2000" dirty="0">
                <a:solidFill>
                  <a:schemeClr val="tx1"/>
                </a:solidFill>
              </a:rPr>
              <a:t>Formulation of example 2 with specifications 1, 2</a:t>
            </a:r>
            <a:r>
              <a:rPr lang="en-US" sz="2000" dirty="0"/>
              <a:t> and 3 </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041400"/>
            <a:ext cx="8723376" cy="4533138"/>
          </a:xfrm>
          <a:prstGeom prst="rect">
            <a:avLst/>
          </a:prstGeom>
        </p:spPr>
      </p:pic>
      <p:sp>
        <p:nvSpPr>
          <p:cNvPr id="16"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2 using LCSD: Nichols diagram</a:t>
            </a:r>
          </a:p>
        </p:txBody>
      </p:sp>
    </p:spTree>
    <p:extLst>
      <p:ext uri="{BB962C8B-B14F-4D97-AF65-F5344CB8AC3E}">
        <p14:creationId xmlns:p14="http://schemas.microsoft.com/office/powerpoint/2010/main" val="1107187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51</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None/>
            </a:pPr>
            <a:r>
              <a:rPr lang="en-US" altLang="x-none" sz="2000" dirty="0">
                <a:solidFill>
                  <a:schemeClr val="tx1"/>
                </a:solidFill>
              </a:rPr>
              <a:t>Solution of example 2 with specifications 1, 2 and 3</a:t>
            </a:r>
          </a:p>
          <a:p>
            <a:pPr algn="ctr">
              <a:lnSpc>
                <a:spcPct val="135000"/>
              </a:lnSpc>
              <a:spcBef>
                <a:spcPct val="55000"/>
              </a:spcBef>
              <a:buFontTx/>
              <a:buNone/>
            </a:pPr>
            <a:r>
              <a:rPr lang="en-US" sz="2000" dirty="0"/>
              <a:t> </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50164"/>
            <a:ext cx="8730234" cy="4553712"/>
          </a:xfrm>
          <a:prstGeom prst="rect">
            <a:avLst/>
          </a:prstGeom>
        </p:spPr>
      </p:pic>
      <p:sp>
        <p:nvSpPr>
          <p:cNvPr id="17"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2 using LCSD: Nichols diagram</a:t>
            </a:r>
          </a:p>
        </p:txBody>
      </p:sp>
    </p:spTree>
    <p:extLst>
      <p:ext uri="{BB962C8B-B14F-4D97-AF65-F5344CB8AC3E}">
        <p14:creationId xmlns:p14="http://schemas.microsoft.com/office/powerpoint/2010/main" val="608473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52</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None/>
            </a:pPr>
            <a:r>
              <a:rPr lang="en-US" altLang="x-none" sz="2000" dirty="0">
                <a:solidFill>
                  <a:schemeClr val="tx1"/>
                </a:solidFill>
              </a:rPr>
              <a:t>Formulation of example 2 with specifications 1, 2, 3</a:t>
            </a:r>
            <a:r>
              <a:rPr lang="en-US" sz="2000" dirty="0"/>
              <a:t> and 4 </a:t>
            </a:r>
          </a:p>
          <a:p>
            <a:pPr algn="ctr">
              <a:lnSpc>
                <a:spcPct val="135000"/>
              </a:lnSpc>
              <a:spcBef>
                <a:spcPct val="55000"/>
              </a:spcBef>
              <a:buFontTx/>
              <a:buNone/>
            </a:pPr>
            <a:r>
              <a:rPr lang="en-US" sz="2000" dirty="0"/>
              <a:t> </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7" name="Imagen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41400"/>
            <a:ext cx="8737092" cy="4539996"/>
          </a:xfrm>
          <a:prstGeom prst="rect">
            <a:avLst/>
          </a:prstGeom>
        </p:spPr>
      </p:pic>
      <p:sp>
        <p:nvSpPr>
          <p:cNvPr id="16"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2 using LCSD: Nichols diagram</a:t>
            </a:r>
          </a:p>
        </p:txBody>
      </p:sp>
    </p:spTree>
    <p:extLst>
      <p:ext uri="{BB962C8B-B14F-4D97-AF65-F5344CB8AC3E}">
        <p14:creationId xmlns:p14="http://schemas.microsoft.com/office/powerpoint/2010/main" val="149098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53</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6038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None/>
            </a:pPr>
            <a:r>
              <a:rPr lang="en-US" altLang="x-none" sz="2000" dirty="0">
                <a:solidFill>
                  <a:schemeClr val="tx1"/>
                </a:solidFill>
              </a:rPr>
              <a:t>Solution of example 2 with specifications 1, 2, 3 and 4</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028700"/>
            <a:ext cx="8737092" cy="4574286"/>
          </a:xfrm>
          <a:prstGeom prst="rect">
            <a:avLst/>
          </a:prstGeom>
        </p:spPr>
      </p:pic>
      <p:sp>
        <p:nvSpPr>
          <p:cNvPr id="16"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2 using LCSD: Nichols diagram</a:t>
            </a:r>
          </a:p>
        </p:txBody>
      </p:sp>
    </p:spTree>
    <p:extLst>
      <p:ext uri="{BB962C8B-B14F-4D97-AF65-F5344CB8AC3E}">
        <p14:creationId xmlns:p14="http://schemas.microsoft.com/office/powerpoint/2010/main" val="2012681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190" name="Group 6"/>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FFFFFF"/>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Conclusiones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1199" name="Group 15"/>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FFFFFF"/>
                          </a:solidFill>
                          <a:effectLst/>
                          <a:latin typeface="Arial" charset="0"/>
                          <a:ea typeface="ＭＳ Ｐゴシック" charset="-128"/>
                        </a:rPr>
                        <a:t>Conclusiones</a:t>
                      </a:r>
                      <a:endParaRPr kumimoji="0" lang="es-ES" altLang="x-none" sz="1300" b="0" i="0" u="none" strike="noStrike" cap="none" normalizeH="0" baseline="0">
                        <a:ln>
                          <a:noFill/>
                        </a:ln>
                        <a:solidFill>
                          <a:srgbClr val="FFFFFF"/>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8868" name="Rectangle 24"/>
          <p:cNvSpPr>
            <a:spLocks noChangeArrowheads="1"/>
          </p:cNvSpPr>
          <p:nvPr/>
        </p:nvSpPr>
        <p:spPr bwMode="auto">
          <a:xfrm>
            <a:off x="0" y="0"/>
            <a:ext cx="9144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78884" name="Rectangle 2"/>
          <p:cNvSpPr>
            <a:spLocks noChangeArrowheads="1"/>
          </p:cNvSpPr>
          <p:nvPr/>
        </p:nvSpPr>
        <p:spPr bwMode="auto">
          <a:xfrm>
            <a:off x="101600" y="2000250"/>
            <a:ext cx="899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r>
              <a:rPr lang="es-ES_tradnl" altLang="x-none" sz="2000" b="1" dirty="0" err="1">
                <a:solidFill>
                  <a:schemeClr val="accent1"/>
                </a:solidFill>
              </a:rPr>
              <a:t>Specifications</a:t>
            </a:r>
            <a:r>
              <a:rPr lang="es-ES_tradnl" altLang="x-none" sz="2000" dirty="0">
                <a:solidFill>
                  <a:schemeClr val="accent1"/>
                </a:solidFill>
              </a:rPr>
              <a:t>: </a:t>
            </a:r>
            <a:r>
              <a:rPr lang="es-ES_tradnl" altLang="x-none" sz="2000" dirty="0" err="1">
                <a:solidFill>
                  <a:schemeClr val="accent1"/>
                </a:solidFill>
              </a:rPr>
              <a:t>The</a:t>
            </a:r>
            <a:r>
              <a:rPr lang="es-ES_tradnl" altLang="x-none" sz="2000" dirty="0">
                <a:solidFill>
                  <a:schemeClr val="accent1"/>
                </a:solidFill>
              </a:rPr>
              <a:t> open </a:t>
            </a:r>
            <a:r>
              <a:rPr lang="es-ES_tradnl" altLang="x-none" sz="2000" dirty="0" err="1">
                <a:solidFill>
                  <a:schemeClr val="accent1"/>
                </a:solidFill>
              </a:rPr>
              <a:t>loop</a:t>
            </a:r>
            <a:r>
              <a:rPr lang="es-ES_tradnl" altLang="x-none" sz="2000" dirty="0">
                <a:solidFill>
                  <a:schemeClr val="accent1"/>
                </a:solidFill>
              </a:rPr>
              <a:t> transfer </a:t>
            </a:r>
            <a:r>
              <a:rPr lang="es-ES_tradnl" altLang="x-none" sz="2000" dirty="0" err="1">
                <a:solidFill>
                  <a:schemeClr val="accent1"/>
                </a:solidFill>
              </a:rPr>
              <a:t>function</a:t>
            </a:r>
            <a:r>
              <a:rPr lang="es-ES_tradnl" altLang="x-none" sz="2000" dirty="0">
                <a:solidFill>
                  <a:schemeClr val="accent1"/>
                </a:solidFill>
              </a:rPr>
              <a:t> </a:t>
            </a:r>
            <a:r>
              <a:rPr lang="es-ES_tradnl" altLang="x-none" sz="2000" i="1" dirty="0">
                <a:solidFill>
                  <a:schemeClr val="accent1"/>
                </a:solidFill>
              </a:rPr>
              <a:t>L</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 = </a:t>
            </a:r>
            <a:r>
              <a:rPr lang="es-ES_tradnl" altLang="x-none" sz="2000" i="1" dirty="0">
                <a:solidFill>
                  <a:schemeClr val="accent1"/>
                </a:solidFill>
              </a:rPr>
              <a:t>G</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a:t>
            </a:r>
            <a:r>
              <a:rPr lang="es-ES_tradnl" altLang="x-none" sz="2000" i="1" dirty="0">
                <a:solidFill>
                  <a:schemeClr val="accent1"/>
                </a:solidFill>
              </a:rPr>
              <a:t>C</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 </a:t>
            </a:r>
            <a:r>
              <a:rPr lang="es-ES_tradnl" altLang="x-none" sz="2000" dirty="0" err="1">
                <a:solidFill>
                  <a:schemeClr val="accent1"/>
                </a:solidFill>
              </a:rPr>
              <a:t>must</a:t>
            </a:r>
            <a:r>
              <a:rPr lang="es-ES_tradnl" altLang="x-none" sz="2000" dirty="0">
                <a:solidFill>
                  <a:schemeClr val="accent1"/>
                </a:solidFill>
              </a:rPr>
              <a:t> </a:t>
            </a:r>
            <a:r>
              <a:rPr lang="es-ES_tradnl" altLang="x-none" sz="2000" dirty="0" err="1">
                <a:solidFill>
                  <a:schemeClr val="accent1"/>
                </a:solidFill>
              </a:rPr>
              <a:t>fulfill</a:t>
            </a:r>
            <a:r>
              <a:rPr lang="es-ES_tradnl" altLang="x-none" sz="2000" dirty="0">
                <a:solidFill>
                  <a:schemeClr val="accent1"/>
                </a:solidFill>
              </a:rPr>
              <a:t>:</a:t>
            </a:r>
            <a:endParaRPr lang="en-GB" altLang="x-none" sz="2000" dirty="0">
              <a:solidFill>
                <a:schemeClr val="accent1"/>
              </a:solidFill>
            </a:endParaRPr>
          </a:p>
        </p:txBody>
      </p:sp>
      <p:sp>
        <p:nvSpPr>
          <p:cNvPr id="78886" name="Rectangle 25"/>
          <p:cNvSpPr>
            <a:spLocks noChangeArrowheads="1"/>
          </p:cNvSpPr>
          <p:nvPr/>
        </p:nvSpPr>
        <p:spPr bwMode="auto">
          <a:xfrm>
            <a:off x="105221" y="2451100"/>
            <a:ext cx="7360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spcBef>
                <a:spcPct val="0"/>
              </a:spcBef>
              <a:buFontTx/>
              <a:buNone/>
            </a:pPr>
            <a:r>
              <a:rPr lang="es-ES_tradnl" altLang="x-none" sz="1800" dirty="0">
                <a:solidFill>
                  <a:schemeClr val="tx1"/>
                </a:solidFill>
              </a:rPr>
              <a:t>1) </a:t>
            </a:r>
            <a:r>
              <a:rPr lang="es-ES_tradnl" altLang="x-none" sz="1800" dirty="0" err="1">
                <a:solidFill>
                  <a:srgbClr val="000000"/>
                </a:solidFill>
              </a:rPr>
              <a:t>The</a:t>
            </a:r>
            <a:r>
              <a:rPr lang="es-ES_tradnl" altLang="x-none" sz="1800" dirty="0">
                <a:solidFill>
                  <a:srgbClr val="000000"/>
                </a:solidFill>
              </a:rPr>
              <a:t> </a:t>
            </a:r>
            <a:r>
              <a:rPr lang="es-ES_tradnl" altLang="x-none" sz="1800" dirty="0" err="1">
                <a:solidFill>
                  <a:srgbClr val="000000"/>
                </a:solidFill>
              </a:rPr>
              <a:t>maximum</a:t>
            </a:r>
            <a:r>
              <a:rPr lang="es-ES_tradnl" altLang="x-none" sz="1800" dirty="0">
                <a:solidFill>
                  <a:srgbClr val="000000"/>
                </a:solidFill>
              </a:rPr>
              <a:t> </a:t>
            </a:r>
            <a:r>
              <a:rPr lang="es-ES_tradnl" altLang="x-none" sz="1800" dirty="0" err="1">
                <a:solidFill>
                  <a:srgbClr val="000000"/>
                </a:solidFill>
              </a:rPr>
              <a:t>magnitude</a:t>
            </a:r>
            <a:r>
              <a:rPr lang="es-ES_tradnl" altLang="x-none" sz="1800" dirty="0">
                <a:solidFill>
                  <a:srgbClr val="000000"/>
                </a:solidFill>
              </a:rPr>
              <a:t> of </a:t>
            </a:r>
            <a:r>
              <a:rPr lang="es-ES_tradnl" altLang="x-none" sz="1800" dirty="0" err="1">
                <a:solidFill>
                  <a:srgbClr val="000000"/>
                </a:solidFill>
              </a:rPr>
              <a:t>the</a:t>
            </a:r>
            <a:r>
              <a:rPr lang="es-ES_tradnl" altLang="x-none" sz="1800" dirty="0">
                <a:solidFill>
                  <a:srgbClr val="000000"/>
                </a:solidFill>
              </a:rPr>
              <a:t> </a:t>
            </a:r>
            <a:r>
              <a:rPr lang="es-ES_tradnl" altLang="x-none" sz="1800" dirty="0" err="1">
                <a:solidFill>
                  <a:srgbClr val="000000"/>
                </a:solidFill>
              </a:rPr>
              <a:t>sensitivity</a:t>
            </a:r>
            <a:r>
              <a:rPr lang="es-ES_tradnl" altLang="x-none" sz="1800" dirty="0">
                <a:solidFill>
                  <a:srgbClr val="000000"/>
                </a:solidFill>
              </a:rPr>
              <a:t> </a:t>
            </a:r>
            <a:r>
              <a:rPr lang="es-ES_tradnl" altLang="x-none" sz="1800" dirty="0" err="1">
                <a:solidFill>
                  <a:srgbClr val="000000"/>
                </a:solidFill>
              </a:rPr>
              <a:t>function</a:t>
            </a:r>
            <a:r>
              <a:rPr lang="es-ES_tradnl" altLang="x-none" sz="1800" dirty="0">
                <a:solidFill>
                  <a:srgbClr val="000000"/>
                </a:solidFill>
              </a:rPr>
              <a:t> M</a:t>
            </a:r>
            <a:r>
              <a:rPr lang="es-ES_tradnl" altLang="x-none" sz="1800" baseline="-25000" dirty="0">
                <a:solidFill>
                  <a:srgbClr val="000000"/>
                </a:solidFill>
              </a:rPr>
              <a:t>s</a:t>
            </a:r>
            <a:r>
              <a:rPr lang="es-ES_tradnl" altLang="x-none" sz="1800" dirty="0">
                <a:solidFill>
                  <a:srgbClr val="000000"/>
                </a:solidFill>
              </a:rPr>
              <a:t> </a:t>
            </a:r>
            <a:r>
              <a:rPr lang="es-ES_tradnl" altLang="x-none" sz="1800" dirty="0" err="1">
                <a:solidFill>
                  <a:srgbClr val="000000"/>
                </a:solidFill>
              </a:rPr>
              <a:t>must</a:t>
            </a:r>
            <a:r>
              <a:rPr lang="es-ES_tradnl" altLang="x-none" sz="1800" dirty="0">
                <a:solidFill>
                  <a:srgbClr val="000000"/>
                </a:solidFill>
              </a:rPr>
              <a:t> be ≤ 1.4</a:t>
            </a:r>
            <a:endParaRPr lang="en-GB" altLang="x-none" sz="1800" baseline="30000" dirty="0">
              <a:solidFill>
                <a:schemeClr val="tx1"/>
              </a:solidFill>
            </a:endParaRPr>
          </a:p>
        </p:txBody>
      </p:sp>
      <mc:AlternateContent xmlns:mc="http://schemas.openxmlformats.org/markup-compatibility/2006" xmlns:a14="http://schemas.microsoft.com/office/drawing/2010/main">
        <mc:Choice Requires="a14">
          <p:sp>
            <p:nvSpPr>
              <p:cNvPr id="6" name="CuadroTexto 5"/>
              <p:cNvSpPr txBox="1"/>
              <p:nvPr/>
            </p:nvSpPr>
            <p:spPr>
              <a:xfrm>
                <a:off x="2705100" y="1047750"/>
                <a:ext cx="1883272" cy="6403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charset="0"/>
                        </a:rPr>
                        <m:t>𝐺</m:t>
                      </m:r>
                      <m:d>
                        <m:dPr>
                          <m:ctrlPr>
                            <a:rPr lang="is-IS" sz="2000" b="0" i="1" smtClean="0">
                              <a:latin typeface="Cambria Math" panose="02040503050406030204" pitchFamily="18" charset="0"/>
                            </a:rPr>
                          </m:ctrlPr>
                        </m:dPr>
                        <m:e>
                          <m:r>
                            <a:rPr lang="es-ES" sz="2000" b="0" i="1" smtClean="0">
                              <a:latin typeface="Cambria Math" charset="0"/>
                            </a:rPr>
                            <m:t>𝑠</m:t>
                          </m:r>
                        </m:e>
                      </m:d>
                      <m:r>
                        <a:rPr lang="es-ES" sz="2000" b="0" i="1" smtClean="0">
                          <a:latin typeface="Cambria Math" charset="0"/>
                        </a:rPr>
                        <m:t>=</m:t>
                      </m:r>
                      <m:f>
                        <m:fPr>
                          <m:ctrlPr>
                            <a:rPr lang="bg-BG" sz="2000" b="0" i="1" smtClean="0">
                              <a:latin typeface="Cambria Math" panose="02040503050406030204" pitchFamily="18" charset="0"/>
                            </a:rPr>
                          </m:ctrlPr>
                        </m:fPr>
                        <m:num>
                          <m:r>
                            <a:rPr lang="es-ES" sz="2000" b="0" i="1" smtClean="0">
                              <a:latin typeface="Cambria Math" charset="0"/>
                            </a:rPr>
                            <m:t>1</m:t>
                          </m:r>
                        </m:num>
                        <m:den>
                          <m:sSup>
                            <m:sSupPr>
                              <m:ctrlPr>
                                <a:rPr lang="bg-BG" sz="2000" b="0" i="1" smtClean="0">
                                  <a:latin typeface="Cambria Math" panose="02040503050406030204" pitchFamily="18" charset="0"/>
                                </a:rPr>
                              </m:ctrlPr>
                            </m:sSupPr>
                            <m:e>
                              <m:d>
                                <m:dPr>
                                  <m:ctrlPr>
                                    <a:rPr lang="is-IS" sz="2000" b="0" i="1" smtClean="0">
                                      <a:latin typeface="Cambria Math" panose="02040503050406030204" pitchFamily="18" charset="0"/>
                                    </a:rPr>
                                  </m:ctrlPr>
                                </m:dPr>
                                <m:e>
                                  <m:r>
                                    <a:rPr lang="es-ES" sz="2000" b="0" i="1" smtClean="0">
                                      <a:latin typeface="Cambria Math" charset="0"/>
                                    </a:rPr>
                                    <m:t>1+</m:t>
                                  </m:r>
                                  <m:r>
                                    <a:rPr lang="es-ES" sz="2000" b="0" i="1" smtClean="0">
                                      <a:latin typeface="Cambria Math" charset="0"/>
                                    </a:rPr>
                                    <m:t>𝑠</m:t>
                                  </m:r>
                                </m:e>
                              </m:d>
                            </m:e>
                            <m:sup>
                              <m:r>
                                <a:rPr lang="es-ES" sz="2000" b="0" i="1" smtClean="0">
                                  <a:latin typeface="Cambria Math" charset="0"/>
                                </a:rPr>
                                <m:t>4</m:t>
                              </m:r>
                            </m:sup>
                          </m:sSup>
                        </m:den>
                      </m:f>
                    </m:oMath>
                  </m:oMathPara>
                </a14:m>
                <a:endParaRPr lang="es-ES_tradnl" sz="2000" dirty="0"/>
              </a:p>
            </p:txBody>
          </p:sp>
        </mc:Choice>
        <mc:Fallback xmlns="">
          <p:sp>
            <p:nvSpPr>
              <p:cNvPr id="6" name="CuadroTexto 5"/>
              <p:cNvSpPr txBox="1">
                <a:spLocks noRot="1" noChangeAspect="1" noMove="1" noResize="1" noEditPoints="1" noAdjustHandles="1" noChangeArrowheads="1" noChangeShapeType="1" noTextEdit="1"/>
              </p:cNvSpPr>
              <p:nvPr/>
            </p:nvSpPr>
            <p:spPr>
              <a:xfrm>
                <a:off x="2705100" y="1047750"/>
                <a:ext cx="1883272" cy="640368"/>
              </a:xfrm>
              <a:prstGeom prst="rect">
                <a:avLst/>
              </a:prstGeom>
              <a:blipFill rotWithShape="0">
                <a:blip r:embed="rId2"/>
                <a:stretch>
                  <a:fillRect/>
                </a:stretch>
              </a:blipFill>
            </p:spPr>
            <p:txBody>
              <a:bodyPr/>
              <a:lstStyle/>
              <a:p>
                <a:r>
                  <a:rPr lang="es-ES_tradnl">
                    <a:noFill/>
                  </a:rPr>
                  <a:t> </a:t>
                </a:r>
              </a:p>
            </p:txBody>
          </p:sp>
        </mc:Fallback>
      </mc:AlternateContent>
      <p:sp>
        <p:nvSpPr>
          <p:cNvPr id="9"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3 using LCSD: Nyquist diagram</a:t>
            </a:r>
          </a:p>
        </p:txBody>
      </p:sp>
    </p:spTree>
    <p:extLst>
      <p:ext uri="{BB962C8B-B14F-4D97-AF65-F5344CB8AC3E}">
        <p14:creationId xmlns:p14="http://schemas.microsoft.com/office/powerpoint/2010/main" val="66783431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55</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8959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Formulation of example </a:t>
            </a:r>
            <a:r>
              <a:rPr lang="en-US" sz="2000" dirty="0"/>
              <a:t>3</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3" name="Rectangle 2"/>
          <p:cNvSpPr>
            <a:spLocks noChangeArrowheads="1"/>
          </p:cNvSpPr>
          <p:nvPr/>
        </p:nvSpPr>
        <p:spPr bwMode="auto">
          <a:xfrm>
            <a:off x="139700" y="520700"/>
            <a:ext cx="1134908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5" name="Rectangle 2"/>
          <p:cNvSpPr>
            <a:spLocks noChangeArrowheads="1"/>
          </p:cNvSpPr>
          <p:nvPr/>
        </p:nvSpPr>
        <p:spPr bwMode="auto">
          <a:xfrm>
            <a:off x="152399" y="406400"/>
            <a:ext cx="1316310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092200"/>
            <a:ext cx="8723376" cy="4615434"/>
          </a:xfrm>
          <a:prstGeom prst="rect">
            <a:avLst/>
          </a:prstGeom>
        </p:spPr>
      </p:pic>
      <p:sp>
        <p:nvSpPr>
          <p:cNvPr id="18"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3 using LCSD: Nyquist diagram</a:t>
            </a:r>
          </a:p>
        </p:txBody>
      </p:sp>
    </p:spTree>
    <p:extLst>
      <p:ext uri="{BB962C8B-B14F-4D97-AF65-F5344CB8AC3E}">
        <p14:creationId xmlns:p14="http://schemas.microsoft.com/office/powerpoint/2010/main" val="1334436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56</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8959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Solution of example </a:t>
            </a:r>
            <a:r>
              <a:rPr lang="en-US" sz="2000" dirty="0"/>
              <a:t>3 with “derivative cliff”</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3" name="Rectangle 2"/>
          <p:cNvSpPr>
            <a:spLocks noChangeArrowheads="1"/>
          </p:cNvSpPr>
          <p:nvPr/>
        </p:nvSpPr>
        <p:spPr bwMode="auto">
          <a:xfrm>
            <a:off x="139700" y="520700"/>
            <a:ext cx="1134908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5" name="Rectangle 2"/>
          <p:cNvSpPr>
            <a:spLocks noChangeArrowheads="1"/>
          </p:cNvSpPr>
          <p:nvPr/>
        </p:nvSpPr>
        <p:spPr bwMode="auto">
          <a:xfrm>
            <a:off x="152399" y="406400"/>
            <a:ext cx="1316310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00353" name="Picture 1" descr="Captura%20de%20pantalla%202017-03-29%20a%20las%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787400"/>
            <a:ext cx="8769324" cy="49149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3 using LCSD: Nyquist diagram</a:t>
            </a:r>
          </a:p>
        </p:txBody>
      </p:sp>
    </p:spTree>
    <p:extLst>
      <p:ext uri="{BB962C8B-B14F-4D97-AF65-F5344CB8AC3E}">
        <p14:creationId xmlns:p14="http://schemas.microsoft.com/office/powerpoint/2010/main" val="2064410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57</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8959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Solution of example </a:t>
            </a:r>
            <a:r>
              <a:rPr lang="en-US" sz="2000" dirty="0"/>
              <a:t>3 without “derivative cliff”</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253999" y="685800"/>
            <a:ext cx="128060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3" name="Rectangle 2"/>
          <p:cNvSpPr>
            <a:spLocks noChangeArrowheads="1"/>
          </p:cNvSpPr>
          <p:nvPr/>
        </p:nvSpPr>
        <p:spPr bwMode="auto">
          <a:xfrm>
            <a:off x="139700" y="520700"/>
            <a:ext cx="1134908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5" name="Rectangle 2"/>
          <p:cNvSpPr>
            <a:spLocks noChangeArrowheads="1"/>
          </p:cNvSpPr>
          <p:nvPr/>
        </p:nvSpPr>
        <p:spPr bwMode="auto">
          <a:xfrm>
            <a:off x="152399" y="406400"/>
            <a:ext cx="1316310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079500"/>
            <a:ext cx="8716518" cy="4588002"/>
          </a:xfrm>
          <a:prstGeom prst="rect">
            <a:avLst/>
          </a:prstGeom>
        </p:spPr>
      </p:pic>
      <p:sp>
        <p:nvSpPr>
          <p:cNvPr id="18"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3 using LCSD: Nyquist diagram</a:t>
            </a:r>
          </a:p>
        </p:txBody>
      </p:sp>
    </p:spTree>
    <p:extLst>
      <p:ext uri="{BB962C8B-B14F-4D97-AF65-F5344CB8AC3E}">
        <p14:creationId xmlns:p14="http://schemas.microsoft.com/office/powerpoint/2010/main" val="1516377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pPr>
              <a:defRPr/>
            </a:pPr>
            <a:fld id="{4D108202-D5F6-534F-AFA5-345600276BB7}" type="slidenum">
              <a:rPr lang="es-ES" altLang="x-none" smtClean="0"/>
              <a:pPr>
                <a:defRPr/>
              </a:pPr>
              <a:t>58</a:t>
            </a:fld>
            <a:endParaRPr lang="es-ES" altLang="x-none"/>
          </a:p>
        </p:txBody>
      </p:sp>
      <p:sp>
        <p:nvSpPr>
          <p:cNvPr id="5" name="Rectangle 2"/>
          <p:cNvSpPr>
            <a:spLocks noChangeArrowheads="1"/>
          </p:cNvSpPr>
          <p:nvPr/>
        </p:nvSpPr>
        <p:spPr bwMode="auto">
          <a:xfrm>
            <a:off x="126999" y="927100"/>
            <a:ext cx="146615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7" name="Rectangle 8"/>
          <p:cNvSpPr>
            <a:spLocks noChangeArrowheads="1"/>
          </p:cNvSpPr>
          <p:nvPr/>
        </p:nvSpPr>
        <p:spPr bwMode="auto">
          <a:xfrm>
            <a:off x="633412" y="58959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sz="2000" dirty="0"/>
              <a:t>Joint solution of example 3</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CuadroTexto 5"/>
          <p:cNvSpPr txBox="1"/>
          <p:nvPr/>
        </p:nvSpPr>
        <p:spPr>
          <a:xfrm>
            <a:off x="2108200" y="4787900"/>
            <a:ext cx="184731" cy="369332"/>
          </a:xfrm>
          <a:prstGeom prst="rect">
            <a:avLst/>
          </a:prstGeom>
          <a:noFill/>
        </p:spPr>
        <p:txBody>
          <a:bodyPr wrap="none" rtlCol="0">
            <a:spAutoFit/>
          </a:bodyPr>
          <a:lstStyle/>
          <a:p>
            <a:endParaRPr lang="es-ES_tradnl"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2"/>
          <p:cNvSpPr>
            <a:spLocks noChangeArrowheads="1"/>
          </p:cNvSpPr>
          <p:nvPr/>
        </p:nvSpPr>
        <p:spPr bwMode="auto">
          <a:xfrm>
            <a:off x="152399" y="825500"/>
            <a:ext cx="13037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angle 2"/>
          <p:cNvSpPr>
            <a:spLocks noChangeArrowheads="1"/>
          </p:cNvSpPr>
          <p:nvPr/>
        </p:nvSpPr>
        <p:spPr bwMode="auto">
          <a:xfrm>
            <a:off x="139699" y="584200"/>
            <a:ext cx="1362722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4" name="Rectangle 2"/>
          <p:cNvSpPr>
            <a:spLocks noChangeArrowheads="1"/>
          </p:cNvSpPr>
          <p:nvPr/>
        </p:nvSpPr>
        <p:spPr bwMode="auto">
          <a:xfrm>
            <a:off x="203199" y="520700"/>
            <a:ext cx="120103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3" name="Rectangle 2"/>
          <p:cNvSpPr>
            <a:spLocks noChangeArrowheads="1"/>
          </p:cNvSpPr>
          <p:nvPr/>
        </p:nvSpPr>
        <p:spPr bwMode="auto">
          <a:xfrm>
            <a:off x="139700" y="520700"/>
            <a:ext cx="1134908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5" name="Rectangle 2"/>
          <p:cNvSpPr>
            <a:spLocks noChangeArrowheads="1"/>
          </p:cNvSpPr>
          <p:nvPr/>
        </p:nvSpPr>
        <p:spPr bwMode="auto">
          <a:xfrm>
            <a:off x="152399" y="406400"/>
            <a:ext cx="1316310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28700"/>
            <a:ext cx="8716518" cy="4567428"/>
          </a:xfrm>
          <a:prstGeom prst="rect">
            <a:avLst/>
          </a:prstGeom>
        </p:spPr>
      </p:pic>
      <p:sp>
        <p:nvSpPr>
          <p:cNvPr id="19"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3 using LCSD: Nyquist diagram</a:t>
            </a:r>
          </a:p>
        </p:txBody>
      </p:sp>
    </p:spTree>
    <p:extLst>
      <p:ext uri="{BB962C8B-B14F-4D97-AF65-F5344CB8AC3E}">
        <p14:creationId xmlns:p14="http://schemas.microsoft.com/office/powerpoint/2010/main" val="1109140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263" y="4070350"/>
            <a:ext cx="4205287"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2946" name="Object 21"/>
          <p:cNvGraphicFramePr>
            <a:graphicFrameLocks noChangeAspect="1"/>
          </p:cNvGraphicFramePr>
          <p:nvPr>
            <p:extLst>
              <p:ext uri="{D42A27DB-BD31-4B8C-83A1-F6EECF244321}">
                <p14:modId xmlns:p14="http://schemas.microsoft.com/office/powerpoint/2010/main" val="2122407512"/>
              </p:ext>
            </p:extLst>
          </p:nvPr>
        </p:nvGraphicFramePr>
        <p:xfrm>
          <a:off x="387350" y="3714750"/>
          <a:ext cx="2247900" cy="596900"/>
        </p:xfrm>
        <a:graphic>
          <a:graphicData uri="http://schemas.openxmlformats.org/presentationml/2006/ole">
            <mc:AlternateContent xmlns:mc="http://schemas.openxmlformats.org/markup-compatibility/2006">
              <mc:Choice xmlns:v="urn:schemas-microsoft-com:vml" Requires="v">
                <p:oleObj name="Ecuación" r:id="rId3" imgW="2247900" imgH="596900" progId="Equation.3">
                  <p:embed/>
                </p:oleObj>
              </mc:Choice>
              <mc:Fallback>
                <p:oleObj name="Ecuación" r:id="rId3" imgW="22479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714750"/>
                        <a:ext cx="22479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2947" name="Object 22"/>
          <p:cNvGraphicFramePr>
            <a:graphicFrameLocks noChangeAspect="1"/>
          </p:cNvGraphicFramePr>
          <p:nvPr>
            <p:extLst>
              <p:ext uri="{D42A27DB-BD31-4B8C-83A1-F6EECF244321}">
                <p14:modId xmlns:p14="http://schemas.microsoft.com/office/powerpoint/2010/main" val="1599677514"/>
              </p:ext>
            </p:extLst>
          </p:nvPr>
        </p:nvGraphicFramePr>
        <p:xfrm>
          <a:off x="776288" y="4484688"/>
          <a:ext cx="1295400" cy="609600"/>
        </p:xfrm>
        <a:graphic>
          <a:graphicData uri="http://schemas.openxmlformats.org/presentationml/2006/ole">
            <mc:AlternateContent xmlns:mc="http://schemas.openxmlformats.org/markup-compatibility/2006">
              <mc:Choice xmlns:v="urn:schemas-microsoft-com:vml" Requires="v">
                <p:oleObj name="Ecuación" r:id="rId5" imgW="1295400" imgH="609600" progId="Equation.3">
                  <p:embed/>
                </p:oleObj>
              </mc:Choice>
              <mc:Fallback>
                <p:oleObj name="Ecuación" r:id="rId5" imgW="1295400" imgH="609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8" y="4484688"/>
                        <a:ext cx="129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2948" name="Rectangle 23"/>
          <p:cNvSpPr>
            <a:spLocks noChangeArrowheads="1"/>
          </p:cNvSpPr>
          <p:nvPr/>
        </p:nvSpPr>
        <p:spPr bwMode="auto">
          <a:xfrm>
            <a:off x="2627313" y="3884613"/>
            <a:ext cx="16414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spcBef>
                <a:spcPct val="0"/>
              </a:spcBef>
              <a:buFontTx/>
              <a:buNone/>
            </a:pPr>
            <a:r>
              <a:rPr lang="en-GB" altLang="x-none" sz="2800">
                <a:solidFill>
                  <a:srgbClr val="000000"/>
                </a:solidFill>
                <a:sym typeface="Symbol" charset="2"/>
              </a:rPr>
              <a:t></a:t>
            </a:r>
            <a:r>
              <a:rPr lang="en-GB" altLang="x-none" sz="1800">
                <a:solidFill>
                  <a:srgbClr val="000000"/>
                </a:solidFill>
                <a:sym typeface="Symbol" charset="2"/>
              </a:rPr>
              <a:t> </a:t>
            </a:r>
            <a:r>
              <a:rPr lang="en-GB" altLang="x-none" sz="1800">
                <a:solidFill>
                  <a:srgbClr val="000000"/>
                </a:solidFill>
                <a:latin typeface="Symbol" charset="2"/>
                <a:sym typeface="Symbol" charset="2"/>
              </a:rPr>
              <a:t>z </a:t>
            </a:r>
            <a:r>
              <a:rPr lang="en-GB" altLang="x-none" sz="1800">
                <a:solidFill>
                  <a:srgbClr val="000000"/>
                </a:solidFill>
                <a:sym typeface="Symbol" charset="2"/>
              </a:rPr>
              <a:t>≥ 0.32</a:t>
            </a:r>
          </a:p>
        </p:txBody>
      </p:sp>
      <p:sp>
        <p:nvSpPr>
          <p:cNvPr id="82949" name="Rectangle 24"/>
          <p:cNvSpPr>
            <a:spLocks noChangeArrowheads="1"/>
          </p:cNvSpPr>
          <p:nvPr/>
        </p:nvSpPr>
        <p:spPr bwMode="auto">
          <a:xfrm>
            <a:off x="2576513" y="4481513"/>
            <a:ext cx="16414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spcBef>
                <a:spcPct val="0"/>
              </a:spcBef>
              <a:buFontTx/>
              <a:buNone/>
            </a:pPr>
            <a:r>
              <a:rPr lang="en-GB" altLang="x-none" sz="2800">
                <a:solidFill>
                  <a:srgbClr val="000066"/>
                </a:solidFill>
                <a:sym typeface="Symbol" charset="2"/>
              </a:rPr>
              <a:t></a:t>
            </a:r>
            <a:r>
              <a:rPr lang="en-GB" altLang="x-none" sz="1800">
                <a:solidFill>
                  <a:srgbClr val="000066"/>
                </a:solidFill>
                <a:sym typeface="Symbol" charset="2"/>
              </a:rPr>
              <a:t> </a:t>
            </a:r>
            <a:r>
              <a:rPr lang="en-GB" altLang="x-none" sz="1800">
                <a:solidFill>
                  <a:srgbClr val="000066"/>
                </a:solidFill>
                <a:latin typeface="Symbol" charset="2"/>
                <a:sym typeface="Symbol" charset="2"/>
              </a:rPr>
              <a:t>zw</a:t>
            </a:r>
            <a:r>
              <a:rPr lang="en-GB" altLang="x-none" sz="1800" i="1" baseline="-25000">
                <a:solidFill>
                  <a:srgbClr val="000066"/>
                </a:solidFill>
                <a:sym typeface="Symbol" charset="2"/>
              </a:rPr>
              <a:t>n</a:t>
            </a:r>
            <a:r>
              <a:rPr lang="en-GB" altLang="x-none" sz="1800">
                <a:solidFill>
                  <a:srgbClr val="000066"/>
                </a:solidFill>
                <a:latin typeface="Symbol" charset="2"/>
                <a:sym typeface="Symbol" charset="2"/>
              </a:rPr>
              <a:t> </a:t>
            </a:r>
            <a:r>
              <a:rPr lang="en-GB" altLang="x-none" sz="1800">
                <a:solidFill>
                  <a:srgbClr val="000066"/>
                </a:solidFill>
                <a:sym typeface="Symbol" charset="2"/>
              </a:rPr>
              <a:t>= 1</a:t>
            </a:r>
          </a:p>
        </p:txBody>
      </p:sp>
      <p:sp>
        <p:nvSpPr>
          <p:cNvPr id="82950" name="Rectangle 25"/>
          <p:cNvSpPr>
            <a:spLocks noChangeArrowheads="1"/>
          </p:cNvSpPr>
          <p:nvPr/>
        </p:nvSpPr>
        <p:spPr bwMode="auto">
          <a:xfrm>
            <a:off x="111125" y="5356225"/>
            <a:ext cx="4427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r>
              <a:rPr lang="es-ES_tradnl" altLang="x-none" sz="1800" dirty="0">
                <a:solidFill>
                  <a:srgbClr val="000000"/>
                </a:solidFill>
              </a:rPr>
              <a:t>4) </a:t>
            </a:r>
            <a:r>
              <a:rPr lang="es-ES_tradnl" altLang="x-none" sz="1800" dirty="0" err="1">
                <a:solidFill>
                  <a:srgbClr val="000000"/>
                </a:solidFill>
              </a:rPr>
              <a:t>Location</a:t>
            </a:r>
            <a:r>
              <a:rPr lang="es-ES_tradnl" altLang="x-none" sz="1800" dirty="0">
                <a:solidFill>
                  <a:srgbClr val="000000"/>
                </a:solidFill>
              </a:rPr>
              <a:t> of </a:t>
            </a:r>
            <a:r>
              <a:rPr lang="es-ES_tradnl" altLang="x-none" sz="1800" dirty="0" err="1">
                <a:solidFill>
                  <a:srgbClr val="000000"/>
                </a:solidFill>
              </a:rPr>
              <a:t>dominant</a:t>
            </a:r>
            <a:r>
              <a:rPr lang="es-ES_tradnl" altLang="x-none" sz="1800" dirty="0">
                <a:solidFill>
                  <a:srgbClr val="000000"/>
                </a:solidFill>
              </a:rPr>
              <a:t> </a:t>
            </a:r>
            <a:r>
              <a:rPr lang="es-ES_tradnl" altLang="x-none" sz="1800" dirty="0" err="1">
                <a:solidFill>
                  <a:srgbClr val="000000"/>
                </a:solidFill>
              </a:rPr>
              <a:t>roots</a:t>
            </a:r>
            <a:r>
              <a:rPr lang="es-ES_tradnl" altLang="x-none" sz="1800" dirty="0">
                <a:solidFill>
                  <a:srgbClr val="000000"/>
                </a:solidFill>
              </a:rPr>
              <a:t>:</a:t>
            </a:r>
            <a:endParaRPr lang="en-GB" altLang="x-none" sz="1800" dirty="0">
              <a:solidFill>
                <a:srgbClr val="000000"/>
              </a:solidFill>
            </a:endParaRPr>
          </a:p>
        </p:txBody>
      </p:sp>
      <p:graphicFrame>
        <p:nvGraphicFramePr>
          <p:cNvPr id="82951" name="Object 26"/>
          <p:cNvGraphicFramePr>
            <a:graphicFrameLocks noChangeAspect="1"/>
          </p:cNvGraphicFramePr>
          <p:nvPr/>
        </p:nvGraphicFramePr>
        <p:xfrm>
          <a:off x="1177925" y="6086475"/>
          <a:ext cx="1608138" cy="352425"/>
        </p:xfrm>
        <a:graphic>
          <a:graphicData uri="http://schemas.openxmlformats.org/presentationml/2006/ole">
            <mc:AlternateContent xmlns:mc="http://schemas.openxmlformats.org/markup-compatibility/2006">
              <mc:Choice xmlns:v="urn:schemas-microsoft-com:vml" Requires="v">
                <p:oleObj name="EcuaciÛn" r:id="rId7" imgW="927100" imgH="203200" progId="Equation.3">
                  <p:embed/>
                </p:oleObj>
              </mc:Choice>
              <mc:Fallback>
                <p:oleObj name="EcuaciÛn" r:id="rId7" imgW="9271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7925" y="6086475"/>
                        <a:ext cx="16081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2" name="Freeform 27"/>
          <p:cNvSpPr>
            <a:spLocks/>
          </p:cNvSpPr>
          <p:nvPr/>
        </p:nvSpPr>
        <p:spPr bwMode="auto">
          <a:xfrm>
            <a:off x="2921000" y="4508500"/>
            <a:ext cx="3670300" cy="1803400"/>
          </a:xfrm>
          <a:custGeom>
            <a:avLst/>
            <a:gdLst>
              <a:gd name="T0" fmla="*/ 0 w 2312"/>
              <a:gd name="T1" fmla="*/ 2147483646 h 1136"/>
              <a:gd name="T2" fmla="*/ 2147483646 w 2312"/>
              <a:gd name="T3" fmla="*/ 2147483646 h 1136"/>
              <a:gd name="T4" fmla="*/ 2147483646 w 2312"/>
              <a:gd name="T5" fmla="*/ 2147483646 h 1136"/>
              <a:gd name="T6" fmla="*/ 2147483646 w 2312"/>
              <a:gd name="T7" fmla="*/ 2147483646 h 1136"/>
              <a:gd name="T8" fmla="*/ 2147483646 w 2312"/>
              <a:gd name="T9" fmla="*/ 0 h 1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2" h="1136">
                <a:moveTo>
                  <a:pt x="0" y="1136"/>
                </a:moveTo>
                <a:cubicBezTo>
                  <a:pt x="192" y="1121"/>
                  <a:pt x="384" y="1107"/>
                  <a:pt x="568" y="1056"/>
                </a:cubicBezTo>
                <a:cubicBezTo>
                  <a:pt x="752" y="1005"/>
                  <a:pt x="908" y="940"/>
                  <a:pt x="1104" y="832"/>
                </a:cubicBezTo>
                <a:cubicBezTo>
                  <a:pt x="1300" y="724"/>
                  <a:pt x="1543" y="547"/>
                  <a:pt x="1744" y="408"/>
                </a:cubicBezTo>
                <a:cubicBezTo>
                  <a:pt x="1945" y="269"/>
                  <a:pt x="2128" y="134"/>
                  <a:pt x="2312" y="0"/>
                </a:cubicBezTo>
              </a:path>
            </a:pathLst>
          </a:custGeom>
          <a:noFill/>
          <a:ln w="19050" cap="flat" cmpd="sng">
            <a:solidFill>
              <a:srgbClr val="FF33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s-ES_tradnl"/>
          </a:p>
        </p:txBody>
      </p:sp>
      <p:sp>
        <p:nvSpPr>
          <p:cNvPr id="82953" name="Freeform 28"/>
          <p:cNvSpPr>
            <a:spLocks/>
          </p:cNvSpPr>
          <p:nvPr/>
        </p:nvSpPr>
        <p:spPr bwMode="auto">
          <a:xfrm>
            <a:off x="2971800" y="6197600"/>
            <a:ext cx="3594100" cy="114300"/>
          </a:xfrm>
          <a:custGeom>
            <a:avLst/>
            <a:gdLst>
              <a:gd name="T0" fmla="*/ 0 w 2264"/>
              <a:gd name="T1" fmla="*/ 2147483646 h 72"/>
              <a:gd name="T2" fmla="*/ 2147483646 w 2264"/>
              <a:gd name="T3" fmla="*/ 2147483646 h 72"/>
              <a:gd name="T4" fmla="*/ 2147483646 w 2264"/>
              <a:gd name="T5" fmla="*/ 2147483646 h 72"/>
              <a:gd name="T6" fmla="*/ 2147483646 w 2264"/>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4" h="72">
                <a:moveTo>
                  <a:pt x="0" y="72"/>
                </a:moveTo>
                <a:cubicBezTo>
                  <a:pt x="308" y="70"/>
                  <a:pt x="617" y="69"/>
                  <a:pt x="888" y="64"/>
                </a:cubicBezTo>
                <a:cubicBezTo>
                  <a:pt x="1159" y="59"/>
                  <a:pt x="1395" y="51"/>
                  <a:pt x="1624" y="40"/>
                </a:cubicBezTo>
                <a:cubicBezTo>
                  <a:pt x="1853" y="29"/>
                  <a:pt x="2058" y="14"/>
                  <a:pt x="2264" y="0"/>
                </a:cubicBezTo>
              </a:path>
            </a:pathLst>
          </a:custGeom>
          <a:noFill/>
          <a:ln w="19050" cap="flat" cmpd="sng">
            <a:solidFill>
              <a:srgbClr val="FF33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s-ES_tradnl"/>
          </a:p>
        </p:txBody>
      </p:sp>
      <p:sp>
        <p:nvSpPr>
          <p:cNvPr id="82954" name="AutoShape 31">
            <a:hlinkClick r:id="rId9" action="ppaction://program" highlightClick="1"/>
          </p:cNvPr>
          <p:cNvSpPr>
            <a:spLocks noChangeArrowheads="1"/>
          </p:cNvSpPr>
          <p:nvPr/>
        </p:nvSpPr>
        <p:spPr bwMode="auto">
          <a:xfrm rot="10800000">
            <a:off x="4581525" y="4013200"/>
            <a:ext cx="4265613" cy="2460625"/>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35" name="Rectangle 5"/>
          <p:cNvSpPr>
            <a:spLocks noChangeArrowheads="1"/>
          </p:cNvSpPr>
          <p:nvPr/>
        </p:nvSpPr>
        <p:spPr bwMode="auto">
          <a:xfrm>
            <a:off x="7167563" y="1163638"/>
            <a:ext cx="354012" cy="246062"/>
          </a:xfrm>
          <a:prstGeom prst="rect">
            <a:avLst/>
          </a:prstGeom>
          <a:noFill/>
          <a:ln>
            <a:noFill/>
          </a:ln>
          <a:effectLst/>
          <a:extLst>
            <a:ext uri="{909E8E84-426E-40dd-AFC4-6F175D3DCCD1}"/>
            <a:ext uri="{91240B29-F687-4f45-9708-019B960494DF}"/>
            <a:ext uri="{AF507438-7753-43e0-B8FC-AC1667EBCBE1}"/>
          </a:extLst>
        </p:spPr>
        <p:txBody>
          <a:bodyPr lIns="0" tIns="0" rIns="0" bIns="0">
            <a:spAutoFit/>
          </a:bodyPr>
          <a:lstStyle/>
          <a:p>
            <a:pPr algn="ctr">
              <a:defRPr/>
            </a:pPr>
            <a:r>
              <a:rPr lang="es-ES_tradnl" sz="1600" b="1" i="1" dirty="0">
                <a:ea typeface="ＭＳ Ｐゴシック" charset="0"/>
                <a:cs typeface="ＭＳ Ｐゴシック" charset="0"/>
              </a:rPr>
              <a:t>y(t)</a:t>
            </a:r>
            <a:endParaRPr lang="es-ES_tradnl" sz="1600" b="1" i="1" dirty="0">
              <a:effectLst>
                <a:outerShdw blurRad="38100" dist="38100" dir="2700000" algn="tl">
                  <a:srgbClr val="DDDDDD"/>
                </a:outerShdw>
              </a:effectLst>
              <a:ea typeface="ＭＳ Ｐゴシック" charset="0"/>
              <a:cs typeface="ＭＳ Ｐゴシック" charset="0"/>
            </a:endParaRPr>
          </a:p>
        </p:txBody>
      </p:sp>
      <p:sp>
        <p:nvSpPr>
          <p:cNvPr id="82957" name="Line 6"/>
          <p:cNvSpPr>
            <a:spLocks noChangeShapeType="1"/>
          </p:cNvSpPr>
          <p:nvPr/>
        </p:nvSpPr>
        <p:spPr bwMode="auto">
          <a:xfrm flipH="1">
            <a:off x="4048125" y="1308100"/>
            <a:ext cx="498475" cy="0"/>
          </a:xfrm>
          <a:prstGeom prst="line">
            <a:avLst/>
          </a:prstGeom>
          <a:noFill/>
          <a:ln w="28575">
            <a:solidFill>
              <a:schemeClr val="tx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82958" name="Line 7"/>
          <p:cNvSpPr>
            <a:spLocks noChangeShapeType="1"/>
          </p:cNvSpPr>
          <p:nvPr/>
        </p:nvSpPr>
        <p:spPr bwMode="auto">
          <a:xfrm flipH="1">
            <a:off x="2335213" y="1308100"/>
            <a:ext cx="393700" cy="0"/>
          </a:xfrm>
          <a:prstGeom prst="line">
            <a:avLst/>
          </a:prstGeom>
          <a:noFill/>
          <a:ln w="28575">
            <a:solidFill>
              <a:schemeClr val="tx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82959" name="Line 8"/>
          <p:cNvSpPr>
            <a:spLocks noChangeShapeType="1"/>
          </p:cNvSpPr>
          <p:nvPr/>
        </p:nvSpPr>
        <p:spPr bwMode="auto">
          <a:xfrm flipH="1">
            <a:off x="1570038" y="1308100"/>
            <a:ext cx="393700" cy="0"/>
          </a:xfrm>
          <a:prstGeom prst="line">
            <a:avLst/>
          </a:prstGeom>
          <a:noFill/>
          <a:ln w="28575">
            <a:solidFill>
              <a:schemeClr val="tx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82960" name="AutoShape 9"/>
          <p:cNvSpPr>
            <a:spLocks noChangeArrowheads="1"/>
          </p:cNvSpPr>
          <p:nvPr/>
        </p:nvSpPr>
        <p:spPr bwMode="auto">
          <a:xfrm>
            <a:off x="1974850" y="1135063"/>
            <a:ext cx="347663" cy="347662"/>
          </a:xfrm>
          <a:prstGeom prst="flowChartSummingJunction">
            <a:avLst/>
          </a:prstGeom>
          <a:solidFill>
            <a:srgbClr val="C4B8B0"/>
          </a:solidFill>
          <a:ln w="28575">
            <a:solidFill>
              <a:schemeClr val="tx2"/>
            </a:solidFill>
            <a:round/>
            <a:headEnd/>
            <a:tailEnd/>
          </a:ln>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cxnSp>
        <p:nvCxnSpPr>
          <p:cNvPr id="82961" name="AutoShape 10"/>
          <p:cNvCxnSpPr>
            <a:cxnSpLocks noChangeShapeType="1"/>
          </p:cNvCxnSpPr>
          <p:nvPr/>
        </p:nvCxnSpPr>
        <p:spPr bwMode="auto">
          <a:xfrm rot="-5400000" flipH="1" flipV="1">
            <a:off x="4428331" y="-996156"/>
            <a:ext cx="195263" cy="4772025"/>
          </a:xfrm>
          <a:prstGeom prst="bentConnector5">
            <a:avLst>
              <a:gd name="adj1" fmla="val 498505"/>
              <a:gd name="adj2" fmla="val 51032"/>
              <a:gd name="adj3" fmla="val 498505"/>
            </a:avLst>
          </a:prstGeom>
          <a:noFill/>
          <a:ln w="28575">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82962" name="Line 11"/>
          <p:cNvSpPr>
            <a:spLocks noChangeShapeType="1"/>
          </p:cNvSpPr>
          <p:nvPr/>
        </p:nvSpPr>
        <p:spPr bwMode="auto">
          <a:xfrm flipH="1">
            <a:off x="6648450" y="1314450"/>
            <a:ext cx="27305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82963" name="Line 12"/>
          <p:cNvSpPr>
            <a:spLocks noChangeShapeType="1"/>
          </p:cNvSpPr>
          <p:nvPr/>
        </p:nvSpPr>
        <p:spPr bwMode="auto">
          <a:xfrm flipH="1">
            <a:off x="6646863" y="1314450"/>
            <a:ext cx="484187" cy="0"/>
          </a:xfrm>
          <a:prstGeom prst="line">
            <a:avLst/>
          </a:prstGeom>
          <a:noFill/>
          <a:ln w="28575">
            <a:solidFill>
              <a:schemeClr val="tx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43" name="Rectangle 13"/>
          <p:cNvSpPr>
            <a:spLocks noChangeArrowheads="1"/>
          </p:cNvSpPr>
          <p:nvPr/>
        </p:nvSpPr>
        <p:spPr bwMode="auto">
          <a:xfrm>
            <a:off x="1117600" y="1158875"/>
            <a:ext cx="423863" cy="247650"/>
          </a:xfrm>
          <a:prstGeom prst="rect">
            <a:avLst/>
          </a:prstGeom>
          <a:noFill/>
          <a:ln>
            <a:noFill/>
          </a:ln>
          <a:effectLst/>
          <a:extLst>
            <a:ext uri="{909E8E84-426E-40dd-AFC4-6F175D3DCCD1}"/>
            <a:ext uri="{91240B29-F687-4f45-9708-019B960494DF}"/>
            <a:ext uri="{AF507438-7753-43e0-B8FC-AC1667EBCBE1}"/>
          </a:extLst>
        </p:spPr>
        <p:txBody>
          <a:bodyPr lIns="0" tIns="0" rIns="0" bIns="0">
            <a:spAutoFit/>
          </a:bodyPr>
          <a:lstStyle/>
          <a:p>
            <a:pPr algn="ctr">
              <a:defRPr/>
            </a:pPr>
            <a:r>
              <a:rPr lang="es-ES_tradnl" sz="1600" b="1" i="1" dirty="0">
                <a:ea typeface="ＭＳ Ｐゴシック" charset="0"/>
                <a:cs typeface="ＭＳ Ｐゴシック" charset="0"/>
              </a:rPr>
              <a:t>r(t)</a:t>
            </a:r>
            <a:endParaRPr lang="es-ES_tradnl" sz="1600" b="1" i="1" dirty="0">
              <a:effectLst>
                <a:outerShdw blurRad="38100" dist="38100" dir="2700000" algn="tl">
                  <a:srgbClr val="DDDDDD"/>
                </a:outerShdw>
              </a:effectLst>
              <a:ea typeface="ＭＳ Ｐゴシック" charset="0"/>
              <a:cs typeface="ＭＳ Ｐゴシック" charset="0"/>
            </a:endParaRPr>
          </a:p>
        </p:txBody>
      </p:sp>
      <p:sp>
        <p:nvSpPr>
          <p:cNvPr id="44" name="Rectangle 14"/>
          <p:cNvSpPr>
            <a:spLocks noChangeArrowheads="1"/>
          </p:cNvSpPr>
          <p:nvPr/>
        </p:nvSpPr>
        <p:spPr bwMode="auto">
          <a:xfrm>
            <a:off x="2020888" y="1477963"/>
            <a:ext cx="76200" cy="279400"/>
          </a:xfrm>
          <a:prstGeom prst="rect">
            <a:avLst/>
          </a:prstGeom>
          <a:noFill/>
          <a:ln>
            <a:noFill/>
          </a:ln>
          <a:effectLst/>
          <a:extLst>
            <a:ext uri="{909E8E84-426E-40dd-AFC4-6F175D3DCCD1}"/>
            <a:ext uri="{91240B29-F687-4f45-9708-019B960494DF}"/>
            <a:ext uri="{AF507438-7753-43e0-B8FC-AC1667EBCBE1}"/>
          </a:extLst>
        </p:spPr>
        <p:txBody>
          <a:bodyPr wrap="none" lIns="0" tIns="0" rIns="0" bIns="0">
            <a:spAutoFit/>
          </a:bodyPr>
          <a:lstStyle/>
          <a:p>
            <a:pPr algn="ctr">
              <a:defRPr/>
            </a:pPr>
            <a:r>
              <a:rPr lang="es-ES_tradnl" sz="2000">
                <a:ea typeface="ＭＳ Ｐゴシック" charset="0"/>
                <a:cs typeface="ＭＳ Ｐゴシック" charset="0"/>
              </a:rPr>
              <a:t>-</a:t>
            </a:r>
            <a:endParaRPr lang="es-ES_tradnl" sz="2000">
              <a:effectLst>
                <a:outerShdw blurRad="38100" dist="38100" dir="2700000" algn="tl">
                  <a:srgbClr val="DDDDDD"/>
                </a:outerShdw>
              </a:effectLst>
              <a:ea typeface="ＭＳ Ｐゴシック" charset="0"/>
              <a:cs typeface="ＭＳ Ｐゴシック" charset="0"/>
            </a:endParaRPr>
          </a:p>
        </p:txBody>
      </p:sp>
      <p:sp>
        <p:nvSpPr>
          <p:cNvPr id="82966" name="AutoShape 15"/>
          <p:cNvSpPr>
            <a:spLocks noChangeArrowheads="1"/>
          </p:cNvSpPr>
          <p:nvPr/>
        </p:nvSpPr>
        <p:spPr bwMode="auto">
          <a:xfrm>
            <a:off x="2717800" y="781050"/>
            <a:ext cx="1333500" cy="1035050"/>
          </a:xfrm>
          <a:prstGeom prst="roundRect">
            <a:avLst>
              <a:gd name="adj" fmla="val 16667"/>
            </a:avLst>
          </a:prstGeom>
          <a:solidFill>
            <a:srgbClr val="C4B8B0"/>
          </a:solidFill>
          <a:ln w="28575">
            <a:solidFill>
              <a:schemeClr val="tx1"/>
            </a:solidFill>
            <a:round/>
            <a:headEnd/>
            <a:tailEnd/>
          </a:ln>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82967" name="AutoShape 16"/>
          <p:cNvSpPr>
            <a:spLocks noChangeArrowheads="1"/>
          </p:cNvSpPr>
          <p:nvPr/>
        </p:nvSpPr>
        <p:spPr bwMode="auto">
          <a:xfrm>
            <a:off x="4538663" y="781050"/>
            <a:ext cx="2092325" cy="1035050"/>
          </a:xfrm>
          <a:prstGeom prst="roundRect">
            <a:avLst>
              <a:gd name="adj" fmla="val 16667"/>
            </a:avLst>
          </a:prstGeom>
          <a:solidFill>
            <a:srgbClr val="C4B8B0"/>
          </a:solidFill>
          <a:ln w="28575">
            <a:solidFill>
              <a:schemeClr val="tx1"/>
            </a:solidFill>
            <a:round/>
            <a:headEnd/>
            <a:tailEnd/>
          </a:ln>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graphicFrame>
        <p:nvGraphicFramePr>
          <p:cNvPr id="82968" name="Object 17"/>
          <p:cNvGraphicFramePr>
            <a:graphicFrameLocks/>
          </p:cNvGraphicFramePr>
          <p:nvPr/>
        </p:nvGraphicFramePr>
        <p:xfrm>
          <a:off x="3111500" y="1139825"/>
          <a:ext cx="549275" cy="365125"/>
        </p:xfrm>
        <a:graphic>
          <a:graphicData uri="http://schemas.openxmlformats.org/presentationml/2006/ole">
            <mc:AlternateContent xmlns:mc="http://schemas.openxmlformats.org/markup-compatibility/2006">
              <mc:Choice xmlns:v="urn:schemas-microsoft-com:vml" Requires="v">
                <p:oleObj name="Ecuación" r:id="rId10" imgW="304536" imgH="203024" progId="Equation.3">
                  <p:embed/>
                </p:oleObj>
              </mc:Choice>
              <mc:Fallback>
                <p:oleObj name="Ecuación" r:id="rId10" imgW="304536" imgH="203024" progId="Equation.3">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1500" y="1139825"/>
                        <a:ext cx="5492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18900000" algn="ctr" rotWithShape="0">
                                <a:schemeClr val="bg2">
                                  <a:alpha val="50000"/>
                                </a:schemeClr>
                              </a:outerShdw>
                            </a:effectLst>
                          </a14:hiddenEffects>
                        </a:ext>
                      </a:extLst>
                    </p:spPr>
                  </p:pic>
                </p:oleObj>
              </mc:Fallback>
            </mc:AlternateContent>
          </a:graphicData>
        </a:graphic>
      </p:graphicFrame>
      <p:graphicFrame>
        <p:nvGraphicFramePr>
          <p:cNvPr id="82969" name="Object 18"/>
          <p:cNvGraphicFramePr>
            <a:graphicFrameLocks/>
          </p:cNvGraphicFramePr>
          <p:nvPr/>
        </p:nvGraphicFramePr>
        <p:xfrm>
          <a:off x="5038725" y="949325"/>
          <a:ext cx="1098550" cy="708025"/>
        </p:xfrm>
        <a:graphic>
          <a:graphicData uri="http://schemas.openxmlformats.org/presentationml/2006/ole">
            <mc:AlternateContent xmlns:mc="http://schemas.openxmlformats.org/markup-compatibility/2006">
              <mc:Choice xmlns:v="urn:schemas-microsoft-com:vml" Requires="v">
                <p:oleObj name="EcuaciÛn" r:id="rId12" imgW="609600" imgH="393700" progId="Equation.3">
                  <p:embed/>
                </p:oleObj>
              </mc:Choice>
              <mc:Fallback>
                <p:oleObj name="EcuaciÛn" r:id="rId12" imgW="609600" imgH="393700" progId="Equation.3">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38725" y="949325"/>
                        <a:ext cx="10985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18900000" algn="ctr" rotWithShape="0">
                                <a:schemeClr val="bg2">
                                  <a:alpha val="50000"/>
                                </a:schemeClr>
                              </a:outerShdw>
                            </a:effectLst>
                          </a14:hiddenEffects>
                        </a:ext>
                      </a:extLst>
                    </p:spPr>
                  </p:pic>
                </p:oleObj>
              </mc:Fallback>
            </mc:AlternateContent>
          </a:graphicData>
        </a:graphic>
      </p:graphicFrame>
      <p:sp>
        <p:nvSpPr>
          <p:cNvPr id="82970" name="Rectangle 2"/>
          <p:cNvSpPr>
            <a:spLocks noChangeArrowheads="1"/>
          </p:cNvSpPr>
          <p:nvPr/>
        </p:nvSpPr>
        <p:spPr bwMode="auto">
          <a:xfrm>
            <a:off x="101600" y="2368550"/>
            <a:ext cx="899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r>
              <a:rPr lang="es-ES_tradnl" altLang="x-none" sz="2000" b="1" dirty="0" err="1">
                <a:solidFill>
                  <a:schemeClr val="accent1"/>
                </a:solidFill>
              </a:rPr>
              <a:t>Specifications</a:t>
            </a:r>
            <a:r>
              <a:rPr lang="es-ES_tradnl" altLang="x-none" sz="2000" dirty="0">
                <a:solidFill>
                  <a:schemeClr val="accent1"/>
                </a:solidFill>
              </a:rPr>
              <a:t>: </a:t>
            </a:r>
            <a:r>
              <a:rPr lang="es-ES_tradnl" altLang="x-none" sz="2000" dirty="0" err="1">
                <a:solidFill>
                  <a:schemeClr val="accent1"/>
                </a:solidFill>
              </a:rPr>
              <a:t>The</a:t>
            </a:r>
            <a:r>
              <a:rPr lang="es-ES_tradnl" altLang="x-none" sz="2000" dirty="0">
                <a:solidFill>
                  <a:schemeClr val="accent1"/>
                </a:solidFill>
              </a:rPr>
              <a:t> open </a:t>
            </a:r>
            <a:r>
              <a:rPr lang="es-ES_tradnl" altLang="x-none" sz="2000" dirty="0" err="1">
                <a:solidFill>
                  <a:schemeClr val="accent1"/>
                </a:solidFill>
              </a:rPr>
              <a:t>loop</a:t>
            </a:r>
            <a:r>
              <a:rPr lang="es-ES_tradnl" altLang="x-none" sz="2000" dirty="0">
                <a:solidFill>
                  <a:schemeClr val="accent1"/>
                </a:solidFill>
              </a:rPr>
              <a:t> transfer </a:t>
            </a:r>
            <a:r>
              <a:rPr lang="es-ES_tradnl" altLang="x-none" sz="2000" dirty="0" err="1">
                <a:solidFill>
                  <a:schemeClr val="accent1"/>
                </a:solidFill>
              </a:rPr>
              <a:t>function</a:t>
            </a:r>
            <a:r>
              <a:rPr lang="es-ES_tradnl" altLang="x-none" sz="2000" dirty="0">
                <a:solidFill>
                  <a:schemeClr val="accent1"/>
                </a:solidFill>
              </a:rPr>
              <a:t> </a:t>
            </a:r>
            <a:r>
              <a:rPr lang="es-ES_tradnl" altLang="x-none" sz="2000" i="1" dirty="0">
                <a:solidFill>
                  <a:schemeClr val="accent1"/>
                </a:solidFill>
              </a:rPr>
              <a:t>L</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 = </a:t>
            </a:r>
            <a:r>
              <a:rPr lang="es-ES_tradnl" altLang="x-none" sz="2000" i="1" dirty="0">
                <a:solidFill>
                  <a:schemeClr val="accent1"/>
                </a:solidFill>
              </a:rPr>
              <a:t>G</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a:t>
            </a:r>
            <a:r>
              <a:rPr lang="es-ES_tradnl" altLang="x-none" sz="2000" i="1" dirty="0">
                <a:solidFill>
                  <a:schemeClr val="accent1"/>
                </a:solidFill>
              </a:rPr>
              <a:t>C</a:t>
            </a:r>
            <a:r>
              <a:rPr lang="es-ES_tradnl" altLang="x-none" sz="2000" dirty="0">
                <a:solidFill>
                  <a:schemeClr val="accent1"/>
                </a:solidFill>
              </a:rPr>
              <a:t>(</a:t>
            </a:r>
            <a:r>
              <a:rPr lang="es-ES_tradnl" altLang="x-none" sz="2000" i="1" dirty="0">
                <a:solidFill>
                  <a:schemeClr val="accent1"/>
                </a:solidFill>
              </a:rPr>
              <a:t>s</a:t>
            </a:r>
            <a:r>
              <a:rPr lang="es-ES_tradnl" altLang="x-none" sz="2000" dirty="0">
                <a:solidFill>
                  <a:schemeClr val="accent1"/>
                </a:solidFill>
              </a:rPr>
              <a:t>) </a:t>
            </a:r>
            <a:r>
              <a:rPr lang="es-ES_tradnl" altLang="x-none" sz="2000" dirty="0" err="1">
                <a:solidFill>
                  <a:schemeClr val="accent1"/>
                </a:solidFill>
              </a:rPr>
              <a:t>must</a:t>
            </a:r>
            <a:r>
              <a:rPr lang="es-ES_tradnl" altLang="x-none" sz="2000" dirty="0">
                <a:solidFill>
                  <a:schemeClr val="accent1"/>
                </a:solidFill>
              </a:rPr>
              <a:t> </a:t>
            </a:r>
            <a:r>
              <a:rPr lang="es-ES_tradnl" altLang="x-none" sz="2000" dirty="0" err="1">
                <a:solidFill>
                  <a:schemeClr val="accent1"/>
                </a:solidFill>
              </a:rPr>
              <a:t>fulfill</a:t>
            </a:r>
            <a:r>
              <a:rPr lang="es-ES_tradnl" altLang="x-none" sz="2000" dirty="0">
                <a:solidFill>
                  <a:schemeClr val="accent1"/>
                </a:solidFill>
              </a:rPr>
              <a:t>:</a:t>
            </a:r>
            <a:endParaRPr lang="en-GB" altLang="x-none" sz="2000" dirty="0">
              <a:solidFill>
                <a:schemeClr val="accent1"/>
              </a:solidFill>
            </a:endParaRPr>
          </a:p>
        </p:txBody>
      </p:sp>
      <p:sp>
        <p:nvSpPr>
          <p:cNvPr id="82971" name="Text Box 57"/>
          <p:cNvSpPr txBox="1">
            <a:spLocks noChangeArrowheads="1"/>
          </p:cNvSpPr>
          <p:nvPr/>
        </p:nvSpPr>
        <p:spPr bwMode="auto">
          <a:xfrm>
            <a:off x="55563" y="3254375"/>
            <a:ext cx="832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1800" dirty="0">
                <a:solidFill>
                  <a:schemeClr val="tx1"/>
                </a:solidFill>
                <a:ea typeface="MS PGothic" charset="-128"/>
              </a:rPr>
              <a:t>3) Overshoot PO to a step input ≤ 35%</a:t>
            </a:r>
          </a:p>
        </p:txBody>
      </p:sp>
      <p:sp>
        <p:nvSpPr>
          <p:cNvPr id="82972" name="Rectangle 25"/>
          <p:cNvSpPr>
            <a:spLocks noChangeArrowheads="1"/>
          </p:cNvSpPr>
          <p:nvPr/>
        </p:nvSpPr>
        <p:spPr bwMode="auto">
          <a:xfrm>
            <a:off x="70949" y="2819400"/>
            <a:ext cx="2602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spcBef>
                <a:spcPct val="0"/>
              </a:spcBef>
              <a:buFontTx/>
              <a:buNone/>
            </a:pPr>
            <a:r>
              <a:rPr lang="es-ES_tradnl" altLang="x-none" sz="1800" dirty="0">
                <a:solidFill>
                  <a:schemeClr val="tx1"/>
                </a:solidFill>
              </a:rPr>
              <a:t>1) </a:t>
            </a:r>
            <a:r>
              <a:rPr lang="es-ES_tradnl" altLang="x-none" sz="1800" dirty="0" err="1">
                <a:solidFill>
                  <a:schemeClr val="tx1"/>
                </a:solidFill>
              </a:rPr>
              <a:t>Settling</a:t>
            </a:r>
            <a:r>
              <a:rPr lang="es-ES_tradnl" altLang="x-none" sz="1800" dirty="0">
                <a:solidFill>
                  <a:schemeClr val="tx1"/>
                </a:solidFill>
              </a:rPr>
              <a:t> time: </a:t>
            </a:r>
            <a:r>
              <a:rPr lang="es-ES_tradnl" altLang="x-none" sz="1800" dirty="0" err="1">
                <a:solidFill>
                  <a:schemeClr val="tx1"/>
                </a:solidFill>
              </a:rPr>
              <a:t>T</a:t>
            </a:r>
            <a:r>
              <a:rPr lang="es-ES_tradnl" altLang="x-none" sz="1800" baseline="-25000" dirty="0" err="1">
                <a:solidFill>
                  <a:schemeClr val="tx1"/>
                </a:solidFill>
              </a:rPr>
              <a:t>s</a:t>
            </a:r>
            <a:r>
              <a:rPr lang="es-ES_tradnl" altLang="x-none" sz="1800" dirty="0">
                <a:solidFill>
                  <a:schemeClr val="tx1"/>
                </a:solidFill>
              </a:rPr>
              <a:t> ≤ 4 s</a:t>
            </a:r>
            <a:endParaRPr lang="en-GB" altLang="x-none" sz="1800" baseline="30000" dirty="0">
              <a:solidFill>
                <a:schemeClr val="tx1"/>
              </a:solidFill>
            </a:endParaRPr>
          </a:p>
        </p:txBody>
      </p:sp>
      <p:sp>
        <p:nvSpPr>
          <p:cNvPr id="30" name="Rectangle 25"/>
          <p:cNvSpPr>
            <a:spLocks noChangeArrowheads="1"/>
          </p:cNvSpPr>
          <p:nvPr/>
        </p:nvSpPr>
        <p:spPr bwMode="auto">
          <a:xfrm>
            <a:off x="4064000" y="281940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r>
              <a:rPr lang="es-ES_tradnl" altLang="x-none" sz="1800" dirty="0">
                <a:solidFill>
                  <a:schemeClr val="tx1"/>
                </a:solidFill>
              </a:rPr>
              <a:t>2) </a:t>
            </a:r>
            <a:r>
              <a:rPr lang="es-ES_tradnl" altLang="x-none" sz="1800" dirty="0" err="1">
                <a:solidFill>
                  <a:schemeClr val="tx1"/>
                </a:solidFill>
              </a:rPr>
              <a:t>Damping</a:t>
            </a:r>
            <a:r>
              <a:rPr lang="es-ES_tradnl" altLang="x-none" sz="1800" dirty="0">
                <a:solidFill>
                  <a:schemeClr val="tx1"/>
                </a:solidFill>
              </a:rPr>
              <a:t> factor: </a:t>
            </a:r>
            <a:r>
              <a:rPr lang="es-ES_tradnl" altLang="x-none" sz="1800" i="1" dirty="0">
                <a:solidFill>
                  <a:schemeClr val="tx1"/>
                </a:solidFill>
                <a:latin typeface="Symbol" charset="2"/>
                <a:ea typeface="Symbol" charset="2"/>
                <a:cs typeface="Symbol" charset="2"/>
              </a:rPr>
              <a:t>d</a:t>
            </a:r>
            <a:r>
              <a:rPr lang="es-ES_tradnl" altLang="x-none" sz="1800" dirty="0">
                <a:solidFill>
                  <a:schemeClr val="tx1"/>
                </a:solidFill>
              </a:rPr>
              <a:t> ≥ 0,36</a:t>
            </a:r>
            <a:endParaRPr lang="en-GB" altLang="x-none" sz="1800" baseline="30000" dirty="0">
              <a:solidFill>
                <a:schemeClr val="tx1"/>
              </a:solidFill>
            </a:endParaRPr>
          </a:p>
        </p:txBody>
      </p:sp>
      <p:sp>
        <p:nvSpPr>
          <p:cNvPr id="31"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4 using LCSD: Root-locus</a:t>
            </a:r>
          </a:p>
        </p:txBody>
      </p:sp>
    </p:spTree>
    <p:extLst>
      <p:ext uri="{BB962C8B-B14F-4D97-AF65-F5344CB8AC3E}">
        <p14:creationId xmlns:p14="http://schemas.microsoft.com/office/powerpoint/2010/main" val="1787313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7" name="Rectangle 2"/>
          <p:cNvSpPr>
            <a:spLocks noChangeArrowheads="1"/>
          </p:cNvSpPr>
          <p:nvPr/>
        </p:nvSpPr>
        <p:spPr bwMode="auto">
          <a:xfrm>
            <a:off x="7315200" y="5651500"/>
            <a:ext cx="1828800" cy="635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endParaRPr lang="x-none" altLang="x-none" sz="1800"/>
          </a:p>
        </p:txBody>
      </p:sp>
      <p:pic>
        <p:nvPicPr>
          <p:cNvPr id="627714" name="Picture 2" descr="Simulink_simulac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238" y="3279775"/>
            <a:ext cx="344328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7715" name="Group 3"/>
          <p:cNvGrpSpPr>
            <a:grpSpLocks/>
          </p:cNvGrpSpPr>
          <p:nvPr/>
        </p:nvGrpSpPr>
        <p:grpSpPr bwMode="auto">
          <a:xfrm>
            <a:off x="312738" y="939800"/>
            <a:ext cx="3259137" cy="2208213"/>
            <a:chOff x="179" y="1159"/>
            <a:chExt cx="2053" cy="1391"/>
          </a:xfrm>
        </p:grpSpPr>
        <p:pic>
          <p:nvPicPr>
            <p:cNvPr id="327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 y="1159"/>
              <a:ext cx="944"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2791" name="Group 5"/>
            <p:cNvGrpSpPr>
              <a:grpSpLocks/>
            </p:cNvGrpSpPr>
            <p:nvPr/>
          </p:nvGrpSpPr>
          <p:grpSpPr bwMode="auto">
            <a:xfrm>
              <a:off x="179" y="2307"/>
              <a:ext cx="2053" cy="243"/>
              <a:chOff x="512" y="1116"/>
              <a:chExt cx="2053" cy="243"/>
            </a:xfrm>
          </p:grpSpPr>
          <p:sp>
            <p:nvSpPr>
              <p:cNvPr id="32792" name="AutoShape 6"/>
              <p:cNvSpPr>
                <a:spLocks noChangeArrowheads="1"/>
              </p:cNvSpPr>
              <p:nvPr/>
            </p:nvSpPr>
            <p:spPr bwMode="auto">
              <a:xfrm>
                <a:off x="576" y="1116"/>
                <a:ext cx="1917" cy="243"/>
              </a:xfrm>
              <a:prstGeom prst="roundRect">
                <a:avLst>
                  <a:gd name="adj" fmla="val 16667"/>
                </a:avLst>
              </a:prstGeom>
              <a:solidFill>
                <a:schemeClr val="bg2"/>
              </a:solidFill>
              <a:ln w="9525">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endParaRPr lang="x-none" altLang="x-none" sz="1800"/>
              </a:p>
            </p:txBody>
          </p:sp>
          <p:sp>
            <p:nvSpPr>
              <p:cNvPr id="32793" name="Text Box 7"/>
              <p:cNvSpPr txBox="1">
                <a:spLocks noChangeArrowheads="1"/>
              </p:cNvSpPr>
              <p:nvPr/>
            </p:nvSpPr>
            <p:spPr bwMode="auto">
              <a:xfrm>
                <a:off x="512" y="1120"/>
                <a:ext cx="20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eaLnBrk="1" hangingPunct="1">
                  <a:spcBef>
                    <a:spcPct val="50000"/>
                  </a:spcBef>
                </a:pPr>
                <a:r>
                  <a:rPr lang="en-US" altLang="x-none" sz="1800" b="1">
                    <a:latin typeface="Arial" charset="0"/>
                    <a:ea typeface="Arial" charset="0"/>
                    <a:cs typeface="Arial" charset="0"/>
                  </a:rPr>
                  <a:t>Non-Interactive paradigm</a:t>
                </a:r>
              </a:p>
            </p:txBody>
          </p:sp>
        </p:grpSp>
      </p:grpSp>
      <p:pic>
        <p:nvPicPr>
          <p:cNvPr id="627720" name="Picture 8" descr="Sysquak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84813" y="3284538"/>
            <a:ext cx="350520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7721" name="Group 9"/>
          <p:cNvGrpSpPr>
            <a:grpSpLocks/>
          </p:cNvGrpSpPr>
          <p:nvPr/>
        </p:nvGrpSpPr>
        <p:grpSpPr bwMode="auto">
          <a:xfrm>
            <a:off x="5583238" y="850900"/>
            <a:ext cx="3259137" cy="2282825"/>
            <a:chOff x="3499" y="1121"/>
            <a:chExt cx="2053" cy="1438"/>
          </a:xfrm>
        </p:grpSpPr>
        <p:pic>
          <p:nvPicPr>
            <p:cNvPr id="3278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1" y="1121"/>
              <a:ext cx="989" cy="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2787" name="Group 11"/>
            <p:cNvGrpSpPr>
              <a:grpSpLocks/>
            </p:cNvGrpSpPr>
            <p:nvPr/>
          </p:nvGrpSpPr>
          <p:grpSpPr bwMode="auto">
            <a:xfrm>
              <a:off x="3499" y="2316"/>
              <a:ext cx="2053" cy="243"/>
              <a:chOff x="512" y="1116"/>
              <a:chExt cx="2053" cy="243"/>
            </a:xfrm>
          </p:grpSpPr>
          <p:sp>
            <p:nvSpPr>
              <p:cNvPr id="32788" name="AutoShape 12"/>
              <p:cNvSpPr>
                <a:spLocks noChangeArrowheads="1"/>
              </p:cNvSpPr>
              <p:nvPr/>
            </p:nvSpPr>
            <p:spPr bwMode="auto">
              <a:xfrm>
                <a:off x="576" y="1116"/>
                <a:ext cx="1917" cy="243"/>
              </a:xfrm>
              <a:prstGeom prst="roundRect">
                <a:avLst>
                  <a:gd name="adj" fmla="val 16667"/>
                </a:avLst>
              </a:prstGeom>
              <a:solidFill>
                <a:schemeClr val="bg2"/>
              </a:solidFill>
              <a:ln w="9525">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endParaRPr lang="x-none" altLang="x-none" sz="1800"/>
              </a:p>
            </p:txBody>
          </p:sp>
          <p:sp>
            <p:nvSpPr>
              <p:cNvPr id="32789" name="Text Box 13"/>
              <p:cNvSpPr txBox="1">
                <a:spLocks noChangeArrowheads="1"/>
              </p:cNvSpPr>
              <p:nvPr/>
            </p:nvSpPr>
            <p:spPr bwMode="auto">
              <a:xfrm>
                <a:off x="512" y="1120"/>
                <a:ext cx="20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eaLnBrk="1" hangingPunct="1">
                  <a:spcBef>
                    <a:spcPct val="50000"/>
                  </a:spcBef>
                </a:pPr>
                <a:r>
                  <a:rPr lang="en-US" altLang="x-none" sz="1800" b="1">
                    <a:latin typeface="Arial" charset="0"/>
                    <a:ea typeface="Arial" charset="0"/>
                    <a:cs typeface="Arial" charset="0"/>
                  </a:rPr>
                  <a:t>Interactive paradigm</a:t>
                </a:r>
              </a:p>
            </p:txBody>
          </p:sp>
        </p:grpSp>
      </p:grpSp>
      <p:grpSp>
        <p:nvGrpSpPr>
          <p:cNvPr id="627727" name="Group 15"/>
          <p:cNvGrpSpPr>
            <a:grpSpLocks/>
          </p:cNvGrpSpPr>
          <p:nvPr/>
        </p:nvGrpSpPr>
        <p:grpSpPr bwMode="auto">
          <a:xfrm>
            <a:off x="2916238" y="811213"/>
            <a:ext cx="3170237" cy="5300662"/>
            <a:chOff x="1837" y="871"/>
            <a:chExt cx="1997" cy="3339"/>
          </a:xfrm>
        </p:grpSpPr>
        <p:grpSp>
          <p:nvGrpSpPr>
            <p:cNvPr id="32776" name="Group 16"/>
            <p:cNvGrpSpPr>
              <a:grpSpLocks/>
            </p:cNvGrpSpPr>
            <p:nvPr/>
          </p:nvGrpSpPr>
          <p:grpSpPr bwMode="auto">
            <a:xfrm>
              <a:off x="2163" y="1152"/>
              <a:ext cx="1379" cy="1114"/>
              <a:chOff x="2145" y="1332"/>
              <a:chExt cx="1379" cy="1114"/>
            </a:xfrm>
          </p:grpSpPr>
          <p:sp>
            <p:nvSpPr>
              <p:cNvPr id="32783" name="AutoShape 17"/>
              <p:cNvSpPr>
                <a:spLocks noChangeArrowheads="1"/>
              </p:cNvSpPr>
              <p:nvPr/>
            </p:nvSpPr>
            <p:spPr bwMode="auto">
              <a:xfrm>
                <a:off x="2362" y="1332"/>
                <a:ext cx="954" cy="1114"/>
              </a:xfrm>
              <a:prstGeom prst="roundRect">
                <a:avLst>
                  <a:gd name="adj" fmla="val 16667"/>
                </a:avLst>
              </a:prstGeom>
              <a:solidFill>
                <a:schemeClr val="bg2"/>
              </a:solidFill>
              <a:ln w="9525">
                <a:solidFill>
                  <a:schemeClr val="tx1"/>
                </a:solidFill>
                <a:round/>
                <a:headEnd/>
                <a:tailEnd/>
              </a:ln>
              <a:effectLst>
                <a:outerShdw blurRad="63500" dist="107763" dir="2700000" algn="ctr" rotWithShape="0">
                  <a:schemeClr val="accent1">
                    <a:alpha val="50000"/>
                  </a:schemeClr>
                </a:outerShdw>
              </a:effectLst>
            </p:spPr>
            <p:txBody>
              <a:bodyPr wrap="none"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endParaRPr lang="x-none" altLang="x-none" sz="1800"/>
              </a:p>
            </p:txBody>
          </p:sp>
          <p:pic>
            <p:nvPicPr>
              <p:cNvPr id="32784" name="Picture 18" descr="Ejs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4" y="1889"/>
                <a:ext cx="362" cy="470"/>
              </a:xfrm>
              <a:prstGeom prst="rect">
                <a:avLst/>
              </a:prstGeom>
              <a:noFill/>
              <a:ln>
                <a:noFill/>
              </a:ln>
              <a:effectLst>
                <a:outerShdw blurRad="63500"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 Box 19"/>
              <p:cNvSpPr txBox="1">
                <a:spLocks noChangeArrowheads="1"/>
              </p:cNvSpPr>
              <p:nvPr/>
            </p:nvSpPr>
            <p:spPr bwMode="auto">
              <a:xfrm>
                <a:off x="2145" y="1395"/>
                <a:ext cx="137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eaLnBrk="1" hangingPunct="1">
                  <a:spcBef>
                    <a:spcPct val="50000"/>
                  </a:spcBef>
                </a:pPr>
                <a:r>
                  <a:rPr lang="en-GB" altLang="x-none" sz="1800" b="1">
                    <a:solidFill>
                      <a:schemeClr val="accent2"/>
                    </a:solidFill>
                    <a:latin typeface="Tahoma" charset="0"/>
                    <a:ea typeface="Arial" charset="0"/>
                    <a:cs typeface="Arial" charset="0"/>
                  </a:rPr>
                  <a:t>Easy Java Simulations</a:t>
                </a:r>
              </a:p>
            </p:txBody>
          </p:sp>
        </p:grpSp>
        <p:grpSp>
          <p:nvGrpSpPr>
            <p:cNvPr id="32777" name="Group 20"/>
            <p:cNvGrpSpPr>
              <a:grpSpLocks/>
            </p:cNvGrpSpPr>
            <p:nvPr/>
          </p:nvGrpSpPr>
          <p:grpSpPr bwMode="auto">
            <a:xfrm>
              <a:off x="2314" y="2727"/>
              <a:ext cx="1134" cy="982"/>
              <a:chOff x="2296" y="2907"/>
              <a:chExt cx="1134" cy="982"/>
            </a:xfrm>
          </p:grpSpPr>
          <p:sp>
            <p:nvSpPr>
              <p:cNvPr id="32780" name="AutoShape 21"/>
              <p:cNvSpPr>
                <a:spLocks noChangeArrowheads="1"/>
              </p:cNvSpPr>
              <p:nvPr/>
            </p:nvSpPr>
            <p:spPr bwMode="auto">
              <a:xfrm>
                <a:off x="2400" y="2907"/>
                <a:ext cx="954" cy="982"/>
              </a:xfrm>
              <a:prstGeom prst="roundRect">
                <a:avLst>
                  <a:gd name="adj" fmla="val 16667"/>
                </a:avLst>
              </a:prstGeom>
              <a:solidFill>
                <a:schemeClr val="bg2"/>
              </a:solidFill>
              <a:ln w="9525">
                <a:solidFill>
                  <a:schemeClr val="tx1"/>
                </a:solidFill>
                <a:round/>
                <a:headEnd/>
                <a:tailEnd/>
              </a:ln>
              <a:effectLst>
                <a:outerShdw blurRad="63500" dist="107763" dir="2700000" algn="ctr" rotWithShape="0">
                  <a:schemeClr val="accent1">
                    <a:alpha val="50000"/>
                  </a:schemeClr>
                </a:outerShdw>
              </a:effectLst>
            </p:spPr>
            <p:txBody>
              <a:bodyPr wrap="none"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endParaRPr lang="x-none" altLang="x-none" sz="1800"/>
              </a:p>
            </p:txBody>
          </p:sp>
          <p:pic>
            <p:nvPicPr>
              <p:cNvPr id="32781" name="Picture 2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4" y="3373"/>
                <a:ext cx="311" cy="311"/>
              </a:xfrm>
              <a:prstGeom prst="rect">
                <a:avLst/>
              </a:prstGeom>
              <a:noFill/>
              <a:ln>
                <a:noFill/>
              </a:ln>
              <a:effectLst>
                <a:outerShdw blurRad="63500" dist="107763" dir="2700000" algn="ctr" rotWithShape="0">
                  <a:schemeClr val="accent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82" name="Text Box 23"/>
              <p:cNvSpPr txBox="1">
                <a:spLocks noChangeArrowheads="1"/>
              </p:cNvSpPr>
              <p:nvPr/>
            </p:nvSpPr>
            <p:spPr bwMode="auto">
              <a:xfrm>
                <a:off x="2296" y="2997"/>
                <a:ext cx="11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eaLnBrk="1" hangingPunct="1">
                  <a:spcBef>
                    <a:spcPct val="50000"/>
                  </a:spcBef>
                </a:pPr>
                <a:r>
                  <a:rPr lang="en-GB" altLang="x-none" sz="1800" b="1">
                    <a:solidFill>
                      <a:schemeClr val="accent2"/>
                    </a:solidFill>
                    <a:latin typeface="Tahoma" charset="0"/>
                    <a:ea typeface="Arial" charset="0"/>
                    <a:cs typeface="Arial" charset="0"/>
                  </a:rPr>
                  <a:t>Sysquake</a:t>
                </a:r>
              </a:p>
            </p:txBody>
          </p:sp>
        </p:grpSp>
        <p:sp>
          <p:nvSpPr>
            <p:cNvPr id="32778" name="Text Box 24"/>
            <p:cNvSpPr txBox="1">
              <a:spLocks noChangeArrowheads="1"/>
            </p:cNvSpPr>
            <p:nvPr/>
          </p:nvSpPr>
          <p:spPr bwMode="auto">
            <a:xfrm>
              <a:off x="1997" y="3997"/>
              <a:ext cx="181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eaLnBrk="1" hangingPunct="1"/>
              <a:r>
                <a:rPr lang="en-US" altLang="x-none" sz="1600" dirty="0">
                  <a:latin typeface="Arial" charset="0"/>
                  <a:ea typeface="Arial" charset="0"/>
                  <a:cs typeface="Arial" charset="0"/>
                </a:rPr>
                <a:t>http://</a:t>
              </a:r>
              <a:r>
                <a:rPr lang="en-US" altLang="x-none" sz="1600" dirty="0" err="1">
                  <a:latin typeface="Arial" charset="0"/>
                  <a:ea typeface="Arial" charset="0"/>
                  <a:cs typeface="Arial" charset="0"/>
                </a:rPr>
                <a:t>www.calerga.com</a:t>
              </a:r>
              <a:endParaRPr lang="en-US" altLang="x-none" sz="1600" dirty="0">
                <a:latin typeface="Arial" charset="0"/>
                <a:ea typeface="Arial" charset="0"/>
                <a:cs typeface="Arial" charset="0"/>
              </a:endParaRPr>
            </a:p>
          </p:txBody>
        </p:sp>
        <p:sp>
          <p:nvSpPr>
            <p:cNvPr id="32779" name="Text Box 25"/>
            <p:cNvSpPr txBox="1">
              <a:spLocks noChangeArrowheads="1"/>
            </p:cNvSpPr>
            <p:nvPr/>
          </p:nvSpPr>
          <p:spPr bwMode="auto">
            <a:xfrm>
              <a:off x="1837" y="871"/>
              <a:ext cx="199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eaLnBrk="1" hangingPunct="1"/>
              <a:r>
                <a:rPr lang="en-US" altLang="x-none" sz="1600" dirty="0">
                  <a:latin typeface="Arial" charset="0"/>
                  <a:ea typeface="Arial" charset="0"/>
                  <a:cs typeface="Arial" charset="0"/>
                </a:rPr>
                <a:t>http://</a:t>
              </a:r>
              <a:r>
                <a:rPr lang="en-US" altLang="x-none" sz="1600" dirty="0" err="1">
                  <a:latin typeface="Arial" charset="0"/>
                  <a:ea typeface="Arial" charset="0"/>
                  <a:cs typeface="Arial" charset="0"/>
                </a:rPr>
                <a:t>www.um.es</a:t>
              </a:r>
              <a:r>
                <a:rPr lang="en-US" altLang="x-none" sz="1600" dirty="0">
                  <a:latin typeface="Arial" charset="0"/>
                  <a:ea typeface="Arial" charset="0"/>
                  <a:cs typeface="Arial" charset="0"/>
                </a:rPr>
                <a:t>/fem/</a:t>
              </a:r>
              <a:r>
                <a:rPr lang="en-US" altLang="x-none" sz="1600" dirty="0" err="1">
                  <a:latin typeface="Arial" charset="0"/>
                  <a:ea typeface="Arial" charset="0"/>
                  <a:cs typeface="Arial" charset="0"/>
                </a:rPr>
                <a:t>Ejs</a:t>
              </a:r>
              <a:r>
                <a:rPr lang="en-US" altLang="x-none" sz="1600" dirty="0">
                  <a:latin typeface="Arial" charset="0"/>
                  <a:ea typeface="Arial" charset="0"/>
                  <a:cs typeface="Arial" charset="0"/>
                </a:rPr>
                <a:t>/</a:t>
              </a:r>
            </a:p>
          </p:txBody>
        </p:sp>
      </p:grpSp>
      <p:sp>
        <p:nvSpPr>
          <p:cNvPr id="32796" name="Rectangle 149"/>
          <p:cNvSpPr>
            <a:spLocks noChangeArrowheads="1"/>
          </p:cNvSpPr>
          <p:nvPr/>
        </p:nvSpPr>
        <p:spPr bwMode="auto">
          <a:xfrm>
            <a:off x="12700" y="0"/>
            <a:ext cx="894397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r>
              <a:rPr lang="es-ES" altLang="x-none" sz="3200" b="1">
                <a:solidFill>
                  <a:schemeClr val="bg1"/>
                </a:solidFill>
                <a:latin typeface="Comic Sans MS" charset="0"/>
              </a:rPr>
              <a:t>3. </a:t>
            </a:r>
            <a:r>
              <a:rPr lang="en-US" altLang="x-none" sz="3200" b="1">
                <a:solidFill>
                  <a:schemeClr val="bg1"/>
                </a:solidFill>
                <a:latin typeface="Comic Sans MS" charset="0"/>
              </a:rPr>
              <a:t>Interactivity in control education</a:t>
            </a:r>
            <a:endParaRPr lang="es-ES" altLang="x-none" sz="3200" b="1">
              <a:solidFill>
                <a:schemeClr val="bg1"/>
              </a:solidFill>
              <a:latin typeface="Comic Sans MS" charset="0"/>
            </a:endParaRPr>
          </a:p>
        </p:txBody>
      </p:sp>
      <p:sp>
        <p:nvSpPr>
          <p:cNvPr id="28" name="Rectangle 3"/>
          <p:cNvSpPr>
            <a:spLocks noChangeArrowheads="1"/>
          </p:cNvSpPr>
          <p:nvPr/>
        </p:nvSpPr>
        <p:spPr bwMode="auto">
          <a:xfrm>
            <a:off x="-17463" y="22225"/>
            <a:ext cx="91614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1. Introduction: Characteristic of the interactive approach </a:t>
            </a:r>
            <a:endParaRPr lang="es-ES" altLang="x-none" sz="2800" dirty="0">
              <a:solidFill>
                <a:schemeClr val="accent1"/>
              </a:solidFill>
            </a:endParaRPr>
          </a:p>
        </p:txBody>
      </p:sp>
      <p:sp>
        <p:nvSpPr>
          <p:cNvPr id="29" name="Rectangle 4"/>
          <p:cNvSpPr>
            <a:spLocks noChangeArrowheads="1"/>
          </p:cNvSpPr>
          <p:nvPr/>
        </p:nvSpPr>
        <p:spPr bwMode="auto">
          <a:xfrm>
            <a:off x="0" y="6208713"/>
            <a:ext cx="9144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marL="0" indent="0" algn="ctr" eaLnBrk="1" hangingPunct="1">
              <a:lnSpc>
                <a:spcPts val="1600"/>
              </a:lnSpc>
              <a:buNone/>
            </a:pPr>
            <a:r>
              <a:rPr lang="en-US" altLang="x-none" sz="1200" dirty="0">
                <a:solidFill>
                  <a:schemeClr val="tx1"/>
                </a:solidFill>
              </a:rPr>
              <a:t>S. </a:t>
            </a:r>
            <a:r>
              <a:rPr lang="en-US" altLang="x-none" sz="1200" dirty="0" err="1">
                <a:solidFill>
                  <a:schemeClr val="tx1"/>
                </a:solidFill>
              </a:rPr>
              <a:t>Dormido</a:t>
            </a:r>
            <a:r>
              <a:rPr lang="en-US" altLang="x-none" sz="1200" dirty="0">
                <a:solidFill>
                  <a:schemeClr val="tx1"/>
                </a:solidFill>
              </a:rPr>
              <a:t>. “Control learning: Present and future”, </a:t>
            </a:r>
            <a:r>
              <a:rPr lang="en-US" altLang="x-none" sz="1200" i="1" dirty="0">
                <a:solidFill>
                  <a:schemeClr val="tx1"/>
                </a:solidFill>
              </a:rPr>
              <a:t>Annual Reviews in Control</a:t>
            </a:r>
            <a:r>
              <a:rPr lang="en-US" altLang="x-none" sz="1200" dirty="0">
                <a:solidFill>
                  <a:schemeClr val="tx1"/>
                </a:solidFill>
              </a:rPr>
              <a:t>, vol. 28, pp. 115-136, 2004</a:t>
            </a:r>
            <a:endParaRPr lang="es-ES" altLang="x-none" sz="1200" dirty="0">
              <a:solidFill>
                <a:schemeClr val="tx1"/>
              </a:solidFill>
            </a:endParaRPr>
          </a:p>
        </p:txBody>
      </p:sp>
    </p:spTree>
    <p:extLst>
      <p:ext uri="{BB962C8B-B14F-4D97-AF65-F5344CB8AC3E}">
        <p14:creationId xmlns:p14="http://schemas.microsoft.com/office/powerpoint/2010/main" val="165501390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99403273-241D-8A47-8B04-70DEB05D63D4}" type="slidenum">
              <a:rPr lang="es-ES" altLang="x-none" sz="1200">
                <a:solidFill>
                  <a:schemeClr val="bg1"/>
                </a:solidFill>
              </a:rPr>
              <a:pPr>
                <a:spcBef>
                  <a:spcPct val="0"/>
                </a:spcBef>
                <a:buFontTx/>
                <a:buNone/>
              </a:pPr>
              <a:t>60</a:t>
            </a:fld>
            <a:endParaRPr lang="es-ES" altLang="x-none" sz="1200">
              <a:solidFill>
                <a:schemeClr val="bg1"/>
              </a:solidFill>
            </a:endParaRPr>
          </a:p>
        </p:txBody>
      </p:sp>
      <p:sp>
        <p:nvSpPr>
          <p:cNvPr id="11" name="Rectangle 8"/>
          <p:cNvSpPr>
            <a:spLocks noChangeArrowheads="1"/>
          </p:cNvSpPr>
          <p:nvPr/>
        </p:nvSpPr>
        <p:spPr bwMode="auto">
          <a:xfrm>
            <a:off x="633412" y="57562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Formulation of example </a:t>
            </a:r>
            <a:r>
              <a:rPr lang="en-US" sz="2000" dirty="0"/>
              <a:t>4 </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41400"/>
            <a:ext cx="8709660" cy="4539996"/>
          </a:xfrm>
          <a:prstGeom prst="rect">
            <a:avLst/>
          </a:prstGeom>
        </p:spPr>
      </p:pic>
      <p:sp>
        <p:nvSpPr>
          <p:cNvPr id="6"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Example 4 using LCSD: Root-locus</a:t>
            </a:r>
          </a:p>
        </p:txBody>
      </p:sp>
    </p:spTree>
    <p:extLst>
      <p:ext uri="{BB962C8B-B14F-4D97-AF65-F5344CB8AC3E}">
        <p14:creationId xmlns:p14="http://schemas.microsoft.com/office/powerpoint/2010/main" val="1893553012"/>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99403273-241D-8A47-8B04-70DEB05D63D4}" type="slidenum">
              <a:rPr lang="es-ES" altLang="x-none" sz="1200">
                <a:solidFill>
                  <a:schemeClr val="bg1"/>
                </a:solidFill>
              </a:rPr>
              <a:pPr>
                <a:spcBef>
                  <a:spcPct val="0"/>
                </a:spcBef>
                <a:buFontTx/>
                <a:buNone/>
              </a:pPr>
              <a:t>61</a:t>
            </a:fld>
            <a:endParaRPr lang="es-ES" altLang="x-none" sz="1200">
              <a:solidFill>
                <a:schemeClr val="bg1"/>
              </a:solidFill>
            </a:endParaRPr>
          </a:p>
        </p:txBody>
      </p:sp>
      <p:graphicFrame>
        <p:nvGraphicFramePr>
          <p:cNvPr id="221190" name="Group 6"/>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FFFFFF"/>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Conclusiones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1199" name="Group 15"/>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FFFFFF"/>
                          </a:solidFill>
                          <a:effectLst/>
                          <a:latin typeface="Arial" charset="0"/>
                          <a:ea typeface="ＭＳ Ｐゴシック" charset="-128"/>
                        </a:rPr>
                        <a:t>Conclusiones</a:t>
                      </a:r>
                      <a:endParaRPr kumimoji="0" lang="es-ES" altLang="x-none" sz="1300" b="0" i="0" u="none" strike="noStrike" cap="none" normalizeH="0" baseline="0">
                        <a:ln>
                          <a:noFill/>
                        </a:ln>
                        <a:solidFill>
                          <a:srgbClr val="FFFFFF"/>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3988" name="Rectangle 24"/>
          <p:cNvSpPr>
            <a:spLocks noChangeArrowheads="1"/>
          </p:cNvSpPr>
          <p:nvPr/>
        </p:nvSpPr>
        <p:spPr bwMode="auto">
          <a:xfrm>
            <a:off x="0" y="0"/>
            <a:ext cx="9144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16001"/>
            <a:ext cx="8842512" cy="4660900"/>
          </a:xfrm>
          <a:prstGeom prst="rect">
            <a:avLst/>
          </a:prstGeom>
        </p:spPr>
      </p:pic>
      <p:sp>
        <p:nvSpPr>
          <p:cNvPr id="9"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6. </a:t>
            </a:r>
            <a:r>
              <a:rPr lang="en-US" altLang="x-none" sz="2800" dirty="0" err="1">
                <a:solidFill>
                  <a:schemeClr val="accent1"/>
                </a:solidFill>
              </a:rPr>
              <a:t>Ejemplo</a:t>
            </a:r>
            <a:r>
              <a:rPr lang="en-US" altLang="x-none" sz="2800" dirty="0">
                <a:solidFill>
                  <a:schemeClr val="accent1"/>
                </a:solidFill>
              </a:rPr>
              <a:t> 4 con LCSD: </a:t>
            </a:r>
            <a:r>
              <a:rPr lang="en-US" altLang="x-none" sz="2800" dirty="0" err="1">
                <a:solidFill>
                  <a:schemeClr val="accent1"/>
                </a:solidFill>
              </a:rPr>
              <a:t>lugar</a:t>
            </a:r>
            <a:r>
              <a:rPr lang="en-US" altLang="x-none" sz="2800" dirty="0">
                <a:solidFill>
                  <a:schemeClr val="accent1"/>
                </a:solidFill>
              </a:rPr>
              <a:t> de las </a:t>
            </a:r>
            <a:r>
              <a:rPr lang="en-US" altLang="x-none" sz="2800" dirty="0" err="1">
                <a:solidFill>
                  <a:schemeClr val="accent1"/>
                </a:solidFill>
              </a:rPr>
              <a:t>raíces</a:t>
            </a:r>
            <a:endParaRPr lang="en-US" altLang="x-none" sz="2800" dirty="0">
              <a:solidFill>
                <a:schemeClr val="accent1"/>
              </a:solidFill>
            </a:endParaRPr>
          </a:p>
        </p:txBody>
      </p:sp>
      <p:sp>
        <p:nvSpPr>
          <p:cNvPr id="10" name="Rectangle 8"/>
          <p:cNvSpPr>
            <a:spLocks noChangeArrowheads="1"/>
          </p:cNvSpPr>
          <p:nvPr/>
        </p:nvSpPr>
        <p:spPr bwMode="auto">
          <a:xfrm>
            <a:off x="633412" y="5743576"/>
            <a:ext cx="7834313" cy="6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a:lnSpc>
                <a:spcPct val="135000"/>
              </a:lnSpc>
              <a:spcBef>
                <a:spcPct val="55000"/>
              </a:spcBef>
              <a:buFontTx/>
              <a:buNone/>
            </a:pPr>
            <a:r>
              <a:rPr lang="en-US" altLang="x-none" sz="2000" dirty="0">
                <a:solidFill>
                  <a:schemeClr val="tx1"/>
                </a:solidFill>
              </a:rPr>
              <a:t>Solution of example </a:t>
            </a:r>
            <a:r>
              <a:rPr lang="en-US" sz="2000" dirty="0"/>
              <a:t>4 </a:t>
            </a:r>
          </a:p>
        </p:txBody>
      </p:sp>
    </p:spTree>
    <p:extLst>
      <p:ext uri="{BB962C8B-B14F-4D97-AF65-F5344CB8AC3E}">
        <p14:creationId xmlns:p14="http://schemas.microsoft.com/office/powerpoint/2010/main" val="283824380"/>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Marcador de número de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spcBef>
                <a:spcPct val="0"/>
              </a:spcBef>
              <a:buFontTx/>
              <a:buNone/>
            </a:pPr>
            <a:fld id="{60B785CB-037C-5E4A-8995-0EB050D2C8B9}" type="slidenum">
              <a:rPr lang="es-ES" altLang="x-none" sz="1200">
                <a:solidFill>
                  <a:schemeClr val="bg1"/>
                </a:solidFill>
              </a:rPr>
              <a:pPr>
                <a:spcBef>
                  <a:spcPct val="0"/>
                </a:spcBef>
                <a:buFontTx/>
                <a:buNone/>
              </a:pPr>
              <a:t>62</a:t>
            </a:fld>
            <a:endParaRPr lang="es-ES" altLang="x-none" sz="1200">
              <a:solidFill>
                <a:schemeClr val="bg1"/>
              </a:solidFill>
            </a:endParaRPr>
          </a:p>
        </p:txBody>
      </p:sp>
      <p:sp>
        <p:nvSpPr>
          <p:cNvPr id="86018" name="Text Box 3"/>
          <p:cNvSpPr txBox="1">
            <a:spLocks noChangeArrowheads="1"/>
          </p:cNvSpPr>
          <p:nvPr/>
        </p:nvSpPr>
        <p:spPr bwMode="auto">
          <a:xfrm>
            <a:off x="365125" y="865188"/>
            <a:ext cx="8609013" cy="509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just" eaLnBrk="1" hangingPunct="1">
              <a:spcBef>
                <a:spcPct val="50000"/>
              </a:spcBef>
              <a:spcAft>
                <a:spcPct val="35000"/>
              </a:spcAft>
              <a:buFontTx/>
              <a:buChar char="•"/>
            </a:pPr>
            <a:r>
              <a:rPr lang="es-ES" altLang="x-none" dirty="0" err="1">
                <a:solidFill>
                  <a:schemeClr val="tx1"/>
                </a:solidFill>
              </a:rPr>
              <a:t>The</a:t>
            </a:r>
            <a:r>
              <a:rPr lang="es-ES" altLang="x-none" dirty="0">
                <a:solidFill>
                  <a:schemeClr val="tx1"/>
                </a:solidFill>
              </a:rPr>
              <a:t> </a:t>
            </a:r>
            <a:r>
              <a:rPr lang="es-ES" altLang="x-none" dirty="0" err="1">
                <a:solidFill>
                  <a:schemeClr val="tx1"/>
                </a:solidFill>
              </a:rPr>
              <a:t>underlying</a:t>
            </a:r>
            <a:r>
              <a:rPr lang="es-ES" altLang="x-none" dirty="0">
                <a:solidFill>
                  <a:schemeClr val="tx1"/>
                </a:solidFill>
              </a:rPr>
              <a:t> </a:t>
            </a:r>
            <a:r>
              <a:rPr lang="es-ES" altLang="x-none" dirty="0" err="1">
                <a:solidFill>
                  <a:schemeClr val="tx1"/>
                </a:solidFill>
              </a:rPr>
              <a:t>philosophy</a:t>
            </a:r>
            <a:r>
              <a:rPr lang="es-ES" altLang="x-none" dirty="0">
                <a:solidFill>
                  <a:schemeClr val="tx1"/>
                </a:solidFill>
              </a:rPr>
              <a:t> of </a:t>
            </a:r>
            <a:r>
              <a:rPr lang="es-ES" altLang="x-none" dirty="0" err="1">
                <a:solidFill>
                  <a:schemeClr val="tx1"/>
                </a:solidFill>
              </a:rPr>
              <a:t>interactive</a:t>
            </a:r>
            <a:r>
              <a:rPr lang="es-ES" altLang="x-none" dirty="0">
                <a:solidFill>
                  <a:schemeClr val="tx1"/>
                </a:solidFill>
              </a:rPr>
              <a:t> software </a:t>
            </a:r>
            <a:r>
              <a:rPr lang="es-ES" altLang="x-none" dirty="0" err="1">
                <a:solidFill>
                  <a:schemeClr val="tx1"/>
                </a:solidFill>
              </a:rPr>
              <a:t>is</a:t>
            </a:r>
            <a:r>
              <a:rPr lang="es-ES" altLang="x-none" dirty="0">
                <a:solidFill>
                  <a:schemeClr val="tx1"/>
                </a:solidFill>
              </a:rPr>
              <a:t> to </a:t>
            </a:r>
            <a:r>
              <a:rPr lang="es-ES" altLang="x-none" dirty="0" err="1">
                <a:solidFill>
                  <a:schemeClr val="tx1"/>
                </a:solidFill>
              </a:rPr>
              <a:t>minimize</a:t>
            </a:r>
            <a:r>
              <a:rPr lang="es-ES" altLang="x-none" dirty="0">
                <a:solidFill>
                  <a:schemeClr val="tx1"/>
                </a:solidFill>
              </a:rPr>
              <a:t> </a:t>
            </a:r>
            <a:r>
              <a:rPr lang="es-ES" altLang="x-none" dirty="0" err="1">
                <a:solidFill>
                  <a:schemeClr val="tx1"/>
                </a:solidFill>
              </a:rPr>
              <a:t>the</a:t>
            </a:r>
            <a:r>
              <a:rPr lang="es-ES" altLang="x-none" dirty="0">
                <a:solidFill>
                  <a:schemeClr val="tx1"/>
                </a:solidFill>
              </a:rPr>
              <a:t> </a:t>
            </a:r>
            <a:r>
              <a:rPr lang="es-ES" altLang="x-none" dirty="0" err="1">
                <a:solidFill>
                  <a:schemeClr val="tx1"/>
                </a:solidFill>
              </a:rPr>
              <a:t>programming</a:t>
            </a:r>
            <a:r>
              <a:rPr lang="es-ES" altLang="x-none" dirty="0">
                <a:solidFill>
                  <a:schemeClr val="tx1"/>
                </a:solidFill>
              </a:rPr>
              <a:t> </a:t>
            </a:r>
            <a:r>
              <a:rPr lang="es-ES" altLang="x-none" dirty="0" err="1">
                <a:solidFill>
                  <a:schemeClr val="tx1"/>
                </a:solidFill>
              </a:rPr>
              <a:t>effort</a:t>
            </a:r>
            <a:r>
              <a:rPr lang="es-ES" altLang="x-none" dirty="0">
                <a:solidFill>
                  <a:schemeClr val="tx1"/>
                </a:solidFill>
              </a:rPr>
              <a:t> so </a:t>
            </a:r>
            <a:r>
              <a:rPr lang="es-ES" altLang="x-none" dirty="0" err="1">
                <a:solidFill>
                  <a:schemeClr val="tx1"/>
                </a:solidFill>
              </a:rPr>
              <a:t>that</a:t>
            </a:r>
            <a:r>
              <a:rPr lang="es-ES" altLang="x-none" dirty="0">
                <a:solidFill>
                  <a:schemeClr val="tx1"/>
                </a:solidFill>
              </a:rPr>
              <a:t> </a:t>
            </a:r>
            <a:r>
              <a:rPr lang="es-ES" altLang="x-none" dirty="0" err="1">
                <a:solidFill>
                  <a:schemeClr val="tx1"/>
                </a:solidFill>
              </a:rPr>
              <a:t>the</a:t>
            </a:r>
            <a:r>
              <a:rPr lang="es-ES" altLang="x-none" dirty="0">
                <a:solidFill>
                  <a:schemeClr val="tx1"/>
                </a:solidFill>
              </a:rPr>
              <a:t> </a:t>
            </a:r>
            <a:r>
              <a:rPr lang="es-ES" altLang="x-none" dirty="0" err="1">
                <a:solidFill>
                  <a:srgbClr val="C00000"/>
                </a:solidFill>
              </a:rPr>
              <a:t>student</a:t>
            </a:r>
            <a:r>
              <a:rPr lang="es-ES" altLang="x-none" dirty="0">
                <a:solidFill>
                  <a:srgbClr val="C00000"/>
                </a:solidFill>
              </a:rPr>
              <a:t> </a:t>
            </a:r>
            <a:r>
              <a:rPr lang="es-ES" altLang="x-none" dirty="0" err="1">
                <a:solidFill>
                  <a:srgbClr val="C00000"/>
                </a:solidFill>
              </a:rPr>
              <a:t>focuses</a:t>
            </a:r>
            <a:r>
              <a:rPr lang="es-ES" altLang="x-none" dirty="0">
                <a:solidFill>
                  <a:srgbClr val="C00000"/>
                </a:solidFill>
              </a:rPr>
              <a:t> </a:t>
            </a:r>
            <a:r>
              <a:rPr lang="es-ES" altLang="x-none" dirty="0" err="1">
                <a:solidFill>
                  <a:srgbClr val="C00000"/>
                </a:solidFill>
              </a:rPr>
              <a:t>on</a:t>
            </a:r>
            <a:r>
              <a:rPr lang="es-ES" altLang="x-none" dirty="0">
                <a:solidFill>
                  <a:srgbClr val="C00000"/>
                </a:solidFill>
              </a:rPr>
              <a:t> </a:t>
            </a:r>
            <a:r>
              <a:rPr lang="es-ES" altLang="x-none" dirty="0" err="1">
                <a:solidFill>
                  <a:srgbClr val="C00000"/>
                </a:solidFill>
              </a:rPr>
              <a:t>learning</a:t>
            </a:r>
            <a:r>
              <a:rPr lang="es-ES" altLang="x-none" dirty="0">
                <a:solidFill>
                  <a:srgbClr val="C00000"/>
                </a:solidFill>
              </a:rPr>
              <a:t> control </a:t>
            </a:r>
            <a:r>
              <a:rPr lang="es-ES" altLang="x-none" dirty="0" err="1">
                <a:solidFill>
                  <a:srgbClr val="C00000"/>
                </a:solidFill>
              </a:rPr>
              <a:t>concepts</a:t>
            </a:r>
            <a:r>
              <a:rPr lang="es-ES" altLang="x-none" dirty="0">
                <a:solidFill>
                  <a:schemeClr val="tx1"/>
                </a:solidFill>
              </a:rPr>
              <a:t>.</a:t>
            </a:r>
          </a:p>
          <a:p>
            <a:pPr algn="just" eaLnBrk="1" hangingPunct="1">
              <a:spcBef>
                <a:spcPct val="50000"/>
              </a:spcBef>
              <a:spcAft>
                <a:spcPct val="35000"/>
              </a:spcAft>
              <a:buFontTx/>
              <a:buChar char="•"/>
            </a:pPr>
            <a:r>
              <a:rPr lang="es-ES" altLang="x-none" dirty="0" err="1">
                <a:solidFill>
                  <a:schemeClr val="tx1"/>
                </a:solidFill>
              </a:rPr>
              <a:t>Interactive</a:t>
            </a:r>
            <a:r>
              <a:rPr lang="es-ES" altLang="x-none" dirty="0">
                <a:solidFill>
                  <a:schemeClr val="tx1"/>
                </a:solidFill>
              </a:rPr>
              <a:t> </a:t>
            </a:r>
            <a:r>
              <a:rPr lang="es-ES" altLang="x-none" dirty="0" err="1">
                <a:solidFill>
                  <a:schemeClr val="tx1"/>
                </a:solidFill>
              </a:rPr>
              <a:t>tools</a:t>
            </a:r>
            <a:r>
              <a:rPr lang="es-ES" altLang="x-none" dirty="0">
                <a:solidFill>
                  <a:schemeClr val="tx1"/>
                </a:solidFill>
              </a:rPr>
              <a:t> </a:t>
            </a:r>
            <a:r>
              <a:rPr lang="es-ES" altLang="x-none" dirty="0" err="1">
                <a:solidFill>
                  <a:srgbClr val="C00000"/>
                </a:solidFill>
              </a:rPr>
              <a:t>promote</a:t>
            </a:r>
            <a:r>
              <a:rPr lang="es-ES" altLang="x-none" dirty="0">
                <a:solidFill>
                  <a:srgbClr val="C00000"/>
                </a:solidFill>
              </a:rPr>
              <a:t> </a:t>
            </a:r>
            <a:r>
              <a:rPr lang="es-ES" altLang="x-none" dirty="0" err="1">
                <a:solidFill>
                  <a:srgbClr val="C00000"/>
                </a:solidFill>
              </a:rPr>
              <a:t>the</a:t>
            </a:r>
            <a:r>
              <a:rPr lang="es-ES" altLang="x-none" dirty="0">
                <a:solidFill>
                  <a:srgbClr val="C00000"/>
                </a:solidFill>
              </a:rPr>
              <a:t> </a:t>
            </a:r>
            <a:r>
              <a:rPr lang="es-ES" altLang="x-none" dirty="0" err="1">
                <a:solidFill>
                  <a:srgbClr val="C00000"/>
                </a:solidFill>
              </a:rPr>
              <a:t>essential</a:t>
            </a:r>
            <a:r>
              <a:rPr lang="es-ES" altLang="x-none" dirty="0">
                <a:solidFill>
                  <a:srgbClr val="C00000"/>
                </a:solidFill>
              </a:rPr>
              <a:t> </a:t>
            </a:r>
            <a:r>
              <a:rPr lang="es-ES" altLang="x-none" dirty="0" err="1">
                <a:solidFill>
                  <a:srgbClr val="C00000"/>
                </a:solidFill>
              </a:rPr>
              <a:t>aspects</a:t>
            </a:r>
            <a:r>
              <a:rPr lang="es-ES" altLang="x-none" dirty="0">
                <a:solidFill>
                  <a:srgbClr val="C00000"/>
                </a:solidFill>
              </a:rPr>
              <a:t> of </a:t>
            </a:r>
            <a:r>
              <a:rPr lang="es-ES" altLang="x-none" dirty="0" err="1">
                <a:solidFill>
                  <a:srgbClr val="C00000"/>
                </a:solidFill>
              </a:rPr>
              <a:t>dynamic</a:t>
            </a:r>
            <a:r>
              <a:rPr lang="es-ES" altLang="x-none" dirty="0">
                <a:solidFill>
                  <a:srgbClr val="C00000"/>
                </a:solidFill>
              </a:rPr>
              <a:t> </a:t>
            </a:r>
            <a:r>
              <a:rPr lang="es-ES" altLang="x-none" dirty="0" err="1">
                <a:solidFill>
                  <a:srgbClr val="C00000"/>
                </a:solidFill>
              </a:rPr>
              <a:t>systems</a:t>
            </a:r>
            <a:r>
              <a:rPr lang="es-ES" altLang="x-none" dirty="0">
                <a:solidFill>
                  <a:srgbClr val="C00000"/>
                </a:solidFill>
              </a:rPr>
              <a:t> and </a:t>
            </a:r>
            <a:r>
              <a:rPr lang="es-ES" altLang="x-none" dirty="0" err="1">
                <a:solidFill>
                  <a:srgbClr val="C00000"/>
                </a:solidFill>
              </a:rPr>
              <a:t>their</a:t>
            </a:r>
            <a:r>
              <a:rPr lang="es-ES" altLang="x-none" dirty="0">
                <a:solidFill>
                  <a:srgbClr val="C00000"/>
                </a:solidFill>
              </a:rPr>
              <a:t> control</a:t>
            </a:r>
            <a:r>
              <a:rPr lang="es-ES" altLang="x-none" dirty="0">
                <a:solidFill>
                  <a:schemeClr val="tx1"/>
                </a:solidFill>
              </a:rPr>
              <a:t>.</a:t>
            </a:r>
          </a:p>
          <a:p>
            <a:pPr algn="just" eaLnBrk="1" hangingPunct="1">
              <a:spcBef>
                <a:spcPct val="50000"/>
              </a:spcBef>
              <a:spcAft>
                <a:spcPct val="35000"/>
              </a:spcAft>
              <a:buFontTx/>
              <a:buChar char="•"/>
            </a:pPr>
            <a:r>
              <a:rPr lang="es-ES" altLang="x-none" dirty="0" err="1">
                <a:solidFill>
                  <a:schemeClr val="tx1"/>
                </a:solidFill>
              </a:rPr>
              <a:t>The</a:t>
            </a:r>
            <a:r>
              <a:rPr lang="es-ES" altLang="x-none" dirty="0">
                <a:solidFill>
                  <a:schemeClr val="tx1"/>
                </a:solidFill>
              </a:rPr>
              <a:t> </a:t>
            </a:r>
            <a:r>
              <a:rPr lang="es-ES" altLang="x-none" dirty="0" err="1">
                <a:solidFill>
                  <a:schemeClr val="tx1"/>
                </a:solidFill>
              </a:rPr>
              <a:t>teaching</a:t>
            </a:r>
            <a:r>
              <a:rPr lang="es-ES" altLang="x-none" dirty="0">
                <a:solidFill>
                  <a:schemeClr val="tx1"/>
                </a:solidFill>
              </a:rPr>
              <a:t> of control </a:t>
            </a:r>
            <a:r>
              <a:rPr lang="es-ES" altLang="x-none" dirty="0" err="1">
                <a:solidFill>
                  <a:schemeClr val="tx1"/>
                </a:solidFill>
              </a:rPr>
              <a:t>concepts</a:t>
            </a:r>
            <a:r>
              <a:rPr lang="es-ES" altLang="x-none" dirty="0">
                <a:solidFill>
                  <a:schemeClr val="tx1"/>
                </a:solidFill>
              </a:rPr>
              <a:t> has </a:t>
            </a:r>
            <a:r>
              <a:rPr lang="es-ES" altLang="x-none" dirty="0" err="1">
                <a:solidFill>
                  <a:schemeClr val="tx1"/>
                </a:solidFill>
              </a:rPr>
              <a:t>never</a:t>
            </a:r>
            <a:r>
              <a:rPr lang="es-ES" altLang="x-none" dirty="0">
                <a:solidFill>
                  <a:schemeClr val="tx1"/>
                </a:solidFill>
              </a:rPr>
              <a:t> </a:t>
            </a:r>
            <a:r>
              <a:rPr lang="es-ES" altLang="x-none" dirty="0" err="1">
                <a:solidFill>
                  <a:schemeClr val="tx1"/>
                </a:solidFill>
              </a:rPr>
              <a:t>been</a:t>
            </a:r>
            <a:r>
              <a:rPr lang="es-ES" altLang="x-none" dirty="0">
                <a:solidFill>
                  <a:schemeClr val="tx1"/>
                </a:solidFill>
              </a:rPr>
              <a:t> more </a:t>
            </a:r>
            <a:r>
              <a:rPr lang="es-ES" altLang="x-none" dirty="0" err="1">
                <a:solidFill>
                  <a:schemeClr val="tx1"/>
                </a:solidFill>
              </a:rPr>
              <a:t>motivating</a:t>
            </a:r>
            <a:r>
              <a:rPr lang="es-ES" altLang="x-none" dirty="0">
                <a:solidFill>
                  <a:schemeClr val="tx1"/>
                </a:solidFill>
              </a:rPr>
              <a:t> and </a:t>
            </a:r>
            <a:r>
              <a:rPr lang="es-ES" altLang="x-none" dirty="0" err="1">
                <a:solidFill>
                  <a:schemeClr val="tx1"/>
                </a:solidFill>
              </a:rPr>
              <a:t>exciting</a:t>
            </a:r>
            <a:r>
              <a:rPr lang="es-ES" altLang="x-none" dirty="0">
                <a:solidFill>
                  <a:schemeClr val="tx1"/>
                </a:solidFill>
              </a:rPr>
              <a:t> </a:t>
            </a:r>
            <a:r>
              <a:rPr lang="es-ES" altLang="x-none" dirty="0" err="1">
                <a:solidFill>
                  <a:schemeClr val="tx1"/>
                </a:solidFill>
              </a:rPr>
              <a:t>than</a:t>
            </a:r>
            <a:r>
              <a:rPr lang="es-ES" altLang="x-none" dirty="0">
                <a:solidFill>
                  <a:schemeClr val="tx1"/>
                </a:solidFill>
              </a:rPr>
              <a:t> </a:t>
            </a:r>
            <a:r>
              <a:rPr lang="es-ES" altLang="x-none" dirty="0" err="1">
                <a:solidFill>
                  <a:schemeClr val="tx1"/>
                </a:solidFill>
              </a:rPr>
              <a:t>today</a:t>
            </a:r>
            <a:r>
              <a:rPr lang="es-ES" altLang="x-none" dirty="0">
                <a:solidFill>
                  <a:schemeClr val="tx1"/>
                </a:solidFill>
              </a:rPr>
              <a:t> </a:t>
            </a:r>
            <a:r>
              <a:rPr lang="es-ES" altLang="x-none" dirty="0" err="1">
                <a:solidFill>
                  <a:schemeClr val="tx1"/>
                </a:solidFill>
              </a:rPr>
              <a:t>with</a:t>
            </a:r>
            <a:r>
              <a:rPr lang="es-ES" altLang="x-none" dirty="0">
                <a:solidFill>
                  <a:schemeClr val="tx1"/>
                </a:solidFill>
              </a:rPr>
              <a:t> </a:t>
            </a:r>
            <a:r>
              <a:rPr lang="es-ES" altLang="x-none" dirty="0" err="1">
                <a:solidFill>
                  <a:srgbClr val="C00000"/>
                </a:solidFill>
              </a:rPr>
              <a:t>the</a:t>
            </a:r>
            <a:r>
              <a:rPr lang="es-ES" altLang="x-none" dirty="0">
                <a:solidFill>
                  <a:srgbClr val="C00000"/>
                </a:solidFill>
              </a:rPr>
              <a:t> use of </a:t>
            </a:r>
            <a:r>
              <a:rPr lang="es-ES" altLang="x-none" dirty="0" err="1">
                <a:solidFill>
                  <a:srgbClr val="C00000"/>
                </a:solidFill>
              </a:rPr>
              <a:t>interactive</a:t>
            </a:r>
            <a:r>
              <a:rPr lang="es-ES" altLang="x-none" dirty="0">
                <a:solidFill>
                  <a:srgbClr val="C00000"/>
                </a:solidFill>
              </a:rPr>
              <a:t> software as a "</a:t>
            </a:r>
            <a:r>
              <a:rPr lang="es-ES" altLang="x-none" dirty="0" err="1">
                <a:solidFill>
                  <a:srgbClr val="C00000"/>
                </a:solidFill>
              </a:rPr>
              <a:t>teaching</a:t>
            </a:r>
            <a:r>
              <a:rPr lang="es-ES" altLang="x-none" dirty="0">
                <a:solidFill>
                  <a:srgbClr val="C00000"/>
                </a:solidFill>
              </a:rPr>
              <a:t> </a:t>
            </a:r>
            <a:r>
              <a:rPr lang="es-ES" altLang="x-none" dirty="0" err="1">
                <a:solidFill>
                  <a:srgbClr val="C00000"/>
                </a:solidFill>
              </a:rPr>
              <a:t>assistant</a:t>
            </a:r>
            <a:r>
              <a:rPr lang="es-ES" altLang="x-none" dirty="0">
                <a:solidFill>
                  <a:srgbClr val="C00000"/>
                </a:solidFill>
              </a:rPr>
              <a:t>".</a:t>
            </a:r>
          </a:p>
          <a:p>
            <a:pPr algn="just" eaLnBrk="1" hangingPunct="1">
              <a:spcBef>
                <a:spcPct val="50000"/>
              </a:spcBef>
              <a:spcAft>
                <a:spcPct val="35000"/>
              </a:spcAft>
              <a:buFontTx/>
              <a:buChar char="•"/>
            </a:pPr>
            <a:r>
              <a:rPr lang="es-ES" altLang="x-none" dirty="0" err="1">
                <a:solidFill>
                  <a:schemeClr val="tx1"/>
                </a:solidFill>
              </a:rPr>
              <a:t>The</a:t>
            </a:r>
            <a:r>
              <a:rPr lang="es-ES" altLang="x-none" dirty="0">
                <a:solidFill>
                  <a:schemeClr val="tx1"/>
                </a:solidFill>
              </a:rPr>
              <a:t> </a:t>
            </a:r>
            <a:r>
              <a:rPr lang="es-ES" altLang="x-none" dirty="0" err="1">
                <a:solidFill>
                  <a:schemeClr val="tx1"/>
                </a:solidFill>
              </a:rPr>
              <a:t>interactive</a:t>
            </a:r>
            <a:r>
              <a:rPr lang="es-ES" altLang="x-none" dirty="0">
                <a:solidFill>
                  <a:schemeClr val="tx1"/>
                </a:solidFill>
              </a:rPr>
              <a:t> </a:t>
            </a:r>
            <a:r>
              <a:rPr lang="es-ES" altLang="x-none" dirty="0" err="1">
                <a:solidFill>
                  <a:schemeClr val="tx1"/>
                </a:solidFill>
              </a:rPr>
              <a:t>tools</a:t>
            </a:r>
            <a:r>
              <a:rPr lang="es-ES" altLang="x-none" dirty="0">
                <a:solidFill>
                  <a:schemeClr val="tx1"/>
                </a:solidFill>
              </a:rPr>
              <a:t> </a:t>
            </a:r>
            <a:r>
              <a:rPr lang="es-ES" altLang="x-none" dirty="0" err="1">
                <a:solidFill>
                  <a:schemeClr val="tx1"/>
                </a:solidFill>
              </a:rPr>
              <a:t>reinforce</a:t>
            </a:r>
            <a:r>
              <a:rPr lang="es-ES" altLang="x-none" dirty="0">
                <a:solidFill>
                  <a:schemeClr val="tx1"/>
                </a:solidFill>
              </a:rPr>
              <a:t> </a:t>
            </a:r>
            <a:r>
              <a:rPr lang="es-ES" altLang="x-none" dirty="0" err="1">
                <a:solidFill>
                  <a:srgbClr val="C00000"/>
                </a:solidFill>
              </a:rPr>
              <a:t>the</a:t>
            </a:r>
            <a:r>
              <a:rPr lang="es-ES" altLang="x-none" dirty="0">
                <a:solidFill>
                  <a:srgbClr val="C00000"/>
                </a:solidFill>
              </a:rPr>
              <a:t> </a:t>
            </a:r>
            <a:r>
              <a:rPr lang="es-ES" altLang="x-none" dirty="0" err="1">
                <a:solidFill>
                  <a:srgbClr val="C00000"/>
                </a:solidFill>
              </a:rPr>
              <a:t>essential</a:t>
            </a:r>
            <a:r>
              <a:rPr lang="es-ES" altLang="x-none" dirty="0">
                <a:solidFill>
                  <a:srgbClr val="C00000"/>
                </a:solidFill>
              </a:rPr>
              <a:t> </a:t>
            </a:r>
            <a:r>
              <a:rPr lang="es-ES" altLang="x-none" dirty="0" err="1">
                <a:solidFill>
                  <a:srgbClr val="C00000"/>
                </a:solidFill>
              </a:rPr>
              <a:t>aspects</a:t>
            </a:r>
            <a:r>
              <a:rPr lang="es-ES" altLang="x-none" dirty="0">
                <a:solidFill>
                  <a:srgbClr val="C00000"/>
                </a:solidFill>
              </a:rPr>
              <a:t> of </a:t>
            </a:r>
            <a:r>
              <a:rPr lang="es-ES" altLang="x-none" dirty="0" err="1">
                <a:solidFill>
                  <a:srgbClr val="C00000"/>
                </a:solidFill>
              </a:rPr>
              <a:t>the</a:t>
            </a:r>
            <a:r>
              <a:rPr lang="es-ES" altLang="x-none" dirty="0">
                <a:solidFill>
                  <a:srgbClr val="C00000"/>
                </a:solidFill>
              </a:rPr>
              <a:t> </a:t>
            </a:r>
            <a:r>
              <a:rPr lang="es-ES" altLang="x-none" dirty="0" err="1">
                <a:solidFill>
                  <a:srgbClr val="C00000"/>
                </a:solidFill>
              </a:rPr>
              <a:t>basic</a:t>
            </a:r>
            <a:r>
              <a:rPr lang="es-ES" altLang="x-none" dirty="0">
                <a:solidFill>
                  <a:srgbClr val="C00000"/>
                </a:solidFill>
              </a:rPr>
              <a:t> </a:t>
            </a:r>
            <a:r>
              <a:rPr lang="es-ES" altLang="x-none" dirty="0" err="1">
                <a:solidFill>
                  <a:srgbClr val="C00000"/>
                </a:solidFill>
              </a:rPr>
              <a:t>concepts</a:t>
            </a:r>
            <a:r>
              <a:rPr lang="es-ES" altLang="x-none" dirty="0">
                <a:solidFill>
                  <a:srgbClr val="C00000"/>
                </a:solidFill>
              </a:rPr>
              <a:t> in control</a:t>
            </a:r>
            <a:r>
              <a:rPr lang="es-ES" altLang="x-none" dirty="0">
                <a:solidFill>
                  <a:schemeClr val="tx1"/>
                </a:solidFill>
              </a:rPr>
              <a:t>: </a:t>
            </a:r>
            <a:r>
              <a:rPr lang="es-ES" altLang="x-none" dirty="0" err="1">
                <a:solidFill>
                  <a:schemeClr val="tx1"/>
                </a:solidFill>
              </a:rPr>
              <a:t>dynamic</a:t>
            </a:r>
            <a:r>
              <a:rPr lang="es-ES" altLang="x-none" dirty="0">
                <a:solidFill>
                  <a:schemeClr val="tx1"/>
                </a:solidFill>
              </a:rPr>
              <a:t> </a:t>
            </a:r>
            <a:r>
              <a:rPr lang="es-ES" altLang="x-none" dirty="0" err="1">
                <a:solidFill>
                  <a:schemeClr val="tx1"/>
                </a:solidFill>
              </a:rPr>
              <a:t>systems</a:t>
            </a:r>
            <a:r>
              <a:rPr lang="es-ES" altLang="x-none" dirty="0">
                <a:solidFill>
                  <a:schemeClr val="tx1"/>
                </a:solidFill>
              </a:rPr>
              <a:t>, </a:t>
            </a:r>
            <a:r>
              <a:rPr lang="es-ES" altLang="x-none" dirty="0" err="1">
                <a:solidFill>
                  <a:schemeClr val="tx1"/>
                </a:solidFill>
              </a:rPr>
              <a:t>stability</a:t>
            </a:r>
            <a:r>
              <a:rPr lang="es-ES" altLang="x-none" dirty="0">
                <a:solidFill>
                  <a:schemeClr val="tx1"/>
                </a:solidFill>
              </a:rPr>
              <a:t>, </a:t>
            </a:r>
            <a:r>
              <a:rPr lang="es-ES" altLang="x-none" dirty="0" err="1">
                <a:solidFill>
                  <a:schemeClr val="tx1"/>
                </a:solidFill>
              </a:rPr>
              <a:t>feedback</a:t>
            </a:r>
            <a:r>
              <a:rPr lang="es-ES" altLang="x-none" dirty="0">
                <a:solidFill>
                  <a:schemeClr val="tx1"/>
                </a:solidFill>
              </a:rPr>
              <a:t> and </a:t>
            </a:r>
            <a:r>
              <a:rPr lang="es-ES" altLang="x-none" dirty="0" err="1">
                <a:solidFill>
                  <a:schemeClr val="tx1"/>
                </a:solidFill>
              </a:rPr>
              <a:t>compensation</a:t>
            </a:r>
            <a:r>
              <a:rPr lang="es-ES" altLang="x-none" dirty="0">
                <a:solidFill>
                  <a:schemeClr val="tx1"/>
                </a:solidFill>
              </a:rPr>
              <a:t>.</a:t>
            </a:r>
          </a:p>
        </p:txBody>
      </p:sp>
      <p:graphicFrame>
        <p:nvGraphicFramePr>
          <p:cNvPr id="221190" name="Group 6"/>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FFFFFF"/>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Conclusiones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1199" name="Group 15"/>
          <p:cNvGraphicFramePr>
            <a:graphicFrameLocks noGrp="1"/>
          </p:cNvGraphicFramePr>
          <p:nvPr/>
        </p:nvGraphicFramePr>
        <p:xfrm>
          <a:off x="-52388" y="104775"/>
          <a:ext cx="9304338" cy="371475"/>
        </p:xfrm>
        <a:graphic>
          <a:graphicData uri="http://schemas.openxmlformats.org/drawingml/2006/table">
            <a:tbl>
              <a:tblPr/>
              <a:tblGrid>
                <a:gridCol w="1095376">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1152525">
                  <a:extLst>
                    <a:ext uri="{9D8B030D-6E8A-4147-A177-3AD203B41FA5}">
                      <a16:colId xmlns:a16="http://schemas.microsoft.com/office/drawing/2014/main" val="20005"/>
                    </a:ext>
                  </a:extLst>
                </a:gridCol>
                <a:gridCol w="1655763">
                  <a:extLst>
                    <a:ext uri="{9D8B030D-6E8A-4147-A177-3AD203B41FA5}">
                      <a16:colId xmlns:a16="http://schemas.microsoft.com/office/drawing/2014/main" val="20006"/>
                    </a:ext>
                  </a:extLst>
                </a:gridCol>
                <a:gridCol w="1223962">
                  <a:extLst>
                    <a:ext uri="{9D8B030D-6E8A-4147-A177-3AD203B41FA5}">
                      <a16:colId xmlns:a16="http://schemas.microsoft.com/office/drawing/2014/main" val="20007"/>
                    </a:ext>
                  </a:extLst>
                </a:gridCol>
              </a:tblGrid>
              <a:tr h="371475">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Introducción</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Concepto</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Orígenes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Homeostasis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Dos historias</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x-none" sz="1300" b="0" i="0" u="none" strike="noStrike" cap="none" normalizeH="0" baseline="0">
                          <a:ln>
                            <a:noFill/>
                          </a:ln>
                          <a:solidFill>
                            <a:srgbClr val="B3BBCB"/>
                          </a:solidFill>
                          <a:effectLst/>
                          <a:latin typeface="Arial" charset="0"/>
                          <a:ea typeface="ＭＳ Ｐゴシック" charset="-128"/>
                        </a:rPr>
                        <a:t>Propiedades</a:t>
                      </a: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B3BBCB"/>
                          </a:solidFill>
                          <a:effectLst/>
                          <a:latin typeface="Arial" charset="0"/>
                          <a:ea typeface="ＭＳ Ｐゴシック" charset="-128"/>
                        </a:rPr>
                        <a:t>Interdisciplinariedad</a:t>
                      </a:r>
                      <a:endParaRPr kumimoji="0" lang="es-ES" altLang="x-none" sz="1300" b="0" i="0" u="none" strike="noStrike" cap="none" normalizeH="0" baseline="0">
                        <a:ln>
                          <a:noFill/>
                        </a:ln>
                        <a:solidFill>
                          <a:srgbClr val="B3BBCB"/>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tc>
                  <a:txBody>
                    <a:bodyPr/>
                    <a:lstStyle>
                      <a:lvl1pPr algn="l" eaLnBrk="0" hangingPunct="0">
                        <a:spcBef>
                          <a:spcPct val="20000"/>
                        </a:spcBef>
                        <a:buFont typeface="Arial" charset="0"/>
                        <a:defRPr sz="2000">
                          <a:solidFill>
                            <a:srgbClr val="39302B"/>
                          </a:solidFill>
                          <a:latin typeface="Arial" charset="0"/>
                          <a:ea typeface="ＭＳ Ｐゴシック" charset="-128"/>
                        </a:defRPr>
                      </a:lvl1pPr>
                      <a:lvl2pPr marL="742950" indent="-285750" algn="l" eaLnBrk="0" hangingPunct="0">
                        <a:spcBef>
                          <a:spcPct val="20000"/>
                        </a:spcBef>
                        <a:buFont typeface="Arial" charset="0"/>
                        <a:defRPr>
                          <a:solidFill>
                            <a:srgbClr val="39302B"/>
                          </a:solidFill>
                          <a:latin typeface="Arial" charset="0"/>
                          <a:ea typeface="ＭＳ Ｐゴシック" charset="-128"/>
                        </a:defRPr>
                      </a:lvl2pPr>
                      <a:lvl3pPr marL="1143000" indent="-228600" algn="l" eaLnBrk="0" hangingPunct="0">
                        <a:spcBef>
                          <a:spcPct val="20000"/>
                        </a:spcBef>
                        <a:buFont typeface="Arial" charset="0"/>
                        <a:defRPr sz="1600">
                          <a:solidFill>
                            <a:srgbClr val="39302B"/>
                          </a:solidFill>
                          <a:latin typeface="Arial" charset="0"/>
                          <a:ea typeface="ＭＳ Ｐゴシック" charset="-128"/>
                        </a:defRPr>
                      </a:lvl3pPr>
                      <a:lvl4pPr marL="1600200" indent="-228600" algn="l" eaLnBrk="0" hangingPunct="0">
                        <a:spcBef>
                          <a:spcPct val="20000"/>
                        </a:spcBef>
                        <a:buFont typeface="Arial" charset="0"/>
                        <a:defRPr sz="1400">
                          <a:solidFill>
                            <a:srgbClr val="39302B"/>
                          </a:solidFill>
                          <a:latin typeface="Arial" charset="0"/>
                          <a:ea typeface="ＭＳ Ｐゴシック" charset="-128"/>
                        </a:defRPr>
                      </a:lvl4pPr>
                      <a:lvl5pPr marL="2057400" indent="-228600" algn="l" eaLnBrk="0" hangingPunct="0">
                        <a:spcBef>
                          <a:spcPct val="20000"/>
                        </a:spcBef>
                        <a:buFont typeface="Arial" charset="0"/>
                        <a:defRPr sz="14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defRPr sz="1400">
                          <a:solidFill>
                            <a:srgbClr val="39302B"/>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x-none" sz="1300" b="0" i="0" u="none" strike="noStrike" cap="none" normalizeH="0" baseline="0">
                          <a:ln>
                            <a:noFill/>
                          </a:ln>
                          <a:solidFill>
                            <a:srgbClr val="FFFFFF"/>
                          </a:solidFill>
                          <a:effectLst/>
                          <a:latin typeface="Arial" charset="0"/>
                          <a:ea typeface="ＭＳ Ｐゴシック" charset="-128"/>
                        </a:rPr>
                        <a:t>Conclusiones</a:t>
                      </a:r>
                      <a:endParaRPr kumimoji="0" lang="es-ES" altLang="x-none" sz="1300" b="0" i="0" u="none" strike="noStrike" cap="none" normalizeH="0" baseline="0">
                        <a:ln>
                          <a:noFill/>
                        </a:ln>
                        <a:solidFill>
                          <a:srgbClr val="FFFFFF"/>
                        </a:solidFill>
                        <a:effectLst/>
                        <a:latin typeface="Arial"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6037" name="Rectangle 24"/>
          <p:cNvSpPr>
            <a:spLocks noChangeArrowheads="1"/>
          </p:cNvSpPr>
          <p:nvPr/>
        </p:nvSpPr>
        <p:spPr bwMode="auto">
          <a:xfrm>
            <a:off x="0" y="0"/>
            <a:ext cx="9144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sp>
        <p:nvSpPr>
          <p:cNvPr id="86038"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7. Conclusions</a:t>
            </a:r>
            <a:endParaRPr lang="es-ES" altLang="x-none" sz="2800" dirty="0">
              <a:solidFill>
                <a:schemeClr val="accent1"/>
              </a:solidFill>
            </a:endParaRPr>
          </a:p>
        </p:txBody>
      </p:sp>
    </p:spTree>
    <p:extLst>
      <p:ext uri="{BB962C8B-B14F-4D97-AF65-F5344CB8AC3E}">
        <p14:creationId xmlns:p14="http://schemas.microsoft.com/office/powerpoint/2010/main" val="1997826210"/>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249738"/>
            <a:ext cx="13144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0" y="4341813"/>
            <a:ext cx="12763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4295775"/>
            <a:ext cx="15049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6"/>
          <p:cNvSpPr>
            <a:spLocks noChangeArrowheads="1"/>
          </p:cNvSpPr>
          <p:nvPr/>
        </p:nvSpPr>
        <p:spPr bwMode="auto">
          <a:xfrm>
            <a:off x="115888" y="5949950"/>
            <a:ext cx="23098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Font typeface="Arial" charset="0"/>
              <a:buChar char="•"/>
              <a:tabLst>
                <a:tab pos="355600" algn="l"/>
              </a:tabLst>
              <a:defRPr sz="2400">
                <a:solidFill>
                  <a:srgbClr val="39302B"/>
                </a:solidFill>
                <a:latin typeface="Arial" charset="0"/>
                <a:ea typeface="ＭＳ Ｐゴシック" charset="-128"/>
              </a:defRPr>
            </a:lvl1pPr>
            <a:lvl2pPr marL="742950" indent="-285750">
              <a:spcBef>
                <a:spcPct val="20000"/>
              </a:spcBef>
              <a:buFont typeface="Arial" charset="0"/>
              <a:buChar char="–"/>
              <a:tabLst>
                <a:tab pos="355600" algn="l"/>
              </a:tabLst>
              <a:defRPr sz="2000">
                <a:solidFill>
                  <a:srgbClr val="39302B"/>
                </a:solidFill>
                <a:latin typeface="Arial" charset="0"/>
                <a:ea typeface="ＭＳ Ｐゴシック" charset="-128"/>
              </a:defRPr>
            </a:lvl2pPr>
            <a:lvl3pPr marL="1143000" indent="-228600">
              <a:spcBef>
                <a:spcPct val="20000"/>
              </a:spcBef>
              <a:buFont typeface="Arial" charset="0"/>
              <a:buChar char="•"/>
              <a:tabLst>
                <a:tab pos="355600" algn="l"/>
              </a:tabLst>
              <a:defRPr>
                <a:solidFill>
                  <a:srgbClr val="39302B"/>
                </a:solidFill>
                <a:latin typeface="Arial" charset="0"/>
                <a:ea typeface="ＭＳ Ｐゴシック" charset="-128"/>
              </a:defRPr>
            </a:lvl3pPr>
            <a:lvl4pPr marL="1600200" indent="-228600">
              <a:spcBef>
                <a:spcPct val="20000"/>
              </a:spcBef>
              <a:buFont typeface="Arial" charset="0"/>
              <a:buChar char="–"/>
              <a:tabLst>
                <a:tab pos="355600" algn="l"/>
              </a:tabLst>
              <a:defRPr sz="1600">
                <a:solidFill>
                  <a:srgbClr val="39302B"/>
                </a:solidFill>
                <a:latin typeface="Arial" charset="0"/>
                <a:ea typeface="ＭＳ Ｐゴシック" charset="-128"/>
              </a:defRPr>
            </a:lvl4pPr>
            <a:lvl5pPr marL="2057400" indent="-228600">
              <a:spcBef>
                <a:spcPct val="20000"/>
              </a:spcBef>
              <a:buFont typeface="Arial" charset="0"/>
              <a:buChar char="»"/>
              <a:tabLst>
                <a:tab pos="355600" algn="l"/>
              </a:tabLst>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9pPr>
          </a:lstStyle>
          <a:p>
            <a:pPr algn="ctr" eaLnBrk="1" hangingPunct="1">
              <a:spcBef>
                <a:spcPct val="0"/>
              </a:spcBef>
              <a:buFont typeface="Wingdings" charset="2"/>
              <a:buNone/>
            </a:pPr>
            <a:r>
              <a:rPr lang="en-US" altLang="x-none" sz="1600">
                <a:solidFill>
                  <a:schemeClr val="accent1"/>
                </a:solidFill>
              </a:rPr>
              <a:t>Manuel Berenguel</a:t>
            </a:r>
          </a:p>
          <a:p>
            <a:pPr algn="ctr" eaLnBrk="1" hangingPunct="1">
              <a:spcBef>
                <a:spcPct val="0"/>
              </a:spcBef>
              <a:buFont typeface="Wingdings" charset="2"/>
              <a:buNone/>
            </a:pPr>
            <a:r>
              <a:rPr lang="en-US" altLang="x-none" sz="1600">
                <a:solidFill>
                  <a:schemeClr val="accent1"/>
                </a:solidFill>
              </a:rPr>
              <a:t>UAL</a:t>
            </a:r>
            <a:endParaRPr lang="es-ES" altLang="x-none" sz="1600">
              <a:solidFill>
                <a:schemeClr val="accent1"/>
              </a:solidFill>
            </a:endParaRPr>
          </a:p>
        </p:txBody>
      </p:sp>
      <p:sp>
        <p:nvSpPr>
          <p:cNvPr id="87045" name="Rectangle 7"/>
          <p:cNvSpPr>
            <a:spLocks noChangeArrowheads="1"/>
          </p:cNvSpPr>
          <p:nvPr/>
        </p:nvSpPr>
        <p:spPr bwMode="auto">
          <a:xfrm>
            <a:off x="2306638" y="5949950"/>
            <a:ext cx="23098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Font typeface="Arial" charset="0"/>
              <a:buChar char="•"/>
              <a:tabLst>
                <a:tab pos="355600" algn="l"/>
              </a:tabLst>
              <a:defRPr sz="2400">
                <a:solidFill>
                  <a:srgbClr val="39302B"/>
                </a:solidFill>
                <a:latin typeface="Arial" charset="0"/>
                <a:ea typeface="ＭＳ Ｐゴシック" charset="-128"/>
              </a:defRPr>
            </a:lvl1pPr>
            <a:lvl2pPr marL="742950" indent="-285750">
              <a:spcBef>
                <a:spcPct val="20000"/>
              </a:spcBef>
              <a:buFont typeface="Arial" charset="0"/>
              <a:buChar char="–"/>
              <a:tabLst>
                <a:tab pos="355600" algn="l"/>
              </a:tabLst>
              <a:defRPr sz="2000">
                <a:solidFill>
                  <a:srgbClr val="39302B"/>
                </a:solidFill>
                <a:latin typeface="Arial" charset="0"/>
                <a:ea typeface="ＭＳ Ｐゴシック" charset="-128"/>
              </a:defRPr>
            </a:lvl2pPr>
            <a:lvl3pPr marL="1143000" indent="-228600">
              <a:spcBef>
                <a:spcPct val="20000"/>
              </a:spcBef>
              <a:buFont typeface="Arial" charset="0"/>
              <a:buChar char="•"/>
              <a:tabLst>
                <a:tab pos="355600" algn="l"/>
              </a:tabLst>
              <a:defRPr>
                <a:solidFill>
                  <a:srgbClr val="39302B"/>
                </a:solidFill>
                <a:latin typeface="Arial" charset="0"/>
                <a:ea typeface="ＭＳ Ｐゴシック" charset="-128"/>
              </a:defRPr>
            </a:lvl3pPr>
            <a:lvl4pPr marL="1600200" indent="-228600">
              <a:spcBef>
                <a:spcPct val="20000"/>
              </a:spcBef>
              <a:buFont typeface="Arial" charset="0"/>
              <a:buChar char="–"/>
              <a:tabLst>
                <a:tab pos="355600" algn="l"/>
              </a:tabLst>
              <a:defRPr sz="1600">
                <a:solidFill>
                  <a:srgbClr val="39302B"/>
                </a:solidFill>
                <a:latin typeface="Arial" charset="0"/>
                <a:ea typeface="ＭＳ Ｐゴシック" charset="-128"/>
              </a:defRPr>
            </a:lvl4pPr>
            <a:lvl5pPr marL="2057400" indent="-228600">
              <a:spcBef>
                <a:spcPct val="20000"/>
              </a:spcBef>
              <a:buFont typeface="Arial" charset="0"/>
              <a:buChar char="»"/>
              <a:tabLst>
                <a:tab pos="355600" algn="l"/>
              </a:tabLst>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9pPr>
          </a:lstStyle>
          <a:p>
            <a:pPr algn="ctr" eaLnBrk="1" hangingPunct="1">
              <a:spcBef>
                <a:spcPct val="0"/>
              </a:spcBef>
              <a:buFont typeface="Wingdings" charset="2"/>
              <a:buNone/>
            </a:pPr>
            <a:r>
              <a:rPr lang="en-US" altLang="x-none" sz="1600">
                <a:solidFill>
                  <a:schemeClr val="accent1"/>
                </a:solidFill>
              </a:rPr>
              <a:t>José Luis </a:t>
            </a:r>
            <a:r>
              <a:rPr lang="en-US" altLang="x-none" sz="1600" dirty="0" err="1">
                <a:solidFill>
                  <a:schemeClr val="accent1"/>
                </a:solidFill>
              </a:rPr>
              <a:t>Guzmán</a:t>
            </a:r>
            <a:endParaRPr lang="en-US" altLang="x-none" sz="1600" dirty="0">
              <a:solidFill>
                <a:schemeClr val="accent1"/>
              </a:solidFill>
            </a:endParaRPr>
          </a:p>
          <a:p>
            <a:pPr algn="ctr" eaLnBrk="1" hangingPunct="1">
              <a:spcBef>
                <a:spcPct val="0"/>
              </a:spcBef>
              <a:buFont typeface="Wingdings" charset="2"/>
              <a:buNone/>
            </a:pPr>
            <a:r>
              <a:rPr lang="en-US" altLang="x-none" sz="1600" dirty="0">
                <a:solidFill>
                  <a:schemeClr val="accent1"/>
                </a:solidFill>
              </a:rPr>
              <a:t>UAL</a:t>
            </a:r>
            <a:endParaRPr lang="es-ES" altLang="x-none" sz="1600" dirty="0">
              <a:solidFill>
                <a:schemeClr val="accent1"/>
              </a:solidFill>
            </a:endParaRPr>
          </a:p>
        </p:txBody>
      </p:sp>
      <p:sp>
        <p:nvSpPr>
          <p:cNvPr id="87046" name="Rectangle 8"/>
          <p:cNvSpPr>
            <a:spLocks noChangeArrowheads="1"/>
          </p:cNvSpPr>
          <p:nvPr/>
        </p:nvSpPr>
        <p:spPr bwMode="auto">
          <a:xfrm>
            <a:off x="4446588" y="5949950"/>
            <a:ext cx="23098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Font typeface="Arial" charset="0"/>
              <a:buChar char="•"/>
              <a:tabLst>
                <a:tab pos="355600" algn="l"/>
              </a:tabLst>
              <a:defRPr sz="2400">
                <a:solidFill>
                  <a:srgbClr val="39302B"/>
                </a:solidFill>
                <a:latin typeface="Arial" charset="0"/>
                <a:ea typeface="ＭＳ Ｐゴシック" charset="-128"/>
              </a:defRPr>
            </a:lvl1pPr>
            <a:lvl2pPr marL="742950" indent="-285750">
              <a:spcBef>
                <a:spcPct val="20000"/>
              </a:spcBef>
              <a:buFont typeface="Arial" charset="0"/>
              <a:buChar char="–"/>
              <a:tabLst>
                <a:tab pos="355600" algn="l"/>
              </a:tabLst>
              <a:defRPr sz="2000">
                <a:solidFill>
                  <a:srgbClr val="39302B"/>
                </a:solidFill>
                <a:latin typeface="Arial" charset="0"/>
                <a:ea typeface="ＭＳ Ｐゴシック" charset="-128"/>
              </a:defRPr>
            </a:lvl2pPr>
            <a:lvl3pPr marL="1143000" indent="-228600">
              <a:spcBef>
                <a:spcPct val="20000"/>
              </a:spcBef>
              <a:buFont typeface="Arial" charset="0"/>
              <a:buChar char="•"/>
              <a:tabLst>
                <a:tab pos="355600" algn="l"/>
              </a:tabLst>
              <a:defRPr>
                <a:solidFill>
                  <a:srgbClr val="39302B"/>
                </a:solidFill>
                <a:latin typeface="Arial" charset="0"/>
                <a:ea typeface="ＭＳ Ｐゴシック" charset="-128"/>
              </a:defRPr>
            </a:lvl3pPr>
            <a:lvl4pPr marL="1600200" indent="-228600">
              <a:spcBef>
                <a:spcPct val="20000"/>
              </a:spcBef>
              <a:buFont typeface="Arial" charset="0"/>
              <a:buChar char="–"/>
              <a:tabLst>
                <a:tab pos="355600" algn="l"/>
              </a:tabLst>
              <a:defRPr sz="1600">
                <a:solidFill>
                  <a:srgbClr val="39302B"/>
                </a:solidFill>
                <a:latin typeface="Arial" charset="0"/>
                <a:ea typeface="ＭＳ Ｐゴシック" charset="-128"/>
              </a:defRPr>
            </a:lvl4pPr>
            <a:lvl5pPr marL="2057400" indent="-228600">
              <a:spcBef>
                <a:spcPct val="20000"/>
              </a:spcBef>
              <a:buFont typeface="Arial" charset="0"/>
              <a:buChar char="»"/>
              <a:tabLst>
                <a:tab pos="355600" algn="l"/>
              </a:tabLst>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9pPr>
          </a:lstStyle>
          <a:p>
            <a:pPr algn="ctr" eaLnBrk="1" hangingPunct="1">
              <a:spcBef>
                <a:spcPct val="0"/>
              </a:spcBef>
              <a:buFont typeface="Wingdings" charset="2"/>
              <a:buNone/>
            </a:pPr>
            <a:r>
              <a:rPr lang="en-US" altLang="x-none" sz="1600">
                <a:solidFill>
                  <a:schemeClr val="accent1"/>
                </a:solidFill>
              </a:rPr>
              <a:t>Ramón Costa</a:t>
            </a:r>
          </a:p>
          <a:p>
            <a:pPr algn="ctr" eaLnBrk="1" hangingPunct="1">
              <a:spcBef>
                <a:spcPct val="0"/>
              </a:spcBef>
              <a:buFont typeface="Wingdings" charset="2"/>
              <a:buNone/>
            </a:pPr>
            <a:r>
              <a:rPr lang="en-US" altLang="x-none" sz="1600">
                <a:solidFill>
                  <a:schemeClr val="accent1"/>
                </a:solidFill>
              </a:rPr>
              <a:t>UPC</a:t>
            </a:r>
            <a:endParaRPr lang="es-ES" altLang="x-none" sz="1600">
              <a:solidFill>
                <a:schemeClr val="accent1"/>
              </a:solidFill>
            </a:endParaRPr>
          </a:p>
        </p:txBody>
      </p:sp>
      <p:pic>
        <p:nvPicPr>
          <p:cNvPr id="87047" name="Picture 9" descr="Karl Johan Åströ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3" y="1222375"/>
            <a:ext cx="14287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10" descr="Tore Häggl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1120775"/>
            <a:ext cx="148431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11" descr="http://dit-archives.epfl.ch/FI99/auteurs/YPiguet.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0938" y="1146175"/>
            <a:ext cx="13081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0" name="Rectangle 12"/>
          <p:cNvSpPr>
            <a:spLocks noChangeArrowheads="1"/>
          </p:cNvSpPr>
          <p:nvPr/>
        </p:nvSpPr>
        <p:spPr bwMode="auto">
          <a:xfrm>
            <a:off x="115888" y="3124200"/>
            <a:ext cx="23098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Font typeface="Arial" charset="0"/>
              <a:buChar char="•"/>
              <a:tabLst>
                <a:tab pos="355600" algn="l"/>
              </a:tabLst>
              <a:defRPr sz="2400">
                <a:solidFill>
                  <a:srgbClr val="39302B"/>
                </a:solidFill>
                <a:latin typeface="Arial" charset="0"/>
                <a:ea typeface="ＭＳ Ｐゴシック" charset="-128"/>
              </a:defRPr>
            </a:lvl1pPr>
            <a:lvl2pPr marL="742950" indent="-285750">
              <a:spcBef>
                <a:spcPct val="20000"/>
              </a:spcBef>
              <a:buFont typeface="Arial" charset="0"/>
              <a:buChar char="–"/>
              <a:tabLst>
                <a:tab pos="355600" algn="l"/>
              </a:tabLst>
              <a:defRPr sz="2000">
                <a:solidFill>
                  <a:srgbClr val="39302B"/>
                </a:solidFill>
                <a:latin typeface="Arial" charset="0"/>
                <a:ea typeface="ＭＳ Ｐゴシック" charset="-128"/>
              </a:defRPr>
            </a:lvl2pPr>
            <a:lvl3pPr marL="1143000" indent="-228600">
              <a:spcBef>
                <a:spcPct val="20000"/>
              </a:spcBef>
              <a:buFont typeface="Arial" charset="0"/>
              <a:buChar char="•"/>
              <a:tabLst>
                <a:tab pos="355600" algn="l"/>
              </a:tabLst>
              <a:defRPr>
                <a:solidFill>
                  <a:srgbClr val="39302B"/>
                </a:solidFill>
                <a:latin typeface="Arial" charset="0"/>
                <a:ea typeface="ＭＳ Ｐゴシック" charset="-128"/>
              </a:defRPr>
            </a:lvl3pPr>
            <a:lvl4pPr marL="1600200" indent="-228600">
              <a:spcBef>
                <a:spcPct val="20000"/>
              </a:spcBef>
              <a:buFont typeface="Arial" charset="0"/>
              <a:buChar char="–"/>
              <a:tabLst>
                <a:tab pos="355600" algn="l"/>
              </a:tabLst>
              <a:defRPr sz="1600">
                <a:solidFill>
                  <a:srgbClr val="39302B"/>
                </a:solidFill>
                <a:latin typeface="Arial" charset="0"/>
                <a:ea typeface="ＭＳ Ｐゴシック" charset="-128"/>
              </a:defRPr>
            </a:lvl4pPr>
            <a:lvl5pPr marL="2057400" indent="-228600">
              <a:spcBef>
                <a:spcPct val="20000"/>
              </a:spcBef>
              <a:buFont typeface="Arial" charset="0"/>
              <a:buChar char="»"/>
              <a:tabLst>
                <a:tab pos="355600" algn="l"/>
              </a:tabLst>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9pPr>
          </a:lstStyle>
          <a:p>
            <a:pPr algn="ctr" eaLnBrk="1" hangingPunct="1">
              <a:spcBef>
                <a:spcPct val="0"/>
              </a:spcBef>
              <a:buFont typeface="Wingdings" charset="2"/>
              <a:buNone/>
            </a:pPr>
            <a:r>
              <a:rPr lang="en-US" altLang="x-none" sz="1600">
                <a:solidFill>
                  <a:schemeClr val="accent1"/>
                </a:solidFill>
              </a:rPr>
              <a:t>Karl J. Åström</a:t>
            </a:r>
          </a:p>
          <a:p>
            <a:pPr algn="ctr" eaLnBrk="1" hangingPunct="1">
              <a:spcBef>
                <a:spcPct val="0"/>
              </a:spcBef>
              <a:buFont typeface="Wingdings" charset="2"/>
              <a:buNone/>
            </a:pPr>
            <a:r>
              <a:rPr lang="en-US" altLang="x-none" sz="1600">
                <a:solidFill>
                  <a:schemeClr val="accent1"/>
                </a:solidFill>
              </a:rPr>
              <a:t>Lund Univ.</a:t>
            </a:r>
            <a:endParaRPr lang="es-ES" altLang="x-none" sz="1600">
              <a:solidFill>
                <a:schemeClr val="accent1"/>
              </a:solidFill>
            </a:endParaRPr>
          </a:p>
        </p:txBody>
      </p:sp>
      <p:sp>
        <p:nvSpPr>
          <p:cNvPr id="87051" name="Rectangle 13"/>
          <p:cNvSpPr>
            <a:spLocks noChangeArrowheads="1"/>
          </p:cNvSpPr>
          <p:nvPr/>
        </p:nvSpPr>
        <p:spPr bwMode="auto">
          <a:xfrm>
            <a:off x="2306638" y="3124200"/>
            <a:ext cx="23098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Font typeface="Arial" charset="0"/>
              <a:buChar char="•"/>
              <a:tabLst>
                <a:tab pos="355600" algn="l"/>
              </a:tabLst>
              <a:defRPr sz="2400">
                <a:solidFill>
                  <a:srgbClr val="39302B"/>
                </a:solidFill>
                <a:latin typeface="Arial" charset="0"/>
                <a:ea typeface="ＭＳ Ｐゴシック" charset="-128"/>
              </a:defRPr>
            </a:lvl1pPr>
            <a:lvl2pPr marL="742950" indent="-285750">
              <a:spcBef>
                <a:spcPct val="20000"/>
              </a:spcBef>
              <a:buFont typeface="Arial" charset="0"/>
              <a:buChar char="–"/>
              <a:tabLst>
                <a:tab pos="355600" algn="l"/>
              </a:tabLst>
              <a:defRPr sz="2000">
                <a:solidFill>
                  <a:srgbClr val="39302B"/>
                </a:solidFill>
                <a:latin typeface="Arial" charset="0"/>
                <a:ea typeface="ＭＳ Ｐゴシック" charset="-128"/>
              </a:defRPr>
            </a:lvl2pPr>
            <a:lvl3pPr marL="1143000" indent="-228600">
              <a:spcBef>
                <a:spcPct val="20000"/>
              </a:spcBef>
              <a:buFont typeface="Arial" charset="0"/>
              <a:buChar char="•"/>
              <a:tabLst>
                <a:tab pos="355600" algn="l"/>
              </a:tabLst>
              <a:defRPr>
                <a:solidFill>
                  <a:srgbClr val="39302B"/>
                </a:solidFill>
                <a:latin typeface="Arial" charset="0"/>
                <a:ea typeface="ＭＳ Ｐゴシック" charset="-128"/>
              </a:defRPr>
            </a:lvl3pPr>
            <a:lvl4pPr marL="1600200" indent="-228600">
              <a:spcBef>
                <a:spcPct val="20000"/>
              </a:spcBef>
              <a:buFont typeface="Arial" charset="0"/>
              <a:buChar char="–"/>
              <a:tabLst>
                <a:tab pos="355600" algn="l"/>
              </a:tabLst>
              <a:defRPr sz="1600">
                <a:solidFill>
                  <a:srgbClr val="39302B"/>
                </a:solidFill>
                <a:latin typeface="Arial" charset="0"/>
                <a:ea typeface="ＭＳ Ｐゴシック" charset="-128"/>
              </a:defRPr>
            </a:lvl4pPr>
            <a:lvl5pPr marL="2057400" indent="-228600">
              <a:spcBef>
                <a:spcPct val="20000"/>
              </a:spcBef>
              <a:buFont typeface="Arial" charset="0"/>
              <a:buChar char="»"/>
              <a:tabLst>
                <a:tab pos="355600" algn="l"/>
              </a:tabLst>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9pPr>
          </a:lstStyle>
          <a:p>
            <a:pPr algn="ctr" eaLnBrk="1" hangingPunct="1">
              <a:spcBef>
                <a:spcPct val="0"/>
              </a:spcBef>
              <a:buFont typeface="Wingdings" charset="2"/>
              <a:buNone/>
            </a:pPr>
            <a:r>
              <a:rPr lang="en-US" altLang="x-none" sz="1600">
                <a:solidFill>
                  <a:schemeClr val="accent1"/>
                </a:solidFill>
              </a:rPr>
              <a:t>Tore Hagglünd</a:t>
            </a:r>
          </a:p>
          <a:p>
            <a:pPr algn="ctr" eaLnBrk="1" hangingPunct="1">
              <a:spcBef>
                <a:spcPct val="0"/>
              </a:spcBef>
              <a:buFont typeface="Wingdings" charset="2"/>
              <a:buNone/>
            </a:pPr>
            <a:r>
              <a:rPr lang="en-US" altLang="x-none" sz="1600">
                <a:solidFill>
                  <a:schemeClr val="accent1"/>
                </a:solidFill>
              </a:rPr>
              <a:t>Lund Univ.</a:t>
            </a:r>
            <a:endParaRPr lang="es-ES" altLang="x-none" sz="1600">
              <a:solidFill>
                <a:schemeClr val="accent1"/>
              </a:solidFill>
            </a:endParaRPr>
          </a:p>
        </p:txBody>
      </p:sp>
      <p:sp>
        <p:nvSpPr>
          <p:cNvPr id="87052" name="Rectangle 14"/>
          <p:cNvSpPr>
            <a:spLocks noChangeArrowheads="1"/>
          </p:cNvSpPr>
          <p:nvPr/>
        </p:nvSpPr>
        <p:spPr bwMode="auto">
          <a:xfrm>
            <a:off x="4446588" y="3124200"/>
            <a:ext cx="23098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Font typeface="Arial" charset="0"/>
              <a:buChar char="•"/>
              <a:tabLst>
                <a:tab pos="355600" algn="l"/>
              </a:tabLst>
              <a:defRPr sz="2400">
                <a:solidFill>
                  <a:srgbClr val="39302B"/>
                </a:solidFill>
                <a:latin typeface="Arial" charset="0"/>
                <a:ea typeface="ＭＳ Ｐゴシック" charset="-128"/>
              </a:defRPr>
            </a:lvl1pPr>
            <a:lvl2pPr marL="742950" indent="-285750">
              <a:spcBef>
                <a:spcPct val="20000"/>
              </a:spcBef>
              <a:buFont typeface="Arial" charset="0"/>
              <a:buChar char="–"/>
              <a:tabLst>
                <a:tab pos="355600" algn="l"/>
              </a:tabLst>
              <a:defRPr sz="2000">
                <a:solidFill>
                  <a:srgbClr val="39302B"/>
                </a:solidFill>
                <a:latin typeface="Arial" charset="0"/>
                <a:ea typeface="ＭＳ Ｐゴシック" charset="-128"/>
              </a:defRPr>
            </a:lvl2pPr>
            <a:lvl3pPr marL="1143000" indent="-228600">
              <a:spcBef>
                <a:spcPct val="20000"/>
              </a:spcBef>
              <a:buFont typeface="Arial" charset="0"/>
              <a:buChar char="•"/>
              <a:tabLst>
                <a:tab pos="355600" algn="l"/>
              </a:tabLst>
              <a:defRPr>
                <a:solidFill>
                  <a:srgbClr val="39302B"/>
                </a:solidFill>
                <a:latin typeface="Arial" charset="0"/>
                <a:ea typeface="ＭＳ Ｐゴシック" charset="-128"/>
              </a:defRPr>
            </a:lvl3pPr>
            <a:lvl4pPr marL="1600200" indent="-228600">
              <a:spcBef>
                <a:spcPct val="20000"/>
              </a:spcBef>
              <a:buFont typeface="Arial" charset="0"/>
              <a:buChar char="–"/>
              <a:tabLst>
                <a:tab pos="355600" algn="l"/>
              </a:tabLst>
              <a:defRPr sz="1600">
                <a:solidFill>
                  <a:srgbClr val="39302B"/>
                </a:solidFill>
                <a:latin typeface="Arial" charset="0"/>
                <a:ea typeface="ＭＳ Ｐゴシック" charset="-128"/>
              </a:defRPr>
            </a:lvl4pPr>
            <a:lvl5pPr marL="2057400" indent="-228600">
              <a:spcBef>
                <a:spcPct val="20000"/>
              </a:spcBef>
              <a:buFont typeface="Arial" charset="0"/>
              <a:buChar char="»"/>
              <a:tabLst>
                <a:tab pos="355600" algn="l"/>
              </a:tabLst>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9pPr>
          </a:lstStyle>
          <a:p>
            <a:pPr algn="ctr" eaLnBrk="1" hangingPunct="1">
              <a:spcBef>
                <a:spcPct val="0"/>
              </a:spcBef>
              <a:buFont typeface="Wingdings" charset="2"/>
              <a:buNone/>
            </a:pPr>
            <a:r>
              <a:rPr lang="en-US" altLang="x-none" sz="1600">
                <a:solidFill>
                  <a:schemeClr val="accent1"/>
                </a:solidFill>
              </a:rPr>
              <a:t>Yves Piguet</a:t>
            </a:r>
          </a:p>
          <a:p>
            <a:pPr algn="ctr" eaLnBrk="1" hangingPunct="1">
              <a:spcBef>
                <a:spcPct val="0"/>
              </a:spcBef>
              <a:buFont typeface="Wingdings" charset="2"/>
              <a:buNone/>
            </a:pPr>
            <a:r>
              <a:rPr lang="en-US" altLang="x-none" sz="1600">
                <a:solidFill>
                  <a:schemeClr val="accent1"/>
                </a:solidFill>
              </a:rPr>
              <a:t>Calerga</a:t>
            </a:r>
            <a:endParaRPr lang="es-ES" altLang="x-none" sz="1600">
              <a:solidFill>
                <a:schemeClr val="accent1"/>
              </a:solidFill>
            </a:endParaRPr>
          </a:p>
        </p:txBody>
      </p:sp>
      <p:sp>
        <p:nvSpPr>
          <p:cNvPr id="87053" name="Rectangle 17"/>
          <p:cNvSpPr>
            <a:spLocks noChangeArrowheads="1"/>
          </p:cNvSpPr>
          <p:nvPr/>
        </p:nvSpPr>
        <p:spPr bwMode="auto">
          <a:xfrm>
            <a:off x="0" y="0"/>
            <a:ext cx="914400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algn="ctr" eaLnBrk="1" hangingPunct="1">
              <a:spcBef>
                <a:spcPct val="0"/>
              </a:spcBef>
              <a:buFontTx/>
              <a:buNone/>
            </a:pPr>
            <a:endParaRPr lang="x-none" altLang="x-none" sz="1800">
              <a:solidFill>
                <a:schemeClr val="tx1"/>
              </a:solidFill>
            </a:endParaRPr>
          </a:p>
        </p:txBody>
      </p:sp>
      <p:pic>
        <p:nvPicPr>
          <p:cNvPr id="87054"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488" y="1166813"/>
            <a:ext cx="11477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5" name="Rectangle 20"/>
          <p:cNvSpPr>
            <a:spLocks noChangeArrowheads="1"/>
          </p:cNvSpPr>
          <p:nvPr/>
        </p:nvSpPr>
        <p:spPr bwMode="auto">
          <a:xfrm>
            <a:off x="6389688" y="3124200"/>
            <a:ext cx="23098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Font typeface="Arial" charset="0"/>
              <a:buChar char="•"/>
              <a:tabLst>
                <a:tab pos="355600" algn="l"/>
              </a:tabLst>
              <a:defRPr sz="2400">
                <a:solidFill>
                  <a:srgbClr val="39302B"/>
                </a:solidFill>
                <a:latin typeface="Arial" charset="0"/>
                <a:ea typeface="ＭＳ Ｐゴシック" charset="-128"/>
              </a:defRPr>
            </a:lvl1pPr>
            <a:lvl2pPr marL="742950" indent="-285750">
              <a:spcBef>
                <a:spcPct val="20000"/>
              </a:spcBef>
              <a:buFont typeface="Arial" charset="0"/>
              <a:buChar char="–"/>
              <a:tabLst>
                <a:tab pos="355600" algn="l"/>
              </a:tabLst>
              <a:defRPr sz="2000">
                <a:solidFill>
                  <a:srgbClr val="39302B"/>
                </a:solidFill>
                <a:latin typeface="Arial" charset="0"/>
                <a:ea typeface="ＭＳ Ｐゴシック" charset="-128"/>
              </a:defRPr>
            </a:lvl2pPr>
            <a:lvl3pPr marL="1143000" indent="-228600">
              <a:spcBef>
                <a:spcPct val="20000"/>
              </a:spcBef>
              <a:buFont typeface="Arial" charset="0"/>
              <a:buChar char="•"/>
              <a:tabLst>
                <a:tab pos="355600" algn="l"/>
              </a:tabLst>
              <a:defRPr>
                <a:solidFill>
                  <a:srgbClr val="39302B"/>
                </a:solidFill>
                <a:latin typeface="Arial" charset="0"/>
                <a:ea typeface="ＭＳ Ｐゴシック" charset="-128"/>
              </a:defRPr>
            </a:lvl3pPr>
            <a:lvl4pPr marL="1600200" indent="-228600">
              <a:spcBef>
                <a:spcPct val="20000"/>
              </a:spcBef>
              <a:buFont typeface="Arial" charset="0"/>
              <a:buChar char="–"/>
              <a:tabLst>
                <a:tab pos="355600" algn="l"/>
              </a:tabLst>
              <a:defRPr sz="1600">
                <a:solidFill>
                  <a:srgbClr val="39302B"/>
                </a:solidFill>
                <a:latin typeface="Arial" charset="0"/>
                <a:ea typeface="ＭＳ Ｐゴシック" charset="-128"/>
              </a:defRPr>
            </a:lvl4pPr>
            <a:lvl5pPr marL="2057400" indent="-228600">
              <a:spcBef>
                <a:spcPct val="20000"/>
              </a:spcBef>
              <a:buFont typeface="Arial" charset="0"/>
              <a:buChar char="»"/>
              <a:tabLst>
                <a:tab pos="355600" algn="l"/>
              </a:tabLst>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9pPr>
          </a:lstStyle>
          <a:p>
            <a:pPr algn="ctr" eaLnBrk="1" hangingPunct="1">
              <a:spcBef>
                <a:spcPct val="0"/>
              </a:spcBef>
              <a:buFont typeface="Wingdings" charset="2"/>
              <a:buNone/>
            </a:pPr>
            <a:r>
              <a:rPr lang="en-US" altLang="x-none" sz="1600">
                <a:solidFill>
                  <a:schemeClr val="accent1"/>
                </a:solidFill>
              </a:rPr>
              <a:t>José Manuel Diaz</a:t>
            </a:r>
          </a:p>
          <a:p>
            <a:pPr algn="ctr" eaLnBrk="1" hangingPunct="1">
              <a:spcBef>
                <a:spcPct val="0"/>
              </a:spcBef>
              <a:buFont typeface="Wingdings" charset="2"/>
              <a:buNone/>
            </a:pPr>
            <a:r>
              <a:rPr lang="en-US" altLang="x-none" sz="1600">
                <a:solidFill>
                  <a:schemeClr val="accent1"/>
                </a:solidFill>
              </a:rPr>
              <a:t>UNED</a:t>
            </a:r>
            <a:endParaRPr lang="es-ES" altLang="x-none" sz="1600">
              <a:solidFill>
                <a:schemeClr val="accent1"/>
              </a:solidFill>
            </a:endParaRPr>
          </a:p>
        </p:txBody>
      </p:sp>
      <p:pic>
        <p:nvPicPr>
          <p:cNvPr id="87056"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8950" y="4314825"/>
            <a:ext cx="136048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7" name="Rectangle 22"/>
          <p:cNvSpPr>
            <a:spLocks noChangeArrowheads="1"/>
          </p:cNvSpPr>
          <p:nvPr/>
        </p:nvSpPr>
        <p:spPr bwMode="auto">
          <a:xfrm>
            <a:off x="6427788" y="5949950"/>
            <a:ext cx="23098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Font typeface="Arial" charset="0"/>
              <a:buChar char="•"/>
              <a:tabLst>
                <a:tab pos="355600" algn="l"/>
              </a:tabLst>
              <a:defRPr sz="2400">
                <a:solidFill>
                  <a:srgbClr val="39302B"/>
                </a:solidFill>
                <a:latin typeface="Arial" charset="0"/>
                <a:ea typeface="ＭＳ Ｐゴシック" charset="-128"/>
              </a:defRPr>
            </a:lvl1pPr>
            <a:lvl2pPr marL="742950" indent="-285750">
              <a:spcBef>
                <a:spcPct val="20000"/>
              </a:spcBef>
              <a:buFont typeface="Arial" charset="0"/>
              <a:buChar char="–"/>
              <a:tabLst>
                <a:tab pos="355600" algn="l"/>
              </a:tabLst>
              <a:defRPr sz="2000">
                <a:solidFill>
                  <a:srgbClr val="39302B"/>
                </a:solidFill>
                <a:latin typeface="Arial" charset="0"/>
                <a:ea typeface="ＭＳ Ｐゴシック" charset="-128"/>
              </a:defRPr>
            </a:lvl2pPr>
            <a:lvl3pPr marL="1143000" indent="-228600">
              <a:spcBef>
                <a:spcPct val="20000"/>
              </a:spcBef>
              <a:buFont typeface="Arial" charset="0"/>
              <a:buChar char="•"/>
              <a:tabLst>
                <a:tab pos="355600" algn="l"/>
              </a:tabLst>
              <a:defRPr>
                <a:solidFill>
                  <a:srgbClr val="39302B"/>
                </a:solidFill>
                <a:latin typeface="Arial" charset="0"/>
                <a:ea typeface="ＭＳ Ｐゴシック" charset="-128"/>
              </a:defRPr>
            </a:lvl3pPr>
            <a:lvl4pPr marL="1600200" indent="-228600">
              <a:spcBef>
                <a:spcPct val="20000"/>
              </a:spcBef>
              <a:buFont typeface="Arial" charset="0"/>
              <a:buChar char="–"/>
              <a:tabLst>
                <a:tab pos="355600" algn="l"/>
              </a:tabLst>
              <a:defRPr sz="1600">
                <a:solidFill>
                  <a:srgbClr val="39302B"/>
                </a:solidFill>
                <a:latin typeface="Arial" charset="0"/>
                <a:ea typeface="ＭＳ Ｐゴシック" charset="-128"/>
              </a:defRPr>
            </a:lvl4pPr>
            <a:lvl5pPr marL="2057400" indent="-228600">
              <a:spcBef>
                <a:spcPct val="20000"/>
              </a:spcBef>
              <a:buFont typeface="Arial" charset="0"/>
              <a:buChar char="»"/>
              <a:tabLst>
                <a:tab pos="355600" algn="l"/>
              </a:tabLst>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9pPr>
          </a:lstStyle>
          <a:p>
            <a:pPr algn="ctr" eaLnBrk="1" hangingPunct="1">
              <a:spcBef>
                <a:spcPct val="0"/>
              </a:spcBef>
              <a:buFont typeface="Wingdings" charset="2"/>
              <a:buNone/>
            </a:pPr>
            <a:r>
              <a:rPr lang="en-US" altLang="x-none" sz="1600">
                <a:solidFill>
                  <a:schemeClr val="accent1"/>
                </a:solidFill>
              </a:rPr>
              <a:t>Daniel E. Rivera</a:t>
            </a:r>
          </a:p>
          <a:p>
            <a:pPr algn="ctr" eaLnBrk="1" hangingPunct="1">
              <a:spcBef>
                <a:spcPct val="0"/>
              </a:spcBef>
              <a:buFont typeface="Wingdings" charset="2"/>
              <a:buNone/>
            </a:pPr>
            <a:r>
              <a:rPr lang="en-US" altLang="x-none" sz="1600">
                <a:solidFill>
                  <a:schemeClr val="accent1"/>
                </a:solidFill>
              </a:rPr>
              <a:t>ASU Univ.</a:t>
            </a:r>
            <a:endParaRPr lang="es-ES" altLang="x-none" sz="1600">
              <a:solidFill>
                <a:schemeClr val="accent1"/>
              </a:solidFill>
            </a:endParaRPr>
          </a:p>
        </p:txBody>
      </p:sp>
      <p:sp>
        <p:nvSpPr>
          <p:cNvPr id="87058" name="Rectangle 25"/>
          <p:cNvSpPr>
            <a:spLocks noChangeArrowheads="1"/>
          </p:cNvSpPr>
          <p:nvPr/>
        </p:nvSpPr>
        <p:spPr bwMode="auto">
          <a:xfrm>
            <a:off x="-47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Acknowledgments</a:t>
            </a:r>
            <a:endParaRPr lang="es-ES" altLang="x-none" sz="2800" dirty="0">
              <a:solidFill>
                <a:schemeClr val="accent1"/>
              </a:solidFill>
            </a:endParaRPr>
          </a:p>
        </p:txBody>
      </p:sp>
    </p:spTree>
    <p:extLst>
      <p:ext uri="{BB962C8B-B14F-4D97-AF65-F5344CB8AC3E}">
        <p14:creationId xmlns:p14="http://schemas.microsoft.com/office/powerpoint/2010/main" val="1558290625"/>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2"/>
          <p:cNvSpPr>
            <a:spLocks noChangeArrowheads="1"/>
          </p:cNvSpPr>
          <p:nvPr/>
        </p:nvSpPr>
        <p:spPr bwMode="auto">
          <a:xfrm>
            <a:off x="254000" y="6000750"/>
            <a:ext cx="8737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Font typeface="Arial" charset="0"/>
              <a:buChar char="•"/>
              <a:tabLst>
                <a:tab pos="355600" algn="l"/>
              </a:tabLst>
              <a:defRPr sz="2400">
                <a:solidFill>
                  <a:srgbClr val="39302B"/>
                </a:solidFill>
                <a:latin typeface="Arial" charset="0"/>
                <a:ea typeface="ＭＳ Ｐゴシック" charset="-128"/>
              </a:defRPr>
            </a:lvl1pPr>
            <a:lvl2pPr marL="742950" indent="-285750">
              <a:spcBef>
                <a:spcPct val="20000"/>
              </a:spcBef>
              <a:buFont typeface="Arial" charset="0"/>
              <a:buChar char="–"/>
              <a:tabLst>
                <a:tab pos="355600" algn="l"/>
              </a:tabLst>
              <a:defRPr sz="2000">
                <a:solidFill>
                  <a:srgbClr val="39302B"/>
                </a:solidFill>
                <a:latin typeface="Arial" charset="0"/>
                <a:ea typeface="ＭＳ Ｐゴシック" charset="-128"/>
              </a:defRPr>
            </a:lvl2pPr>
            <a:lvl3pPr marL="1143000" indent="-228600">
              <a:spcBef>
                <a:spcPct val="20000"/>
              </a:spcBef>
              <a:buFont typeface="Arial" charset="0"/>
              <a:buChar char="•"/>
              <a:tabLst>
                <a:tab pos="355600" algn="l"/>
              </a:tabLst>
              <a:defRPr>
                <a:solidFill>
                  <a:srgbClr val="39302B"/>
                </a:solidFill>
                <a:latin typeface="Arial" charset="0"/>
                <a:ea typeface="ＭＳ Ｐゴシック" charset="-128"/>
              </a:defRPr>
            </a:lvl3pPr>
            <a:lvl4pPr marL="1600200" indent="-228600">
              <a:spcBef>
                <a:spcPct val="20000"/>
              </a:spcBef>
              <a:buFont typeface="Arial" charset="0"/>
              <a:buChar char="–"/>
              <a:tabLst>
                <a:tab pos="355600" algn="l"/>
              </a:tabLst>
              <a:defRPr sz="1600">
                <a:solidFill>
                  <a:srgbClr val="39302B"/>
                </a:solidFill>
                <a:latin typeface="Arial" charset="0"/>
                <a:ea typeface="ＭＳ Ｐゴシック" charset="-128"/>
              </a:defRPr>
            </a:lvl4pPr>
            <a:lvl5pPr marL="2057400" indent="-228600">
              <a:spcBef>
                <a:spcPct val="20000"/>
              </a:spcBef>
              <a:buFont typeface="Arial" charset="0"/>
              <a:buChar char="»"/>
              <a:tabLst>
                <a:tab pos="355600" algn="l"/>
              </a:tabLst>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tabLst>
                <a:tab pos="355600" algn="l"/>
              </a:tabLst>
              <a:defRPr sz="1600">
                <a:solidFill>
                  <a:srgbClr val="39302B"/>
                </a:solidFill>
                <a:latin typeface="Arial" charset="0"/>
                <a:ea typeface="ＭＳ Ｐゴシック" charset="-128"/>
              </a:defRPr>
            </a:lvl9pPr>
          </a:lstStyle>
          <a:p>
            <a:pPr algn="ctr" eaLnBrk="1" hangingPunct="1">
              <a:spcBef>
                <a:spcPct val="0"/>
              </a:spcBef>
              <a:buFont typeface="Wingdings" charset="2"/>
              <a:buNone/>
            </a:pPr>
            <a:r>
              <a:rPr lang="en-US" altLang="x-none" sz="1600" dirty="0">
                <a:solidFill>
                  <a:schemeClr val="accent1"/>
                </a:solidFill>
              </a:rPr>
              <a:t>Workshop on “Interactivity in Control Education: New advances</a:t>
            </a:r>
            <a:r>
              <a:rPr lang="en-US" altLang="es-ES" sz="1600" dirty="0">
                <a:solidFill>
                  <a:schemeClr val="accent1"/>
                </a:solidFill>
              </a:rPr>
              <a:t>”</a:t>
            </a:r>
            <a:r>
              <a:rPr lang="en-US" altLang="x-none" sz="1600" dirty="0">
                <a:solidFill>
                  <a:schemeClr val="accent1"/>
                </a:solidFill>
              </a:rPr>
              <a:t> (Madrid, </a:t>
            </a:r>
            <a:r>
              <a:rPr lang="en-US" altLang="x-none" sz="1600" dirty="0" err="1">
                <a:solidFill>
                  <a:schemeClr val="accent1"/>
                </a:solidFill>
              </a:rPr>
              <a:t>septiembre</a:t>
            </a:r>
            <a:r>
              <a:rPr lang="en-US" altLang="x-none" sz="1600" dirty="0">
                <a:solidFill>
                  <a:schemeClr val="accent1"/>
                </a:solidFill>
              </a:rPr>
              <a:t> 2014)</a:t>
            </a:r>
          </a:p>
        </p:txBody>
      </p:sp>
      <p:pic>
        <p:nvPicPr>
          <p:cNvPr id="88066" name="Imagen 1" descr="Pict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27000"/>
            <a:ext cx="8675688"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45921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32"/>
          <p:cNvSpPr>
            <a:spLocks noChangeArrowheads="1"/>
          </p:cNvSpPr>
          <p:nvPr/>
        </p:nvSpPr>
        <p:spPr bwMode="auto">
          <a:xfrm>
            <a:off x="274638" y="738188"/>
            <a:ext cx="8502650" cy="17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just" eaLnBrk="1" hangingPunct="1">
              <a:lnSpc>
                <a:spcPct val="155000"/>
              </a:lnSpc>
            </a:pPr>
            <a:r>
              <a:rPr lang="en-US" altLang="x-none" sz="2000" dirty="0">
                <a:latin typeface="+mj-lt"/>
                <a:ea typeface="Bradley Hand" charset="0"/>
                <a:cs typeface="Bradley Hand" charset="0"/>
              </a:rPr>
              <a:t>The</a:t>
            </a:r>
            <a:r>
              <a:rPr lang="en-US" altLang="x-none" sz="2000" dirty="0">
                <a:solidFill>
                  <a:srgbClr val="004C30"/>
                </a:solidFill>
                <a:latin typeface="+mj-lt"/>
                <a:ea typeface="Bradley Hand" charset="0"/>
                <a:cs typeface="Bradley Hand" charset="0"/>
              </a:rPr>
              <a:t> </a:t>
            </a:r>
            <a:r>
              <a:rPr lang="en-US" altLang="x-none" sz="2000" dirty="0">
                <a:solidFill>
                  <a:srgbClr val="C00000"/>
                </a:solidFill>
                <a:latin typeface="+mj-lt"/>
                <a:ea typeface="Bradley Hand" charset="0"/>
                <a:cs typeface="Bradley Hand" charset="0"/>
              </a:rPr>
              <a:t>Interactive Learning Modules </a:t>
            </a:r>
            <a:r>
              <a:rPr lang="en-US" altLang="x-none" sz="2000" dirty="0">
                <a:latin typeface="+mj-lt"/>
                <a:ea typeface="Bradley Hand" charset="0"/>
                <a:cs typeface="Bradley Hand" charset="0"/>
              </a:rPr>
              <a:t>project is a set of interactive tools developed as support to the well-know book</a:t>
            </a:r>
            <a:r>
              <a:rPr lang="en-US" altLang="x-none" sz="2000" dirty="0">
                <a:solidFill>
                  <a:srgbClr val="004C30"/>
                </a:solidFill>
                <a:latin typeface="+mj-lt"/>
                <a:ea typeface="Bradley Hand" charset="0"/>
                <a:cs typeface="Bradley Hand" charset="0"/>
              </a:rPr>
              <a:t> </a:t>
            </a:r>
            <a:r>
              <a:rPr lang="en-US" altLang="x-none" sz="2000" dirty="0">
                <a:solidFill>
                  <a:srgbClr val="C00000"/>
                </a:solidFill>
                <a:latin typeface="+mj-lt"/>
                <a:ea typeface="Bradley Hand" charset="0"/>
                <a:cs typeface="Bradley Hand" charset="0"/>
              </a:rPr>
              <a:t>Advanced PID Control </a:t>
            </a:r>
            <a:r>
              <a:rPr lang="en-US" altLang="x-none" sz="2000" dirty="0">
                <a:latin typeface="+mj-lt"/>
                <a:ea typeface="Bradley Hand" charset="0"/>
                <a:cs typeface="Bradley Hand" charset="0"/>
              </a:rPr>
              <a:t>of Profs </a:t>
            </a:r>
            <a:r>
              <a:rPr lang="en-US" altLang="x-none" sz="2000" dirty="0" err="1">
                <a:latin typeface="+mj-lt"/>
                <a:ea typeface="Bradley Hand" charset="0"/>
                <a:cs typeface="Bradley Hand" charset="0"/>
              </a:rPr>
              <a:t>Åström</a:t>
            </a:r>
            <a:r>
              <a:rPr lang="en-US" altLang="x-none" sz="2000" dirty="0">
                <a:latin typeface="+mj-lt"/>
                <a:ea typeface="Bradley Hand" charset="0"/>
                <a:cs typeface="Bradley Hand" charset="0"/>
              </a:rPr>
              <a:t> and </a:t>
            </a:r>
            <a:r>
              <a:rPr lang="en-US" altLang="x-none" sz="2000" dirty="0" err="1">
                <a:latin typeface="+mj-lt"/>
                <a:ea typeface="Bradley Hand" charset="0"/>
                <a:cs typeface="Bradley Hand" charset="0"/>
              </a:rPr>
              <a:t>Hagglünd</a:t>
            </a:r>
            <a:r>
              <a:rPr lang="en-US" altLang="x-none" sz="2000" dirty="0">
                <a:latin typeface="+mj-lt"/>
                <a:ea typeface="Bradley Hand" charset="0"/>
                <a:cs typeface="Bradley Hand" charset="0"/>
              </a:rPr>
              <a:t>. The objective of the set of interactive modules that comprise the </a:t>
            </a:r>
            <a:r>
              <a:rPr lang="en-US" altLang="x-none" sz="2000" dirty="0">
                <a:solidFill>
                  <a:srgbClr val="C00000"/>
                </a:solidFill>
                <a:latin typeface="+mj-lt"/>
                <a:ea typeface="Bradley Hand" charset="0"/>
                <a:cs typeface="Bradley Hand" charset="0"/>
              </a:rPr>
              <a:t>ILM Project</a:t>
            </a:r>
            <a:r>
              <a:rPr lang="en-US" altLang="x-none" sz="2000" dirty="0">
                <a:solidFill>
                  <a:srgbClr val="004C30"/>
                </a:solidFill>
                <a:latin typeface="+mj-lt"/>
                <a:ea typeface="Bradley Hand" charset="0"/>
                <a:cs typeface="Bradley Hand" charset="0"/>
              </a:rPr>
              <a:t> </a:t>
            </a:r>
            <a:r>
              <a:rPr lang="en-US" altLang="x-none" sz="2000" dirty="0">
                <a:latin typeface="+mj-lt"/>
                <a:ea typeface="Bradley Hand" charset="0"/>
                <a:cs typeface="Bradley Hand" charset="0"/>
              </a:rPr>
              <a:t>is to support the teaching and learning of basic automatic control concepts.</a:t>
            </a:r>
            <a:r>
              <a:rPr lang="en-US" altLang="x-none" sz="2000" dirty="0">
                <a:solidFill>
                  <a:srgbClr val="004C30"/>
                </a:solidFill>
                <a:latin typeface="+mj-lt"/>
                <a:ea typeface="Bradley Hand" charset="0"/>
                <a:cs typeface="Bradley Hand" charset="0"/>
              </a:rPr>
              <a:t> </a:t>
            </a:r>
            <a:endParaRPr lang="es-ES" altLang="x-none" sz="2000" dirty="0">
              <a:solidFill>
                <a:srgbClr val="004C30"/>
              </a:solidFill>
              <a:latin typeface="+mj-lt"/>
              <a:ea typeface="Bradley Hand" charset="0"/>
              <a:cs typeface="Bradley Hand" charset="0"/>
            </a:endParaRPr>
          </a:p>
        </p:txBody>
      </p:sp>
      <p:sp>
        <p:nvSpPr>
          <p:cNvPr id="38919" name="Rectangle 34"/>
          <p:cNvSpPr>
            <a:spLocks noChangeArrowheads="1"/>
          </p:cNvSpPr>
          <p:nvPr/>
        </p:nvSpPr>
        <p:spPr bwMode="auto">
          <a:xfrm>
            <a:off x="1055688" y="3263900"/>
            <a:ext cx="3186112"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55600" indent="-355600" eaLnBrk="0" hangingPunct="0">
              <a:tabLst>
                <a:tab pos="355600" algn="l"/>
              </a:tabLst>
              <a:defRPr>
                <a:solidFill>
                  <a:schemeClr val="tx1"/>
                </a:solidFill>
                <a:latin typeface="Baskerville Old Face" charset="0"/>
              </a:defRPr>
            </a:lvl1pPr>
            <a:lvl2pPr marL="742950" indent="-285750" eaLnBrk="0" hangingPunct="0">
              <a:tabLst>
                <a:tab pos="355600" algn="l"/>
              </a:tabLst>
              <a:defRPr>
                <a:solidFill>
                  <a:schemeClr val="tx1"/>
                </a:solidFill>
                <a:latin typeface="Baskerville Old Face" charset="0"/>
              </a:defRPr>
            </a:lvl2pPr>
            <a:lvl3pPr marL="1143000" indent="-228600" eaLnBrk="0" hangingPunct="0">
              <a:tabLst>
                <a:tab pos="355600" algn="l"/>
              </a:tabLst>
              <a:defRPr>
                <a:solidFill>
                  <a:schemeClr val="tx1"/>
                </a:solidFill>
                <a:latin typeface="Baskerville Old Face" charset="0"/>
              </a:defRPr>
            </a:lvl3pPr>
            <a:lvl4pPr marL="1600200" indent="-228600" eaLnBrk="0" hangingPunct="0">
              <a:tabLst>
                <a:tab pos="355600" algn="l"/>
              </a:tabLst>
              <a:defRPr>
                <a:solidFill>
                  <a:schemeClr val="tx1"/>
                </a:solidFill>
                <a:latin typeface="Baskerville Old Face" charset="0"/>
              </a:defRPr>
            </a:lvl4pPr>
            <a:lvl5pPr marL="2057400" indent="-228600" eaLnBrk="0" hangingPunct="0">
              <a:tabLst>
                <a:tab pos="355600" algn="l"/>
              </a:tabLst>
              <a:defRPr>
                <a:solidFill>
                  <a:schemeClr val="tx1"/>
                </a:solidFill>
                <a:latin typeface="Baskerville Old Face" charset="0"/>
              </a:defRPr>
            </a:lvl5pPr>
            <a:lvl6pPr marL="2514600" indent="-228600" eaLnBrk="0" fontAlgn="base" hangingPunct="0">
              <a:spcBef>
                <a:spcPct val="0"/>
              </a:spcBef>
              <a:spcAft>
                <a:spcPct val="0"/>
              </a:spcAft>
              <a:tabLst>
                <a:tab pos="355600" algn="l"/>
              </a:tabLst>
              <a:defRPr>
                <a:solidFill>
                  <a:schemeClr val="tx1"/>
                </a:solidFill>
                <a:latin typeface="Baskerville Old Face" charset="0"/>
              </a:defRPr>
            </a:lvl6pPr>
            <a:lvl7pPr marL="2971800" indent="-228600" eaLnBrk="0" fontAlgn="base" hangingPunct="0">
              <a:spcBef>
                <a:spcPct val="0"/>
              </a:spcBef>
              <a:spcAft>
                <a:spcPct val="0"/>
              </a:spcAft>
              <a:tabLst>
                <a:tab pos="355600" algn="l"/>
              </a:tabLst>
              <a:defRPr>
                <a:solidFill>
                  <a:schemeClr val="tx1"/>
                </a:solidFill>
                <a:latin typeface="Baskerville Old Face" charset="0"/>
              </a:defRPr>
            </a:lvl7pPr>
            <a:lvl8pPr marL="3429000" indent="-228600" eaLnBrk="0" fontAlgn="base" hangingPunct="0">
              <a:spcBef>
                <a:spcPct val="0"/>
              </a:spcBef>
              <a:spcAft>
                <a:spcPct val="0"/>
              </a:spcAft>
              <a:tabLst>
                <a:tab pos="355600" algn="l"/>
              </a:tabLst>
              <a:defRPr>
                <a:solidFill>
                  <a:schemeClr val="tx1"/>
                </a:solidFill>
                <a:latin typeface="Baskerville Old Face" charset="0"/>
              </a:defRPr>
            </a:lvl8pPr>
            <a:lvl9pPr marL="3886200" indent="-228600" eaLnBrk="0" fontAlgn="base" hangingPunct="0">
              <a:spcBef>
                <a:spcPct val="0"/>
              </a:spcBef>
              <a:spcAft>
                <a:spcPct val="0"/>
              </a:spcAft>
              <a:tabLst>
                <a:tab pos="355600" algn="l"/>
              </a:tabLst>
              <a:defRPr>
                <a:solidFill>
                  <a:schemeClr val="tx1"/>
                </a:solidFill>
                <a:latin typeface="Baskerville Old Face" charset="0"/>
              </a:defRPr>
            </a:lvl9pPr>
          </a:lstStyle>
          <a:p>
            <a:pPr algn="just" eaLnBrk="1" hangingPunct="1">
              <a:lnSpc>
                <a:spcPct val="250000"/>
              </a:lnSpc>
              <a:buFont typeface="Wingdings" charset="2"/>
              <a:buChar char="Ø"/>
            </a:pPr>
            <a:r>
              <a:rPr lang="en-US" altLang="x-none" b="1">
                <a:solidFill>
                  <a:srgbClr val="C00000"/>
                </a:solidFill>
                <a:latin typeface="+mj-lt"/>
              </a:rPr>
              <a:t>Modelling</a:t>
            </a:r>
          </a:p>
          <a:p>
            <a:pPr algn="just" eaLnBrk="1" hangingPunct="1">
              <a:lnSpc>
                <a:spcPct val="250000"/>
              </a:lnSpc>
              <a:buFont typeface="Wingdings" charset="2"/>
              <a:buChar char="Ø"/>
            </a:pPr>
            <a:r>
              <a:rPr lang="es-ES" altLang="x-none" b="1">
                <a:solidFill>
                  <a:srgbClr val="C00000"/>
                </a:solidFill>
                <a:latin typeface="+mj-lt"/>
              </a:rPr>
              <a:t>PID Basics</a:t>
            </a:r>
          </a:p>
          <a:p>
            <a:pPr algn="just" eaLnBrk="1" hangingPunct="1">
              <a:lnSpc>
                <a:spcPct val="250000"/>
              </a:lnSpc>
              <a:buFont typeface="Wingdings" charset="2"/>
              <a:buChar char="Ø"/>
            </a:pPr>
            <a:r>
              <a:rPr lang="es-ES" altLang="x-none" b="1">
                <a:solidFill>
                  <a:srgbClr val="C00000"/>
                </a:solidFill>
                <a:latin typeface="+mj-lt"/>
              </a:rPr>
              <a:t>PID Windup</a:t>
            </a:r>
          </a:p>
          <a:p>
            <a:pPr algn="just" eaLnBrk="1" hangingPunct="1">
              <a:lnSpc>
                <a:spcPct val="250000"/>
              </a:lnSpc>
              <a:buFont typeface="Wingdings" charset="2"/>
              <a:buChar char="Ø"/>
            </a:pPr>
            <a:r>
              <a:rPr lang="es-ES" altLang="x-none" b="1">
                <a:solidFill>
                  <a:srgbClr val="C00000"/>
                </a:solidFill>
                <a:latin typeface="+mj-lt"/>
              </a:rPr>
              <a:t>PID Loopshaping</a:t>
            </a:r>
          </a:p>
        </p:txBody>
      </p:sp>
      <p:sp>
        <p:nvSpPr>
          <p:cNvPr id="38920" name="Rectangle 35"/>
          <p:cNvSpPr>
            <a:spLocks noChangeArrowheads="1"/>
          </p:cNvSpPr>
          <p:nvPr/>
        </p:nvSpPr>
        <p:spPr bwMode="auto">
          <a:xfrm>
            <a:off x="4700588" y="3263900"/>
            <a:ext cx="3656012"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55600" indent="-355600" eaLnBrk="0" hangingPunct="0">
              <a:tabLst>
                <a:tab pos="355600" algn="l"/>
              </a:tabLst>
              <a:defRPr>
                <a:solidFill>
                  <a:schemeClr val="tx1"/>
                </a:solidFill>
                <a:latin typeface="Baskerville Old Face" charset="0"/>
              </a:defRPr>
            </a:lvl1pPr>
            <a:lvl2pPr marL="742950" indent="-285750" eaLnBrk="0" hangingPunct="0">
              <a:tabLst>
                <a:tab pos="355600" algn="l"/>
              </a:tabLst>
              <a:defRPr>
                <a:solidFill>
                  <a:schemeClr val="tx1"/>
                </a:solidFill>
                <a:latin typeface="Baskerville Old Face" charset="0"/>
              </a:defRPr>
            </a:lvl2pPr>
            <a:lvl3pPr marL="1143000" indent="-228600" eaLnBrk="0" hangingPunct="0">
              <a:tabLst>
                <a:tab pos="355600" algn="l"/>
              </a:tabLst>
              <a:defRPr>
                <a:solidFill>
                  <a:schemeClr val="tx1"/>
                </a:solidFill>
                <a:latin typeface="Baskerville Old Face" charset="0"/>
              </a:defRPr>
            </a:lvl3pPr>
            <a:lvl4pPr marL="1600200" indent="-228600" eaLnBrk="0" hangingPunct="0">
              <a:tabLst>
                <a:tab pos="355600" algn="l"/>
              </a:tabLst>
              <a:defRPr>
                <a:solidFill>
                  <a:schemeClr val="tx1"/>
                </a:solidFill>
                <a:latin typeface="Baskerville Old Face" charset="0"/>
              </a:defRPr>
            </a:lvl4pPr>
            <a:lvl5pPr marL="2057400" indent="-228600" eaLnBrk="0" hangingPunct="0">
              <a:tabLst>
                <a:tab pos="355600" algn="l"/>
              </a:tabLst>
              <a:defRPr>
                <a:solidFill>
                  <a:schemeClr val="tx1"/>
                </a:solidFill>
                <a:latin typeface="Baskerville Old Face" charset="0"/>
              </a:defRPr>
            </a:lvl5pPr>
            <a:lvl6pPr marL="2514600" indent="-228600" eaLnBrk="0" fontAlgn="base" hangingPunct="0">
              <a:spcBef>
                <a:spcPct val="0"/>
              </a:spcBef>
              <a:spcAft>
                <a:spcPct val="0"/>
              </a:spcAft>
              <a:tabLst>
                <a:tab pos="355600" algn="l"/>
              </a:tabLst>
              <a:defRPr>
                <a:solidFill>
                  <a:schemeClr val="tx1"/>
                </a:solidFill>
                <a:latin typeface="Baskerville Old Face" charset="0"/>
              </a:defRPr>
            </a:lvl6pPr>
            <a:lvl7pPr marL="2971800" indent="-228600" eaLnBrk="0" fontAlgn="base" hangingPunct="0">
              <a:spcBef>
                <a:spcPct val="0"/>
              </a:spcBef>
              <a:spcAft>
                <a:spcPct val="0"/>
              </a:spcAft>
              <a:tabLst>
                <a:tab pos="355600" algn="l"/>
              </a:tabLst>
              <a:defRPr>
                <a:solidFill>
                  <a:schemeClr val="tx1"/>
                </a:solidFill>
                <a:latin typeface="Baskerville Old Face" charset="0"/>
              </a:defRPr>
            </a:lvl7pPr>
            <a:lvl8pPr marL="3429000" indent="-228600" eaLnBrk="0" fontAlgn="base" hangingPunct="0">
              <a:spcBef>
                <a:spcPct val="0"/>
              </a:spcBef>
              <a:spcAft>
                <a:spcPct val="0"/>
              </a:spcAft>
              <a:tabLst>
                <a:tab pos="355600" algn="l"/>
              </a:tabLst>
              <a:defRPr>
                <a:solidFill>
                  <a:schemeClr val="tx1"/>
                </a:solidFill>
                <a:latin typeface="Baskerville Old Face" charset="0"/>
              </a:defRPr>
            </a:lvl8pPr>
            <a:lvl9pPr marL="3886200" indent="-228600" eaLnBrk="0" fontAlgn="base" hangingPunct="0">
              <a:spcBef>
                <a:spcPct val="0"/>
              </a:spcBef>
              <a:spcAft>
                <a:spcPct val="0"/>
              </a:spcAft>
              <a:tabLst>
                <a:tab pos="355600" algn="l"/>
              </a:tabLst>
              <a:defRPr>
                <a:solidFill>
                  <a:schemeClr val="tx1"/>
                </a:solidFill>
                <a:latin typeface="Baskerville Old Face" charset="0"/>
              </a:defRPr>
            </a:lvl9pPr>
          </a:lstStyle>
          <a:p>
            <a:pPr algn="just" eaLnBrk="1" hangingPunct="1">
              <a:lnSpc>
                <a:spcPct val="250000"/>
              </a:lnSpc>
              <a:buFont typeface="Wingdings" charset="2"/>
              <a:buChar char="Ø"/>
            </a:pPr>
            <a:r>
              <a:rPr lang="en-US" altLang="x-none" b="1">
                <a:solidFill>
                  <a:srgbClr val="C00000"/>
                </a:solidFill>
                <a:latin typeface="+mj-lt"/>
              </a:rPr>
              <a:t>PID Design</a:t>
            </a:r>
          </a:p>
          <a:p>
            <a:pPr algn="just" eaLnBrk="1" hangingPunct="1">
              <a:lnSpc>
                <a:spcPct val="250000"/>
              </a:lnSpc>
              <a:buFont typeface="Wingdings" charset="2"/>
              <a:buChar char="Ø"/>
            </a:pPr>
            <a:r>
              <a:rPr lang="en-US" altLang="x-none" b="1">
                <a:solidFill>
                  <a:srgbClr val="C00000"/>
                </a:solidFill>
                <a:latin typeface="+mj-lt"/>
              </a:rPr>
              <a:t>Dead-time compensators</a:t>
            </a:r>
            <a:endParaRPr lang="es-ES" altLang="x-none" b="1">
              <a:solidFill>
                <a:srgbClr val="C00000"/>
              </a:solidFill>
              <a:latin typeface="+mj-lt"/>
            </a:endParaRPr>
          </a:p>
          <a:p>
            <a:pPr algn="just" eaLnBrk="1" hangingPunct="1">
              <a:lnSpc>
                <a:spcPct val="250000"/>
              </a:lnSpc>
              <a:buFont typeface="Wingdings" charset="2"/>
              <a:buChar char="Ø"/>
            </a:pPr>
            <a:r>
              <a:rPr lang="es-ES" altLang="x-none" b="1">
                <a:solidFill>
                  <a:srgbClr val="C00000"/>
                </a:solidFill>
                <a:latin typeface="+mj-lt"/>
              </a:rPr>
              <a:t>Interaction</a:t>
            </a:r>
          </a:p>
          <a:p>
            <a:pPr algn="just" eaLnBrk="1" hangingPunct="1">
              <a:lnSpc>
                <a:spcPct val="250000"/>
              </a:lnSpc>
              <a:buFont typeface="Wingdings" charset="2"/>
              <a:buChar char="Ø"/>
            </a:pPr>
            <a:r>
              <a:rPr lang="es-ES" altLang="x-none" b="1">
                <a:solidFill>
                  <a:srgbClr val="C00000"/>
                </a:solidFill>
                <a:latin typeface="+mj-lt"/>
              </a:rPr>
              <a:t>Feedforward design</a:t>
            </a:r>
          </a:p>
        </p:txBody>
      </p:sp>
      <p:sp>
        <p:nvSpPr>
          <p:cNvPr id="38923" name="Rectangle 149"/>
          <p:cNvSpPr>
            <a:spLocks noChangeArrowheads="1"/>
          </p:cNvSpPr>
          <p:nvPr/>
        </p:nvSpPr>
        <p:spPr bwMode="auto">
          <a:xfrm>
            <a:off x="12700" y="0"/>
            <a:ext cx="894397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r>
              <a:rPr lang="es-ES" altLang="x-none" sz="3200" b="1">
                <a:solidFill>
                  <a:schemeClr val="bg1"/>
                </a:solidFill>
                <a:latin typeface="Comic Sans MS" charset="0"/>
              </a:rPr>
              <a:t>3. </a:t>
            </a:r>
            <a:r>
              <a:rPr lang="en-US" altLang="x-none" sz="3200" b="1">
                <a:solidFill>
                  <a:schemeClr val="bg1"/>
                </a:solidFill>
                <a:latin typeface="Comic Sans MS" charset="0"/>
              </a:rPr>
              <a:t>Interactive Learning Modules Project </a:t>
            </a:r>
            <a:endParaRPr lang="es-ES" altLang="x-none" sz="3200" b="1">
              <a:solidFill>
                <a:schemeClr val="bg1"/>
              </a:solidFill>
              <a:latin typeface="Comic Sans MS" charset="0"/>
            </a:endParaRPr>
          </a:p>
        </p:txBody>
      </p:sp>
      <p:sp>
        <p:nvSpPr>
          <p:cNvPr id="8"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Some of our interactive tools</a:t>
            </a:r>
          </a:p>
        </p:txBody>
      </p:sp>
    </p:spTree>
    <p:extLst>
      <p:ext uri="{BB962C8B-B14F-4D97-AF65-F5344CB8AC3E}">
        <p14:creationId xmlns:p14="http://schemas.microsoft.com/office/powerpoint/2010/main" val="17341671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9" descr="PIDLab">
            <a:hlinkClick r:id="rId3" action="ppaction://program"/>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99025" y="771525"/>
            <a:ext cx="343217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7226300" y="6156325"/>
            <a:ext cx="1917700" cy="7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p>
        </p:txBody>
      </p:sp>
      <p:pic>
        <p:nvPicPr>
          <p:cNvPr id="40966" name="Picture 11" descr="PIDWindup">
            <a:hlinkClick r:id="rId5" action="ppaction://program"/>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6425" y="3709988"/>
            <a:ext cx="33496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12"/>
          <p:cNvSpPr>
            <a:spLocks noChangeArrowheads="1"/>
          </p:cNvSpPr>
          <p:nvPr/>
        </p:nvSpPr>
        <p:spPr bwMode="auto">
          <a:xfrm>
            <a:off x="4432300" y="3261796"/>
            <a:ext cx="458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a:r>
              <a:rPr lang="en-US" altLang="x-none">
                <a:latin typeface="+mj-lt"/>
              </a:rPr>
              <a:t>PID Basics</a:t>
            </a:r>
          </a:p>
        </p:txBody>
      </p:sp>
      <p:sp>
        <p:nvSpPr>
          <p:cNvPr id="40968" name="Rectangle 13"/>
          <p:cNvSpPr>
            <a:spLocks noChangeArrowheads="1"/>
          </p:cNvSpPr>
          <p:nvPr/>
        </p:nvSpPr>
        <p:spPr bwMode="auto">
          <a:xfrm>
            <a:off x="12700" y="3261796"/>
            <a:ext cx="458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a:r>
              <a:rPr lang="en-US" altLang="x-none">
                <a:latin typeface="+mj-lt"/>
              </a:rPr>
              <a:t>Modelling</a:t>
            </a:r>
          </a:p>
        </p:txBody>
      </p:sp>
      <p:sp>
        <p:nvSpPr>
          <p:cNvPr id="40969" name="Rectangle 14"/>
          <p:cNvSpPr>
            <a:spLocks noChangeArrowheads="1"/>
          </p:cNvSpPr>
          <p:nvPr/>
        </p:nvSpPr>
        <p:spPr bwMode="auto">
          <a:xfrm>
            <a:off x="0" y="6131996"/>
            <a:ext cx="458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a:r>
              <a:rPr lang="en-US" altLang="x-none">
                <a:latin typeface="+mj-lt"/>
              </a:rPr>
              <a:t>PID Windup</a:t>
            </a:r>
          </a:p>
        </p:txBody>
      </p:sp>
      <p:sp>
        <p:nvSpPr>
          <p:cNvPr id="40970" name="Rectangle 15"/>
          <p:cNvSpPr>
            <a:spLocks noChangeArrowheads="1"/>
          </p:cNvSpPr>
          <p:nvPr/>
        </p:nvSpPr>
        <p:spPr bwMode="auto">
          <a:xfrm>
            <a:off x="4445000" y="6131996"/>
            <a:ext cx="458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a:r>
              <a:rPr lang="en-US" altLang="x-none" dirty="0">
                <a:latin typeface="+mj-lt"/>
              </a:rPr>
              <a:t>PID </a:t>
            </a:r>
            <a:r>
              <a:rPr lang="en-US" altLang="x-none" dirty="0" err="1">
                <a:latin typeface="+mj-lt"/>
              </a:rPr>
              <a:t>Loopshaping</a:t>
            </a:r>
            <a:endParaRPr lang="en-US" altLang="x-none" dirty="0">
              <a:latin typeface="+mj-lt"/>
            </a:endParaRPr>
          </a:p>
        </p:txBody>
      </p:sp>
      <p:pic>
        <p:nvPicPr>
          <p:cNvPr id="40971" name="Picture 16" descr="PIDLoopShaping">
            <a:hlinkClick r:id="rId7" action="ppaction://program"/>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22838" y="3657600"/>
            <a:ext cx="334327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7">
            <a:hlinkClick r:id="rId9" action="ppaction://program"/>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363" y="788988"/>
            <a:ext cx="3440112"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975" name="Rectangle 149"/>
          <p:cNvSpPr>
            <a:spLocks noChangeArrowheads="1"/>
          </p:cNvSpPr>
          <p:nvPr/>
        </p:nvSpPr>
        <p:spPr bwMode="auto">
          <a:xfrm>
            <a:off x="12700" y="0"/>
            <a:ext cx="894397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r>
              <a:rPr lang="es-ES" altLang="x-none" sz="3200" b="1">
                <a:solidFill>
                  <a:schemeClr val="bg1"/>
                </a:solidFill>
                <a:latin typeface="Comic Sans MS" charset="0"/>
              </a:rPr>
              <a:t>3. </a:t>
            </a:r>
            <a:r>
              <a:rPr lang="en-US" altLang="x-none" sz="3200" b="1">
                <a:solidFill>
                  <a:schemeClr val="bg1"/>
                </a:solidFill>
                <a:latin typeface="Comic Sans MS" charset="0"/>
              </a:rPr>
              <a:t>Interactive Learning Modules Project </a:t>
            </a:r>
            <a:endParaRPr lang="es-ES" altLang="x-none" sz="3200" b="1">
              <a:solidFill>
                <a:schemeClr val="bg1"/>
              </a:solidFill>
              <a:latin typeface="Comic Sans MS" charset="0"/>
            </a:endParaRPr>
          </a:p>
        </p:txBody>
      </p:sp>
      <p:sp>
        <p:nvSpPr>
          <p:cNvPr id="13"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a:t>
            </a:r>
            <a:r>
              <a:rPr lang="en-US" altLang="x-none" sz="2800" dirty="0">
                <a:solidFill>
                  <a:srgbClr val="C00000"/>
                </a:solidFill>
                <a:ea typeface="Bradley Hand" charset="0"/>
                <a:cs typeface="Bradley Hand" charset="0"/>
              </a:rPr>
              <a:t>The</a:t>
            </a:r>
            <a:r>
              <a:rPr lang="en-US" altLang="x-none" sz="2800" dirty="0">
                <a:solidFill>
                  <a:srgbClr val="004C30"/>
                </a:solidFill>
                <a:ea typeface="Bradley Hand" charset="0"/>
                <a:cs typeface="Bradley Hand" charset="0"/>
              </a:rPr>
              <a:t> </a:t>
            </a:r>
            <a:r>
              <a:rPr lang="en-US" altLang="x-none" sz="2800" dirty="0">
                <a:solidFill>
                  <a:srgbClr val="C00000"/>
                </a:solidFill>
                <a:ea typeface="Bradley Hand" charset="0"/>
                <a:cs typeface="Bradley Hand" charset="0"/>
              </a:rPr>
              <a:t>Interactive Learning Modules </a:t>
            </a:r>
            <a:endParaRPr lang="en-US" altLang="x-none" sz="2800" dirty="0">
              <a:solidFill>
                <a:schemeClr val="accent1"/>
              </a:solidFill>
            </a:endParaRPr>
          </a:p>
        </p:txBody>
      </p:sp>
    </p:spTree>
    <p:extLst>
      <p:ext uri="{BB962C8B-B14F-4D97-AF65-F5344CB8AC3E}">
        <p14:creationId xmlns:p14="http://schemas.microsoft.com/office/powerpoint/2010/main" val="5262625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PIDLab">
            <a:hlinkClick r:id="rId3" action="ppaction://program"/>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99025" y="771525"/>
            <a:ext cx="343217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7226300" y="5800725"/>
            <a:ext cx="1917700" cy="7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solidFill>
                <a:schemeClr val="tx1"/>
              </a:solidFill>
              <a:latin typeface="+mj-lt"/>
            </a:endParaRPr>
          </a:p>
        </p:txBody>
      </p:sp>
      <p:sp>
        <p:nvSpPr>
          <p:cNvPr id="41990" name="Rectangle 7"/>
          <p:cNvSpPr>
            <a:spLocks noChangeArrowheads="1"/>
          </p:cNvSpPr>
          <p:nvPr/>
        </p:nvSpPr>
        <p:spPr bwMode="auto">
          <a:xfrm>
            <a:off x="4432300" y="3261796"/>
            <a:ext cx="458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a:r>
              <a:rPr lang="en-US" altLang="x-none">
                <a:latin typeface="+mj-lt"/>
              </a:rPr>
              <a:t>Dead-time compensators</a:t>
            </a:r>
          </a:p>
        </p:txBody>
      </p:sp>
      <p:sp>
        <p:nvSpPr>
          <p:cNvPr id="41991" name="Rectangle 8"/>
          <p:cNvSpPr>
            <a:spLocks noChangeArrowheads="1"/>
          </p:cNvSpPr>
          <p:nvPr/>
        </p:nvSpPr>
        <p:spPr bwMode="auto">
          <a:xfrm>
            <a:off x="0" y="3261796"/>
            <a:ext cx="458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a:r>
              <a:rPr lang="en-US" altLang="x-none">
                <a:latin typeface="+mj-lt"/>
              </a:rPr>
              <a:t>PID Design</a:t>
            </a:r>
          </a:p>
        </p:txBody>
      </p:sp>
      <p:sp>
        <p:nvSpPr>
          <p:cNvPr id="41992" name="Rectangle 9"/>
          <p:cNvSpPr>
            <a:spLocks noChangeArrowheads="1"/>
          </p:cNvSpPr>
          <p:nvPr/>
        </p:nvSpPr>
        <p:spPr bwMode="auto">
          <a:xfrm>
            <a:off x="0" y="6119296"/>
            <a:ext cx="458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a:r>
              <a:rPr lang="en-US" altLang="x-none">
                <a:latin typeface="+mj-lt"/>
              </a:rPr>
              <a:t>Interaction</a:t>
            </a:r>
          </a:p>
        </p:txBody>
      </p:sp>
      <p:sp>
        <p:nvSpPr>
          <p:cNvPr id="41993" name="Rectangle 10"/>
          <p:cNvSpPr>
            <a:spLocks noChangeArrowheads="1"/>
          </p:cNvSpPr>
          <p:nvPr/>
        </p:nvSpPr>
        <p:spPr bwMode="auto">
          <a:xfrm>
            <a:off x="4445000" y="6119296"/>
            <a:ext cx="458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algn="ctr"/>
            <a:r>
              <a:rPr lang="en-US" altLang="x-none">
                <a:latin typeface="+mj-lt"/>
              </a:rPr>
              <a:t>Feedforward design</a:t>
            </a:r>
          </a:p>
        </p:txBody>
      </p:sp>
      <p:pic>
        <p:nvPicPr>
          <p:cNvPr id="41994" name="Picture 12">
            <a:hlinkClick r:id="rId5" action="ppaction://program"/>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863" y="779463"/>
            <a:ext cx="3403600"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995" name="Picture 13">
            <a:hlinkClick r:id="rId7" action="ppaction://program"/>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1725" y="3649663"/>
            <a:ext cx="3452813"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996" name="Picture 14">
            <a:hlinkClick r:id="rId9" action="ppaction://program"/>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200" y="3676650"/>
            <a:ext cx="334962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999" name="Rectangle 149"/>
          <p:cNvSpPr>
            <a:spLocks noChangeArrowheads="1"/>
          </p:cNvSpPr>
          <p:nvPr/>
        </p:nvSpPr>
        <p:spPr bwMode="auto">
          <a:xfrm>
            <a:off x="12700" y="0"/>
            <a:ext cx="894397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a:solidFill>
                  <a:schemeClr val="tx1"/>
                </a:solidFill>
                <a:latin typeface="Baskerville Old Face" charset="0"/>
              </a:defRPr>
            </a:lvl1pPr>
            <a:lvl2pPr marL="742950" indent="-285750" eaLnBrk="0" hangingPunct="0">
              <a:defRPr>
                <a:solidFill>
                  <a:schemeClr val="tx1"/>
                </a:solidFill>
                <a:latin typeface="Baskerville Old Face" charset="0"/>
              </a:defRPr>
            </a:lvl2pPr>
            <a:lvl3pPr marL="1143000" indent="-228600" eaLnBrk="0" hangingPunct="0">
              <a:defRPr>
                <a:solidFill>
                  <a:schemeClr val="tx1"/>
                </a:solidFill>
                <a:latin typeface="Baskerville Old Face" charset="0"/>
              </a:defRPr>
            </a:lvl3pPr>
            <a:lvl4pPr marL="1600200" indent="-228600" eaLnBrk="0" hangingPunct="0">
              <a:defRPr>
                <a:solidFill>
                  <a:schemeClr val="tx1"/>
                </a:solidFill>
                <a:latin typeface="Baskerville Old Face" charset="0"/>
              </a:defRPr>
            </a:lvl4pPr>
            <a:lvl5pPr marL="2057400" indent="-228600" eaLnBrk="0" hangingPunct="0">
              <a:defRPr>
                <a:solidFill>
                  <a:schemeClr val="tx1"/>
                </a:solidFill>
                <a:latin typeface="Baskerville Old Face" charset="0"/>
              </a:defRPr>
            </a:lvl5pPr>
            <a:lvl6pPr marL="2514600" indent="-228600" eaLnBrk="0" fontAlgn="base" hangingPunct="0">
              <a:spcBef>
                <a:spcPct val="0"/>
              </a:spcBef>
              <a:spcAft>
                <a:spcPct val="0"/>
              </a:spcAft>
              <a:defRPr>
                <a:solidFill>
                  <a:schemeClr val="tx1"/>
                </a:solidFill>
                <a:latin typeface="Baskerville Old Face" charset="0"/>
              </a:defRPr>
            </a:lvl6pPr>
            <a:lvl7pPr marL="2971800" indent="-228600" eaLnBrk="0" fontAlgn="base" hangingPunct="0">
              <a:spcBef>
                <a:spcPct val="0"/>
              </a:spcBef>
              <a:spcAft>
                <a:spcPct val="0"/>
              </a:spcAft>
              <a:defRPr>
                <a:solidFill>
                  <a:schemeClr val="tx1"/>
                </a:solidFill>
                <a:latin typeface="Baskerville Old Face" charset="0"/>
              </a:defRPr>
            </a:lvl7pPr>
            <a:lvl8pPr marL="3429000" indent="-228600" eaLnBrk="0" fontAlgn="base" hangingPunct="0">
              <a:spcBef>
                <a:spcPct val="0"/>
              </a:spcBef>
              <a:spcAft>
                <a:spcPct val="0"/>
              </a:spcAft>
              <a:defRPr>
                <a:solidFill>
                  <a:schemeClr val="tx1"/>
                </a:solidFill>
                <a:latin typeface="Baskerville Old Face" charset="0"/>
              </a:defRPr>
            </a:lvl8pPr>
            <a:lvl9pPr marL="3886200" indent="-228600" eaLnBrk="0" fontAlgn="base" hangingPunct="0">
              <a:spcBef>
                <a:spcPct val="0"/>
              </a:spcBef>
              <a:spcAft>
                <a:spcPct val="0"/>
              </a:spcAft>
              <a:defRPr>
                <a:solidFill>
                  <a:schemeClr val="tx1"/>
                </a:solidFill>
                <a:latin typeface="Baskerville Old Face" charset="0"/>
              </a:defRPr>
            </a:lvl9pPr>
          </a:lstStyle>
          <a:p>
            <a:pPr eaLnBrk="1" hangingPunct="1"/>
            <a:r>
              <a:rPr lang="es-ES" altLang="x-none" sz="3200" b="1">
                <a:solidFill>
                  <a:schemeClr val="bg1"/>
                </a:solidFill>
                <a:latin typeface="Comic Sans MS" charset="0"/>
              </a:rPr>
              <a:t>3. </a:t>
            </a:r>
            <a:r>
              <a:rPr lang="en-US" altLang="x-none" sz="3200" b="1">
                <a:solidFill>
                  <a:schemeClr val="bg1"/>
                </a:solidFill>
                <a:latin typeface="Comic Sans MS" charset="0"/>
              </a:rPr>
              <a:t>Interactive Learning Modules Project </a:t>
            </a:r>
            <a:endParaRPr lang="es-ES" altLang="x-none" sz="3200" b="1">
              <a:solidFill>
                <a:schemeClr val="bg1"/>
              </a:solidFill>
              <a:latin typeface="Comic Sans MS" charset="0"/>
            </a:endParaRPr>
          </a:p>
        </p:txBody>
      </p:sp>
      <p:sp>
        <p:nvSpPr>
          <p:cNvPr id="13" name="Rectangle 3"/>
          <p:cNvSpPr>
            <a:spLocks noChangeArrowheads="1"/>
          </p:cNvSpPr>
          <p:nvPr/>
        </p:nvSpPr>
        <p:spPr bwMode="auto">
          <a:xfrm>
            <a:off x="-17463" y="9525"/>
            <a:ext cx="8799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2400">
                <a:solidFill>
                  <a:srgbClr val="39302B"/>
                </a:solidFill>
                <a:latin typeface="Arial" charset="0"/>
                <a:ea typeface="ＭＳ Ｐゴシック" charset="-128"/>
              </a:defRPr>
            </a:lvl1pPr>
            <a:lvl2pPr marL="742950" indent="-285750">
              <a:spcBef>
                <a:spcPct val="20000"/>
              </a:spcBef>
              <a:buFont typeface="Arial" charset="0"/>
              <a:buChar char="–"/>
              <a:defRPr sz="2000">
                <a:solidFill>
                  <a:srgbClr val="39302B"/>
                </a:solidFill>
                <a:latin typeface="Arial" charset="0"/>
                <a:ea typeface="ＭＳ Ｐゴシック" charset="-128"/>
              </a:defRPr>
            </a:lvl2pPr>
            <a:lvl3pPr marL="1143000" indent="-228600">
              <a:spcBef>
                <a:spcPct val="20000"/>
              </a:spcBef>
              <a:buFont typeface="Arial" charset="0"/>
              <a:buChar char="•"/>
              <a:defRPr>
                <a:solidFill>
                  <a:srgbClr val="39302B"/>
                </a:solidFill>
                <a:latin typeface="Arial" charset="0"/>
                <a:ea typeface="ＭＳ Ｐゴシック" charset="-128"/>
              </a:defRPr>
            </a:lvl3pPr>
            <a:lvl4pPr marL="1600200" indent="-228600">
              <a:spcBef>
                <a:spcPct val="20000"/>
              </a:spcBef>
              <a:buFont typeface="Arial" charset="0"/>
              <a:buChar char="–"/>
              <a:defRPr sz="1600">
                <a:solidFill>
                  <a:srgbClr val="39302B"/>
                </a:solidFill>
                <a:latin typeface="Arial" charset="0"/>
                <a:ea typeface="ＭＳ Ｐゴシック" charset="-128"/>
              </a:defRPr>
            </a:lvl4pPr>
            <a:lvl5pPr marL="2057400" indent="-228600">
              <a:spcBef>
                <a:spcPct val="20000"/>
              </a:spcBef>
              <a:buFont typeface="Arial" charset="0"/>
              <a:buChar char="»"/>
              <a:defRPr sz="1600">
                <a:solidFill>
                  <a:srgbClr val="39302B"/>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rgbClr val="39302B"/>
                </a:solidFill>
                <a:latin typeface="Arial" charset="0"/>
                <a:ea typeface="ＭＳ Ｐゴシック" charset="-128"/>
              </a:defRPr>
            </a:lvl9pPr>
          </a:lstStyle>
          <a:p>
            <a:pPr eaLnBrk="1" hangingPunct="1">
              <a:spcBef>
                <a:spcPct val="0"/>
              </a:spcBef>
              <a:buFontTx/>
              <a:buNone/>
            </a:pPr>
            <a:r>
              <a:rPr lang="en-US" altLang="x-none" sz="2800" dirty="0">
                <a:solidFill>
                  <a:schemeClr val="accent1"/>
                </a:solidFill>
              </a:rPr>
              <a:t>2. </a:t>
            </a:r>
            <a:r>
              <a:rPr lang="en-US" altLang="x-none" sz="2800" dirty="0">
                <a:solidFill>
                  <a:srgbClr val="C00000"/>
                </a:solidFill>
                <a:ea typeface="Bradley Hand" charset="0"/>
                <a:cs typeface="Bradley Hand" charset="0"/>
              </a:rPr>
              <a:t>The</a:t>
            </a:r>
            <a:r>
              <a:rPr lang="en-US" altLang="x-none" sz="2800" dirty="0">
                <a:solidFill>
                  <a:srgbClr val="004C30"/>
                </a:solidFill>
                <a:ea typeface="Bradley Hand" charset="0"/>
                <a:cs typeface="Bradley Hand" charset="0"/>
              </a:rPr>
              <a:t> </a:t>
            </a:r>
            <a:r>
              <a:rPr lang="en-US" altLang="x-none" sz="2800" dirty="0">
                <a:solidFill>
                  <a:srgbClr val="C00000"/>
                </a:solidFill>
                <a:ea typeface="Bradley Hand" charset="0"/>
                <a:cs typeface="Bradley Hand" charset="0"/>
              </a:rPr>
              <a:t>Interactive Learning Modules </a:t>
            </a:r>
            <a:endParaRPr lang="en-US" altLang="x-none" sz="2800" dirty="0">
              <a:solidFill>
                <a:schemeClr val="accent1"/>
              </a:solidFill>
            </a:endParaRPr>
          </a:p>
        </p:txBody>
      </p:sp>
    </p:spTree>
    <p:extLst>
      <p:ext uri="{BB962C8B-B14F-4D97-AF65-F5344CB8AC3E}">
        <p14:creationId xmlns:p14="http://schemas.microsoft.com/office/powerpoint/2010/main" val="179640359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a 1 - &amp;quot;Realimentación:&amp;#x0D;&amp;#x0A;Entre lo natural y lo artificial&amp;quot;&quot;/&gt;&lt;property id=&quot;20307&quot; value=&quot;257&quot;/&gt;&lt;/object&gt;&lt;object type=&quot;3&quot; unique_id=&quot;10005&quot;&gt;&lt;property id=&quot;20148&quot; value=&quot;5&quot;/&gt;&lt;property id=&quot;20300&quot; value=&quot;Diapositiva 2&quot;/&gt;&lt;property id=&quot;20307&quot; value=&quot;258&quot;/&gt;&lt;/object&gt;&lt;object type=&quot;3&quot; unique_id=&quot;10006&quot;&gt;&lt;property id=&quot;20148&quot; value=&quot;5&quot;/&gt;&lt;property id=&quot;20300&quot; value=&quot;Diapositiva 3&quot;/&gt;&lt;property id=&quot;20307&quot; value=&quot;261&quot;/&gt;&lt;/object&gt;&lt;object type=&quot;3&quot; unique_id=&quot;10007&quot;&gt;&lt;property id=&quot;20148&quot; value=&quot;5&quot;/&gt;&lt;property id=&quot;20300&quot; value=&quot;Diapositiva 4&quot;/&gt;&lt;property id=&quot;20307&quot; value=&quot;331&quot;/&gt;&lt;/object&gt;&lt;object type=&quot;3&quot; unique_id=&quot;10008&quot;&gt;&lt;property id=&quot;20148&quot; value=&quot;5&quot;/&gt;&lt;property id=&quot;20300&quot; value=&quot;Diapositiva 14&quot;/&gt;&lt;property id=&quot;20307&quot; value=&quot;335&quot;/&gt;&lt;/object&gt;&lt;object type=&quot;3&quot; unique_id=&quot;10009&quot;&gt;&lt;property id=&quot;20148&quot; value=&quot;5&quot;/&gt;&lt;property id=&quot;20300&quot; value=&quot;Diapositiva 19&quot;/&gt;&lt;property id=&quot;20307&quot; value=&quot;329&quot;/&gt;&lt;/object&gt;&lt;object type=&quot;3&quot; unique_id=&quot;10010&quot;&gt;&lt;property id=&quot;20148&quot; value=&quot;5&quot;/&gt;&lt;property id=&quot;20300&quot; value=&quot;Diapositiva 20&quot;/&gt;&lt;property id=&quot;20307&quot; value=&quot;330&quot;/&gt;&lt;/object&gt;&lt;object type=&quot;3&quot; unique_id=&quot;10011&quot;&gt;&lt;property id=&quot;20148&quot; value=&quot;5&quot;/&gt;&lt;property id=&quot;20300&quot; value=&quot;Diapositiva 21&quot;/&gt;&lt;property id=&quot;20307&quot; value=&quot;334&quot;/&gt;&lt;/object&gt;&lt;object type=&quot;3&quot; unique_id=&quot;10012&quot;&gt;&lt;property id=&quot;20148&quot; value=&quot;5&quot;/&gt;&lt;property id=&quot;20300&quot; value=&quot;Diapositiva 22 - &amp;quot;El regulador de Watt&amp;quot;&quot;/&gt;&lt;property id=&quot;20307&quot; value=&quot;333&quot;/&gt;&lt;/object&gt;&lt;object type=&quot;3&quot; unique_id=&quot;10013&quot;&gt;&lt;property id=&quot;20148&quot; value=&quot;5&quot;/&gt;&lt;property id=&quot;20300&quot; value=&quot;Diapositiva 23&quot;/&gt;&lt;property id=&quot;20307&quot; value=&quot;332&quot;/&gt;&lt;/object&gt;&lt;object type=&quot;3&quot; unique_id=&quot;10014&quot;&gt;&lt;property id=&quot;20148&quot; value=&quot;5&quot;/&gt;&lt;property id=&quot;20300&quot; value=&quot;Diapositiva 24&quot;/&gt;&lt;property id=&quot;20307&quot; value=&quot;260&quot;/&gt;&lt;/object&gt;&lt;object type=&quot;3&quot; unique_id=&quot;10015&quot;&gt;&lt;property id=&quot;20148&quot; value=&quot;5&quot;/&gt;&lt;property id=&quot;20300&quot; value=&quot;Diapositiva 25&quot;/&gt;&lt;property id=&quot;20307&quot; value=&quot;263&quot;/&gt;&lt;/object&gt;&lt;object type=&quot;3&quot; unique_id=&quot;10016&quot;&gt;&lt;property id=&quot;20148&quot; value=&quot;5&quot;/&gt;&lt;property id=&quot;20300&quot; value=&quot;Diapositiva 26&quot;/&gt;&lt;property id=&quot;20307&quot; value=&quot;264&quot;/&gt;&lt;/object&gt;&lt;object type=&quot;3&quot; unique_id=&quot;10017&quot;&gt;&lt;property id=&quot;20148&quot; value=&quot;5&quot;/&gt;&lt;property id=&quot;20300&quot; value=&quot;Diapositiva 27&quot;/&gt;&lt;property id=&quot;20307&quot; value=&quot;268&quot;/&gt;&lt;/object&gt;&lt;object type=&quot;3&quot; unique_id=&quot;10018&quot;&gt;&lt;property id=&quot;20148&quot; value=&quot;5&quot;/&gt;&lt;property id=&quot;20300&quot; value=&quot;Diapositiva 28&quot;/&gt;&lt;property id=&quot;20307&quot; value=&quot;266&quot;/&gt;&lt;/object&gt;&lt;object type=&quot;3&quot; unique_id=&quot;10019&quot;&gt;&lt;property id=&quot;20148&quot; value=&quot;5&quot;/&gt;&lt;property id=&quot;20300&quot; value=&quot;Diapositiva 29&quot;/&gt;&lt;property id=&quot;20307&quot; value=&quot;322&quot;/&gt;&lt;/object&gt;&lt;object type=&quot;3&quot; unique_id=&quot;10020&quot;&gt;&lt;property id=&quot;20148&quot; value=&quot;5&quot;/&gt;&lt;property id=&quot;20300&quot; value=&quot;Diapositiva 30&quot;/&gt;&lt;property id=&quot;20307&quot; value=&quot;323&quot;/&gt;&lt;/object&gt;&lt;object type=&quot;3&quot; unique_id=&quot;10021&quot;&gt;&lt;property id=&quot;20148&quot; value=&quot;5&quot;/&gt;&lt;property id=&quot;20300&quot; value=&quot;Diapositiva 31&quot;/&gt;&lt;property id=&quot;20307&quot; value=&quot;324&quot;/&gt;&lt;/object&gt;&lt;object type=&quot;3&quot; unique_id=&quot;10022&quot;&gt;&lt;property id=&quot;20148&quot; value=&quot;5&quot;/&gt;&lt;property id=&quot;20300&quot; value=&quot;Diapositiva 32&quot;/&gt;&lt;property id=&quot;20307&quot; value=&quot;325&quot;/&gt;&lt;/object&gt;&lt;object type=&quot;3&quot; unique_id=&quot;10023&quot;&gt;&lt;property id=&quot;20148&quot; value=&quot;5&quot;/&gt;&lt;property id=&quot;20300&quot; value=&quot;Diapositiva 33&quot;/&gt;&lt;property id=&quot;20307&quot; value=&quot;326&quot;/&gt;&lt;/object&gt;&lt;object type=&quot;3&quot; unique_id=&quot;10024&quot;&gt;&lt;property id=&quot;20148&quot; value=&quot;5&quot;/&gt;&lt;property id=&quot;20300&quot; value=&quot;Diapositiva 34&quot;/&gt;&lt;property id=&quot;20307&quot; value=&quot;290&quot;/&gt;&lt;/object&gt;&lt;object type=&quot;3&quot; unique_id=&quot;10025&quot;&gt;&lt;property id=&quot;20148&quot; value=&quot;5&quot;/&gt;&lt;property id=&quot;20300&quot; value=&quot;Diapositiva 35&quot;/&gt;&lt;property id=&quot;20307&quot; value=&quot;327&quot;/&gt;&lt;/object&gt;&lt;object type=&quot;3&quot; unique_id=&quot;10026&quot;&gt;&lt;property id=&quot;20148&quot; value=&quot;5&quot;/&gt;&lt;property id=&quot;20300&quot; value=&quot;Diapositiva 36&quot;/&gt;&lt;property id=&quot;20307&quot; value=&quot;292&quot;/&gt;&lt;/object&gt;&lt;object type=&quot;3&quot; unique_id=&quot;10027&quot;&gt;&lt;property id=&quot;20148&quot; value=&quot;5&quot;/&gt;&lt;property id=&quot;20300&quot; value=&quot;Diapositiva 37&quot;/&gt;&lt;property id=&quot;20307&quot; value=&quot;293&quot;/&gt;&lt;/object&gt;&lt;object type=&quot;3&quot; unique_id=&quot;10028&quot;&gt;&lt;property id=&quot;20148&quot; value=&quot;5&quot;/&gt;&lt;property id=&quot;20300&quot; value=&quot;Diapositiva 38&quot;/&gt;&lt;property id=&quot;20307&quot; value=&quot;295&quot;/&gt;&lt;/object&gt;&lt;object type=&quot;3&quot; unique_id=&quot;10029&quot;&gt;&lt;property id=&quot;20148&quot; value=&quot;5&quot;/&gt;&lt;property id=&quot;20300&quot; value=&quot;Diapositiva 39&quot;/&gt;&lt;property id=&quot;20307&quot; value=&quot;296&quot;/&gt;&lt;/object&gt;&lt;object type=&quot;3&quot; unique_id=&quot;10030&quot;&gt;&lt;property id=&quot;20148&quot; value=&quot;5&quot;/&gt;&lt;property id=&quot;20300&quot; value=&quot;Diapositiva 40&quot;/&gt;&lt;property id=&quot;20307&quot; value=&quot;297&quot;/&gt;&lt;/object&gt;&lt;object type=&quot;3&quot; unique_id=&quot;10031&quot;&gt;&lt;property id=&quot;20148&quot; value=&quot;5&quot;/&gt;&lt;property id=&quot;20300&quot; value=&quot;Diapositiva 41&quot;/&gt;&lt;property id=&quot;20307&quot; value=&quot;299&quot;/&gt;&lt;/object&gt;&lt;object type=&quot;3&quot; unique_id=&quot;10032&quot;&gt;&lt;property id=&quot;20148&quot; value=&quot;5&quot;/&gt;&lt;property id=&quot;20300&quot; value=&quot;Diapositiva 42&quot;/&gt;&lt;property id=&quot;20307&quot; value=&quot;308&quot;/&gt;&lt;/object&gt;&lt;object type=&quot;3&quot; unique_id=&quot;10033&quot;&gt;&lt;property id=&quot;20148&quot; value=&quot;5&quot;/&gt;&lt;property id=&quot;20300&quot; value=&quot;Diapositiva 43&quot;/&gt;&lt;property id=&quot;20307&quot; value=&quot;313&quot;/&gt;&lt;/object&gt;&lt;object type=&quot;3&quot; unique_id=&quot;10034&quot;&gt;&lt;property id=&quot;20148&quot; value=&quot;5&quot;/&gt;&lt;property id=&quot;20300&quot; value=&quot;Diapositiva 44&quot;/&gt;&lt;property id=&quot;20307&quot; value=&quot;314&quot;/&gt;&lt;/object&gt;&lt;object type=&quot;3&quot; unique_id=&quot;10035&quot;&gt;&lt;property id=&quot;20148&quot; value=&quot;5&quot;/&gt;&lt;property id=&quot;20300&quot; value=&quot;Diapositiva 45&quot;/&gt;&lt;property id=&quot;20307&quot; value=&quot;315&quot;/&gt;&lt;/object&gt;&lt;object type=&quot;3&quot; unique_id=&quot;10036&quot;&gt;&lt;property id=&quot;20148&quot; value=&quot;5&quot;/&gt;&lt;property id=&quot;20300&quot; value=&quot;Diapositiva 46&quot;/&gt;&lt;property id=&quot;20307&quot; value=&quot;316&quot;/&gt;&lt;/object&gt;&lt;object type=&quot;3&quot; unique_id=&quot;10037&quot;&gt;&lt;property id=&quot;20148&quot; value=&quot;5&quot;/&gt;&lt;property id=&quot;20300&quot; value=&quot;Diapositiva 47&quot;/&gt;&lt;property id=&quot;20307&quot; value=&quot;318&quot;/&gt;&lt;/object&gt;&lt;object type=&quot;3&quot; unique_id=&quot;10038&quot;&gt;&lt;property id=&quot;20148&quot; value=&quot;5&quot;/&gt;&lt;property id=&quot;20300&quot; value=&quot;Diapositiva 48&quot;/&gt;&lt;property id=&quot;20307&quot; value=&quot;320&quot;/&gt;&lt;/object&gt;&lt;object type=&quot;3&quot; unique_id=&quot;10039&quot;&gt;&lt;property id=&quot;20148&quot; value=&quot;5&quot;/&gt;&lt;property id=&quot;20300&quot; value=&quot;Diapositiva 49&quot;/&gt;&lt;property id=&quot;20307&quot; value=&quot;328&quot;/&gt;&lt;/object&gt;&lt;object type=&quot;3&quot; unique_id=&quot;10648&quot;&gt;&lt;property id=&quot;20148&quot; value=&quot;5&quot;/&gt;&lt;property id=&quot;20300&quot; value=&quot;Diapositiva 5&quot;/&gt;&lt;property id=&quot;20307&quot; value=&quot;348&quot;/&gt;&lt;/object&gt;&lt;object type=&quot;3&quot; unique_id=&quot;10649&quot;&gt;&lt;property id=&quot;20148&quot; value=&quot;5&quot;/&gt;&lt;property id=&quot;20300&quot; value=&quot;Diapositiva 6 - &amp;quot;El regulador de Watt&amp;quot;&quot;/&gt;&lt;property id=&quot;20307&quot; value=&quot;340&quot;/&gt;&lt;/object&gt;&lt;object type=&quot;3&quot; unique_id=&quot;10650&quot;&gt;&lt;property id=&quot;20148&quot; value=&quot;5&quot;/&gt;&lt;property id=&quot;20300&quot; value=&quot;Diapositiva 7 - &amp;quot;El regulador de Watt&amp;quot;&quot;/&gt;&lt;property id=&quot;20307&quot; value=&quot;341&quot;/&gt;&lt;/object&gt;&lt;object type=&quot;3&quot; unique_id=&quot;10651&quot;&gt;&lt;property id=&quot;20148&quot; value=&quot;5&quot;/&gt;&lt;property id=&quot;20300&quot; value=&quot;Diapositiva 8 - &amp;quot;El regulador de Watt&amp;quot;&quot;/&gt;&lt;property id=&quot;20307&quot; value=&quot;342&quot;/&gt;&lt;/object&gt;&lt;object type=&quot;3&quot; unique_id=&quot;10652&quot;&gt;&lt;property id=&quot;20148&quot; value=&quot;5&quot;/&gt;&lt;property id=&quot;20300&quot; value=&quot;Diapositiva 9 - &amp;quot;El regulador de Watt&amp;quot;&quot;/&gt;&lt;property id=&quot;20307&quot; value=&quot;343&quot;/&gt;&lt;/object&gt;&lt;object type=&quot;3&quot; unique_id=&quot;10653&quot;&gt;&lt;property id=&quot;20148&quot; value=&quot;5&quot;/&gt;&lt;property id=&quot;20300&quot; value=&quot;Diapositiva 10 - &amp;quot;El regulador de Watt&amp;quot;&quot;/&gt;&lt;property id=&quot;20307&quot; value=&quot;344&quot;/&gt;&lt;/object&gt;&lt;object type=&quot;3&quot; unique_id=&quot;10654&quot;&gt;&lt;property id=&quot;20148&quot; value=&quot;5&quot;/&gt;&lt;property id=&quot;20300&quot; value=&quot;Diapositiva 11 - &amp;quot;El regulador de Watt&amp;quot;&quot;/&gt;&lt;property id=&quot;20307&quot; value=&quot;345&quot;/&gt;&lt;/object&gt;&lt;object type=&quot;3&quot; unique_id=&quot;10655&quot;&gt;&lt;property id=&quot;20148&quot; value=&quot;5&quot;/&gt;&lt;property id=&quot;20300&quot; value=&quot;Diapositiva 12 - &amp;quot;El regulador de Watt&amp;quot;&quot;/&gt;&lt;property id=&quot;20307&quot; value=&quot;346&quot;/&gt;&lt;/object&gt;&lt;object type=&quot;3&quot; unique_id=&quot;10656&quot;&gt;&lt;property id=&quot;20148&quot; value=&quot;5&quot;/&gt;&lt;property id=&quot;20300&quot; value=&quot;Diapositiva 13 - &amp;quot;El regulador de Watt&amp;quot;&quot;/&gt;&lt;property id=&quot;20307&quot; value=&quot;347&quot;/&gt;&lt;/object&gt;&lt;object type=&quot;3&quot; unique_id=&quot;10657&quot;&gt;&lt;property id=&quot;20148&quot; value=&quot;5&quot;/&gt;&lt;property id=&quot;20300&quot; value=&quot;Diapositiva 15&quot;/&gt;&lt;property id=&quot;20307&quot; value=&quot;339&quot;/&gt;&lt;/object&gt;&lt;object type=&quot;3&quot; unique_id=&quot;10658&quot;&gt;&lt;property id=&quot;20148&quot; value=&quot;5&quot;/&gt;&lt;property id=&quot;20300&quot; value=&quot;Diapositiva 16&quot;/&gt;&lt;property id=&quot;20307&quot; value=&quot;336&quot;/&gt;&lt;/object&gt;&lt;object type=&quot;3&quot; unique_id=&quot;10659&quot;&gt;&lt;property id=&quot;20148&quot; value=&quot;5&quot;/&gt;&lt;property id=&quot;20300&quot; value=&quot;Diapositiva 17&quot;/&gt;&lt;property id=&quot;20307&quot; value=&quot;337&quot;/&gt;&lt;/object&gt;&lt;object type=&quot;3&quot; unique_id=&quot;10660&quot;&gt;&lt;property id=&quot;20148&quot; value=&quot;5&quot;/&gt;&lt;property id=&quot;20300&quot; value=&quot;Diapositiva 18&quot;/&gt;&lt;property id=&quot;20307&quot; value=&quot;338&quot;/&gt;&lt;/object&gt;&lt;/object&gt;&lt;/object&gt;&lt;/database&gt;"/>
  <p:tag name="SECTOMILLISECCONVERTED" val="1"/>
</p:tagLst>
</file>

<file path=ppt/theme/theme1.xml><?xml version="1.0" encoding="utf-8"?>
<a:theme xmlns:a="http://schemas.openxmlformats.org/drawingml/2006/main" name="1_Tema Tesis N2">
  <a:themeElements>
    <a:clrScheme name="1_Tema Tesis N2 1">
      <a:dk1>
        <a:srgbClr val="000000"/>
      </a:dk1>
      <a:lt1>
        <a:srgbClr val="FFFFFF"/>
      </a:lt1>
      <a:dk2>
        <a:srgbClr val="303030"/>
      </a:dk2>
      <a:lt2>
        <a:srgbClr val="DEDEE0"/>
      </a:lt2>
      <a:accent1>
        <a:srgbClr val="AD0101"/>
      </a:accent1>
      <a:accent2>
        <a:srgbClr val="726056"/>
      </a:accent2>
      <a:accent3>
        <a:srgbClr val="FFFFFF"/>
      </a:accent3>
      <a:accent4>
        <a:srgbClr val="000000"/>
      </a:accent4>
      <a:accent5>
        <a:srgbClr val="D3AAAA"/>
      </a:accent5>
      <a:accent6>
        <a:srgbClr val="67564D"/>
      </a:accent6>
      <a:hlink>
        <a:srgbClr val="AF9E94"/>
      </a:hlink>
      <a:folHlink>
        <a:srgbClr val="AF9E94"/>
      </a:folHlink>
    </a:clrScheme>
    <a:fontScheme name="1_Tema Tesis N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1_Tema Tesis N2 1">
        <a:dk1>
          <a:srgbClr val="000000"/>
        </a:dk1>
        <a:lt1>
          <a:srgbClr val="FFFFFF"/>
        </a:lt1>
        <a:dk2>
          <a:srgbClr val="303030"/>
        </a:dk2>
        <a:lt2>
          <a:srgbClr val="DEDEE0"/>
        </a:lt2>
        <a:accent1>
          <a:srgbClr val="AD0101"/>
        </a:accent1>
        <a:accent2>
          <a:srgbClr val="726056"/>
        </a:accent2>
        <a:accent3>
          <a:srgbClr val="FFFFFF"/>
        </a:accent3>
        <a:accent4>
          <a:srgbClr val="000000"/>
        </a:accent4>
        <a:accent5>
          <a:srgbClr val="D3AAAA"/>
        </a:accent5>
        <a:accent6>
          <a:srgbClr val="67564D"/>
        </a:accent6>
        <a:hlink>
          <a:srgbClr val="AF9E94"/>
        </a:hlink>
        <a:folHlink>
          <a:srgbClr val="A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ema Tesis N2">
  <a:themeElements>
    <a:clrScheme name="2_Tema Tesis N2 1">
      <a:dk1>
        <a:srgbClr val="000000"/>
      </a:dk1>
      <a:lt1>
        <a:srgbClr val="FFFFFF"/>
      </a:lt1>
      <a:dk2>
        <a:srgbClr val="303030"/>
      </a:dk2>
      <a:lt2>
        <a:srgbClr val="DEDEE0"/>
      </a:lt2>
      <a:accent1>
        <a:srgbClr val="AD0101"/>
      </a:accent1>
      <a:accent2>
        <a:srgbClr val="726056"/>
      </a:accent2>
      <a:accent3>
        <a:srgbClr val="FFFFFF"/>
      </a:accent3>
      <a:accent4>
        <a:srgbClr val="000000"/>
      </a:accent4>
      <a:accent5>
        <a:srgbClr val="D3AAAA"/>
      </a:accent5>
      <a:accent6>
        <a:srgbClr val="67564D"/>
      </a:accent6>
      <a:hlink>
        <a:srgbClr val="AF9E94"/>
      </a:hlink>
      <a:folHlink>
        <a:srgbClr val="AF9E94"/>
      </a:folHlink>
    </a:clrScheme>
    <a:fontScheme name="2_Tema Tesis N2">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2_Tema Tesis N2 1">
        <a:dk1>
          <a:srgbClr val="000000"/>
        </a:dk1>
        <a:lt1>
          <a:srgbClr val="FFFFFF"/>
        </a:lt1>
        <a:dk2>
          <a:srgbClr val="303030"/>
        </a:dk2>
        <a:lt2>
          <a:srgbClr val="DEDEE0"/>
        </a:lt2>
        <a:accent1>
          <a:srgbClr val="AD0101"/>
        </a:accent1>
        <a:accent2>
          <a:srgbClr val="726056"/>
        </a:accent2>
        <a:accent3>
          <a:srgbClr val="FFFFFF"/>
        </a:accent3>
        <a:accent4>
          <a:srgbClr val="000000"/>
        </a:accent4>
        <a:accent5>
          <a:srgbClr val="D3AAAA"/>
        </a:accent5>
        <a:accent6>
          <a:srgbClr val="67564D"/>
        </a:accent6>
        <a:hlink>
          <a:srgbClr val="AF9E94"/>
        </a:hlink>
        <a:folHlink>
          <a:srgbClr val="AF9E9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Tesis N2">
  <a:themeElements>
    <a:clrScheme name="Tema Tesis N2 1">
      <a:dk1>
        <a:srgbClr val="000000"/>
      </a:dk1>
      <a:lt1>
        <a:srgbClr val="FFFFFF"/>
      </a:lt1>
      <a:dk2>
        <a:srgbClr val="303030"/>
      </a:dk2>
      <a:lt2>
        <a:srgbClr val="DEDEE0"/>
      </a:lt2>
      <a:accent1>
        <a:srgbClr val="AD0101"/>
      </a:accent1>
      <a:accent2>
        <a:srgbClr val="726056"/>
      </a:accent2>
      <a:accent3>
        <a:srgbClr val="FFFFFF"/>
      </a:accent3>
      <a:accent4>
        <a:srgbClr val="000000"/>
      </a:accent4>
      <a:accent5>
        <a:srgbClr val="D3AAAA"/>
      </a:accent5>
      <a:accent6>
        <a:srgbClr val="67564D"/>
      </a:accent6>
      <a:hlink>
        <a:srgbClr val="AF9E94"/>
      </a:hlink>
      <a:folHlink>
        <a:srgbClr val="AF9E94"/>
      </a:folHlink>
    </a:clrScheme>
    <a:fontScheme name="Tema Tesis N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Tema Tesis N2 1">
        <a:dk1>
          <a:srgbClr val="000000"/>
        </a:dk1>
        <a:lt1>
          <a:srgbClr val="FFFFFF"/>
        </a:lt1>
        <a:dk2>
          <a:srgbClr val="303030"/>
        </a:dk2>
        <a:lt2>
          <a:srgbClr val="DEDEE0"/>
        </a:lt2>
        <a:accent1>
          <a:srgbClr val="AD0101"/>
        </a:accent1>
        <a:accent2>
          <a:srgbClr val="726056"/>
        </a:accent2>
        <a:accent3>
          <a:srgbClr val="FFFFFF"/>
        </a:accent3>
        <a:accent4>
          <a:srgbClr val="000000"/>
        </a:accent4>
        <a:accent5>
          <a:srgbClr val="D3AAAA"/>
        </a:accent5>
        <a:accent6>
          <a:srgbClr val="67564D"/>
        </a:accent6>
        <a:hlink>
          <a:srgbClr val="AF9E94"/>
        </a:hlink>
        <a:folHlink>
          <a:srgbClr val="A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59049</TotalTime>
  <Words>3091</Words>
  <Application>Microsoft Macintosh PowerPoint</Application>
  <PresentationFormat>Presentación en pantalla (4:3)</PresentationFormat>
  <Paragraphs>492</Paragraphs>
  <Slides>64</Slides>
  <Notes>17</Notes>
  <HiddenSlides>0</HiddenSlides>
  <MMClips>0</MMClips>
  <ScaleCrop>false</ScaleCrop>
  <HeadingPairs>
    <vt:vector size="8" baseType="variant">
      <vt:variant>
        <vt:lpstr>Fuentes usadas</vt:lpstr>
      </vt:variant>
      <vt:variant>
        <vt:i4>11</vt:i4>
      </vt:variant>
      <vt:variant>
        <vt:lpstr>Tema</vt:lpstr>
      </vt:variant>
      <vt:variant>
        <vt:i4>3</vt:i4>
      </vt:variant>
      <vt:variant>
        <vt:lpstr>Servidores OLE incrustados</vt:lpstr>
      </vt:variant>
      <vt:variant>
        <vt:i4>3</vt:i4>
      </vt:variant>
      <vt:variant>
        <vt:lpstr>Títulos de diapositiva</vt:lpstr>
      </vt:variant>
      <vt:variant>
        <vt:i4>64</vt:i4>
      </vt:variant>
    </vt:vector>
  </HeadingPairs>
  <TitlesOfParts>
    <vt:vector size="81" baseType="lpstr">
      <vt:lpstr>ＭＳ Ｐゴシック</vt:lpstr>
      <vt:lpstr>ＭＳ Ｐゴシック</vt:lpstr>
      <vt:lpstr>Arial</vt:lpstr>
      <vt:lpstr>Bradley Hand</vt:lpstr>
      <vt:lpstr>Bradley Hand ITC</vt:lpstr>
      <vt:lpstr>Calibri</vt:lpstr>
      <vt:lpstr>Cambria Math</vt:lpstr>
      <vt:lpstr>Comic Sans MS</vt:lpstr>
      <vt:lpstr>Symbol</vt:lpstr>
      <vt:lpstr>Tahoma</vt:lpstr>
      <vt:lpstr>Wingdings</vt:lpstr>
      <vt:lpstr>1_Tema Tesis N2</vt:lpstr>
      <vt:lpstr>2_Tema Tesis N2</vt:lpstr>
      <vt:lpstr>Tema Tesis N2</vt:lpstr>
      <vt:lpstr>Equation.3</vt:lpstr>
      <vt:lpstr>Ecuación</vt:lpstr>
      <vt:lpstr>EcuaciÛn</vt:lpstr>
      <vt:lpstr>LCSD: An interactive tool for the analysis and design of linear systems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SEBASTIAN DORMIDO BENCOMO</cp:lastModifiedBy>
  <cp:revision>754</cp:revision>
  <cp:lastPrinted>2013-07-02T16:01:10Z</cp:lastPrinted>
  <dcterms:created xsi:type="dcterms:W3CDTF">2013-06-04T08:21:36Z</dcterms:created>
  <dcterms:modified xsi:type="dcterms:W3CDTF">2026-01-15T14:14:14Z</dcterms:modified>
</cp:coreProperties>
</file>