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599525" cy="32399288"/>
  <p:notesSz cx="6797675" cy="9928225"/>
  <p:defaultTextStyle>
    <a:defPPr>
      <a:defRPr lang="es-ES"/>
    </a:defPPr>
    <a:lvl1pPr marL="0" algn="l" defTabSz="3084711" rtl="0" eaLnBrk="1" latinLnBrk="0" hangingPunct="1">
      <a:defRPr sz="6070" kern="1200">
        <a:solidFill>
          <a:schemeClr val="tx1"/>
        </a:solidFill>
        <a:latin typeface="+mn-lt"/>
        <a:ea typeface="+mn-ea"/>
        <a:cs typeface="+mn-cs"/>
      </a:defRPr>
    </a:lvl1pPr>
    <a:lvl2pPr marL="1542355" algn="l" defTabSz="3084711" rtl="0" eaLnBrk="1" latinLnBrk="0" hangingPunct="1">
      <a:defRPr sz="6070" kern="1200">
        <a:solidFill>
          <a:schemeClr val="tx1"/>
        </a:solidFill>
        <a:latin typeface="+mn-lt"/>
        <a:ea typeface="+mn-ea"/>
        <a:cs typeface="+mn-cs"/>
      </a:defRPr>
    </a:lvl2pPr>
    <a:lvl3pPr marL="3084711" algn="l" defTabSz="3084711" rtl="0" eaLnBrk="1" latinLnBrk="0" hangingPunct="1">
      <a:defRPr sz="6070" kern="1200">
        <a:solidFill>
          <a:schemeClr val="tx1"/>
        </a:solidFill>
        <a:latin typeface="+mn-lt"/>
        <a:ea typeface="+mn-ea"/>
        <a:cs typeface="+mn-cs"/>
      </a:defRPr>
    </a:lvl3pPr>
    <a:lvl4pPr marL="4627066" algn="l" defTabSz="3084711" rtl="0" eaLnBrk="1" latinLnBrk="0" hangingPunct="1">
      <a:defRPr sz="6070" kern="1200">
        <a:solidFill>
          <a:schemeClr val="tx1"/>
        </a:solidFill>
        <a:latin typeface="+mn-lt"/>
        <a:ea typeface="+mn-ea"/>
        <a:cs typeface="+mn-cs"/>
      </a:defRPr>
    </a:lvl4pPr>
    <a:lvl5pPr marL="6169424" algn="l" defTabSz="3084711" rtl="0" eaLnBrk="1" latinLnBrk="0" hangingPunct="1">
      <a:defRPr sz="6070" kern="1200">
        <a:solidFill>
          <a:schemeClr val="tx1"/>
        </a:solidFill>
        <a:latin typeface="+mn-lt"/>
        <a:ea typeface="+mn-ea"/>
        <a:cs typeface="+mn-cs"/>
      </a:defRPr>
    </a:lvl5pPr>
    <a:lvl6pPr marL="7711779" algn="l" defTabSz="3084711" rtl="0" eaLnBrk="1" latinLnBrk="0" hangingPunct="1">
      <a:defRPr sz="6070" kern="1200">
        <a:solidFill>
          <a:schemeClr val="tx1"/>
        </a:solidFill>
        <a:latin typeface="+mn-lt"/>
        <a:ea typeface="+mn-ea"/>
        <a:cs typeface="+mn-cs"/>
      </a:defRPr>
    </a:lvl6pPr>
    <a:lvl7pPr marL="9254135" algn="l" defTabSz="3084711" rtl="0" eaLnBrk="1" latinLnBrk="0" hangingPunct="1">
      <a:defRPr sz="6070" kern="1200">
        <a:solidFill>
          <a:schemeClr val="tx1"/>
        </a:solidFill>
        <a:latin typeface="+mn-lt"/>
        <a:ea typeface="+mn-ea"/>
        <a:cs typeface="+mn-cs"/>
      </a:defRPr>
    </a:lvl7pPr>
    <a:lvl8pPr marL="10796490" algn="l" defTabSz="3084711" rtl="0" eaLnBrk="1" latinLnBrk="0" hangingPunct="1">
      <a:defRPr sz="6070" kern="1200">
        <a:solidFill>
          <a:schemeClr val="tx1"/>
        </a:solidFill>
        <a:latin typeface="+mn-lt"/>
        <a:ea typeface="+mn-ea"/>
        <a:cs typeface="+mn-cs"/>
      </a:defRPr>
    </a:lvl8pPr>
    <a:lvl9pPr marL="12338845" algn="l" defTabSz="3084711" rtl="0" eaLnBrk="1" latinLnBrk="0" hangingPunct="1">
      <a:defRPr sz="60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68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A8D487"/>
    <a:srgbClr val="E6E5E7"/>
    <a:srgbClr val="E0DFE1"/>
    <a:srgbClr val="EEEEEE"/>
    <a:srgbClr val="F1B52C"/>
    <a:srgbClr val="FFC010"/>
    <a:srgbClr val="FF0063"/>
    <a:srgbClr val="00329B"/>
    <a:srgbClr val="FB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5833" autoAdjust="0"/>
  </p:normalViewPr>
  <p:slideViewPr>
    <p:cSldViewPr>
      <p:cViewPr>
        <p:scale>
          <a:sx n="41" d="100"/>
          <a:sy n="41" d="100"/>
        </p:scale>
        <p:origin x="904" y="-3592"/>
      </p:cViewPr>
      <p:guideLst>
        <p:guide orient="horz" pos="10205"/>
        <p:guide pos="6803"/>
      </p:guideLst>
    </p:cSldViewPr>
  </p:slideViewPr>
  <p:notesTextViewPr>
    <p:cViewPr>
      <p:scale>
        <a:sx n="1" d="1"/>
        <a:sy n="1" d="1"/>
      </p:scale>
      <p:origin x="0" y="0"/>
    </p:cViewPr>
  </p:notesTextViewPr>
  <p:notesViewPr>
    <p:cSldViewPr>
      <p:cViewPr varScale="1">
        <p:scale>
          <a:sx n="78" d="100"/>
          <a:sy n="78" d="100"/>
        </p:scale>
        <p:origin x="2888" y="176"/>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D96EA55-289A-4A22-9328-4A927D34EA5B}" type="datetimeFigureOut">
              <a:rPr lang="es-ES" smtClean="0"/>
              <a:t>17/12/15</a:t>
            </a:fld>
            <a:endParaRPr lang="es-ES"/>
          </a:p>
        </p:txBody>
      </p:sp>
      <p:sp>
        <p:nvSpPr>
          <p:cNvPr id="4" name="Marcador de imagen de diapositiva 3"/>
          <p:cNvSpPr>
            <a:spLocks noGrp="1" noRot="1" noChangeAspect="1"/>
          </p:cNvSpPr>
          <p:nvPr>
            <p:ph type="sldImg" idx="2"/>
          </p:nvPr>
        </p:nvSpPr>
        <p:spPr>
          <a:xfrm>
            <a:off x="2282825" y="1241425"/>
            <a:ext cx="22320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9CAB06B-F99F-475B-8300-10E42A75FCA5}" type="slidenum">
              <a:rPr lang="es-ES" smtClean="0"/>
              <a:t>‹Nr.›</a:t>
            </a:fld>
            <a:endParaRPr lang="es-ES"/>
          </a:p>
        </p:txBody>
      </p:sp>
    </p:spTree>
    <p:extLst>
      <p:ext uri="{BB962C8B-B14F-4D97-AF65-F5344CB8AC3E}">
        <p14:creationId xmlns:p14="http://schemas.microsoft.com/office/powerpoint/2010/main" val="300963366"/>
      </p:ext>
    </p:extLst>
  </p:cSld>
  <p:clrMap bg1="lt1" tx1="dk1" bg2="lt2" tx2="dk2" accent1="accent1" accent2="accent2" accent3="accent3" accent4="accent4" accent5="accent5" accent6="accent6" hlink="hlink" folHlink="folHlink"/>
  <p:notesStyle>
    <a:lvl1pPr marL="0" algn="l" defTabSz="652973" rtl="0" eaLnBrk="1" latinLnBrk="0" hangingPunct="1">
      <a:defRPr sz="857" kern="1200">
        <a:solidFill>
          <a:schemeClr val="tx1"/>
        </a:solidFill>
        <a:latin typeface="+mn-lt"/>
        <a:ea typeface="+mn-ea"/>
        <a:cs typeface="+mn-cs"/>
      </a:defRPr>
    </a:lvl1pPr>
    <a:lvl2pPr marL="326487" algn="l" defTabSz="652973" rtl="0" eaLnBrk="1" latinLnBrk="0" hangingPunct="1">
      <a:defRPr sz="857" kern="1200">
        <a:solidFill>
          <a:schemeClr val="tx1"/>
        </a:solidFill>
        <a:latin typeface="+mn-lt"/>
        <a:ea typeface="+mn-ea"/>
        <a:cs typeface="+mn-cs"/>
      </a:defRPr>
    </a:lvl2pPr>
    <a:lvl3pPr marL="652973" algn="l" defTabSz="652973" rtl="0" eaLnBrk="1" latinLnBrk="0" hangingPunct="1">
      <a:defRPr sz="857" kern="1200">
        <a:solidFill>
          <a:schemeClr val="tx1"/>
        </a:solidFill>
        <a:latin typeface="+mn-lt"/>
        <a:ea typeface="+mn-ea"/>
        <a:cs typeface="+mn-cs"/>
      </a:defRPr>
    </a:lvl3pPr>
    <a:lvl4pPr marL="979460" algn="l" defTabSz="652973" rtl="0" eaLnBrk="1" latinLnBrk="0" hangingPunct="1">
      <a:defRPr sz="857" kern="1200">
        <a:solidFill>
          <a:schemeClr val="tx1"/>
        </a:solidFill>
        <a:latin typeface="+mn-lt"/>
        <a:ea typeface="+mn-ea"/>
        <a:cs typeface="+mn-cs"/>
      </a:defRPr>
    </a:lvl4pPr>
    <a:lvl5pPr marL="1305946" algn="l" defTabSz="652973" rtl="0" eaLnBrk="1" latinLnBrk="0" hangingPunct="1">
      <a:defRPr sz="857" kern="1200">
        <a:solidFill>
          <a:schemeClr val="tx1"/>
        </a:solidFill>
        <a:latin typeface="+mn-lt"/>
        <a:ea typeface="+mn-ea"/>
        <a:cs typeface="+mn-cs"/>
      </a:defRPr>
    </a:lvl5pPr>
    <a:lvl6pPr marL="1632433" algn="l" defTabSz="652973" rtl="0" eaLnBrk="1" latinLnBrk="0" hangingPunct="1">
      <a:defRPr sz="857" kern="1200">
        <a:solidFill>
          <a:schemeClr val="tx1"/>
        </a:solidFill>
        <a:latin typeface="+mn-lt"/>
        <a:ea typeface="+mn-ea"/>
        <a:cs typeface="+mn-cs"/>
      </a:defRPr>
    </a:lvl6pPr>
    <a:lvl7pPr marL="1958919" algn="l" defTabSz="652973" rtl="0" eaLnBrk="1" latinLnBrk="0" hangingPunct="1">
      <a:defRPr sz="857" kern="1200">
        <a:solidFill>
          <a:schemeClr val="tx1"/>
        </a:solidFill>
        <a:latin typeface="+mn-lt"/>
        <a:ea typeface="+mn-ea"/>
        <a:cs typeface="+mn-cs"/>
      </a:defRPr>
    </a:lvl7pPr>
    <a:lvl8pPr marL="2285406" algn="l" defTabSz="652973" rtl="0" eaLnBrk="1" latinLnBrk="0" hangingPunct="1">
      <a:defRPr sz="857" kern="1200">
        <a:solidFill>
          <a:schemeClr val="tx1"/>
        </a:solidFill>
        <a:latin typeface="+mn-lt"/>
        <a:ea typeface="+mn-ea"/>
        <a:cs typeface="+mn-cs"/>
      </a:defRPr>
    </a:lvl8pPr>
    <a:lvl9pPr marL="2611892" algn="l" defTabSz="652973"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82825" y="1241425"/>
            <a:ext cx="2232025"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9CAB06B-F99F-475B-8300-10E42A75FCA5}" type="slidenum">
              <a:rPr lang="es-ES" smtClean="0"/>
              <a:t>1</a:t>
            </a:fld>
            <a:endParaRPr lang="es-ES"/>
          </a:p>
        </p:txBody>
      </p:sp>
    </p:spTree>
    <p:extLst>
      <p:ext uri="{BB962C8B-B14F-4D97-AF65-F5344CB8AC3E}">
        <p14:creationId xmlns:p14="http://schemas.microsoft.com/office/powerpoint/2010/main" val="423415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84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imagen 3"/>
          <p:cNvSpPr>
            <a:spLocks noGrp="1"/>
          </p:cNvSpPr>
          <p:nvPr>
            <p:ph type="pic" sz="quarter" idx="10" hasCustomPrompt="1"/>
          </p:nvPr>
        </p:nvSpPr>
        <p:spPr>
          <a:xfrm>
            <a:off x="18720642" y="0"/>
            <a:ext cx="2878883" cy="2806700"/>
          </a:xfrm>
          <a:prstGeom prst="rect">
            <a:avLst/>
          </a:prstGeom>
        </p:spPr>
        <p:txBody>
          <a:bodyPr/>
          <a:lstStyle>
            <a:lvl1pPr marL="0" indent="0">
              <a:buNone/>
              <a:defRPr sz="2200"/>
            </a:lvl1pPr>
          </a:lstStyle>
          <a:p>
            <a:r>
              <a:rPr lang="es-ES_tradnl" sz="2200" dirty="0" smtClean="0"/>
              <a:t>Logo </a:t>
            </a:r>
            <a:r>
              <a:rPr lang="es-ES_tradnl" sz="2200" dirty="0" err="1" smtClean="0"/>
              <a:t>Intitucional</a:t>
            </a:r>
            <a:r>
              <a:rPr lang="es-ES_tradnl" sz="2200" dirty="0" smtClean="0"/>
              <a:t> del investigador/a</a:t>
            </a:r>
            <a:endParaRPr lang="es-ES_tradnl" dirty="0"/>
          </a:p>
        </p:txBody>
      </p:sp>
      <p:sp>
        <p:nvSpPr>
          <p:cNvPr id="5" name="Marcador de imagen 3"/>
          <p:cNvSpPr>
            <a:spLocks noGrp="1"/>
          </p:cNvSpPr>
          <p:nvPr>
            <p:ph type="pic" sz="quarter" idx="11" hasCustomPrompt="1"/>
          </p:nvPr>
        </p:nvSpPr>
        <p:spPr>
          <a:xfrm>
            <a:off x="18720642" y="2914314"/>
            <a:ext cx="2878883" cy="2806700"/>
          </a:xfrm>
          <a:prstGeom prst="rect">
            <a:avLst/>
          </a:prstGeom>
        </p:spPr>
        <p:txBody>
          <a:bodyPr/>
          <a:lstStyle>
            <a:lvl1pPr marL="0" indent="0">
              <a:buNone/>
              <a:defRPr sz="2200"/>
            </a:lvl1pPr>
          </a:lstStyle>
          <a:p>
            <a:r>
              <a:rPr lang="es-ES_tradnl" sz="2200" dirty="0" smtClean="0"/>
              <a:t>Foto del investigador/a</a:t>
            </a:r>
            <a:endParaRPr lang="es-ES_tradnl" dirty="0"/>
          </a:p>
        </p:txBody>
      </p:sp>
    </p:spTree>
    <p:extLst>
      <p:ext uri="{BB962C8B-B14F-4D97-AF65-F5344CB8AC3E}">
        <p14:creationId xmlns:p14="http://schemas.microsoft.com/office/powerpoint/2010/main" val="1722392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emf"/><Relationship Id="rId6"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15 Rectángulo"/>
          <p:cNvSpPr/>
          <p:nvPr userDrawn="1"/>
        </p:nvSpPr>
        <p:spPr>
          <a:xfrm>
            <a:off x="18328608" y="271692"/>
            <a:ext cx="2880000" cy="3060000"/>
          </a:xfrm>
          <a:prstGeom prst="rect">
            <a:avLst/>
          </a:prstGeom>
          <a:noFill/>
          <a:ln w="57150">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lIns="191972" rtlCol="0" anchor="ctr">
            <a:noAutofit/>
          </a:bodyPr>
          <a:lstStyle/>
          <a:p>
            <a:pPr marL="380962" indent="-380962">
              <a:buFont typeface="Arial" panose="020B0604020202020204" pitchFamily="34" charset="0"/>
              <a:buChar char="•"/>
            </a:pPr>
            <a:endParaRPr lang="en-US" sz="2533" dirty="0">
              <a:solidFill>
                <a:schemeClr val="tx1"/>
              </a:solidFill>
              <a:latin typeface="ZapfHumnst BT" panose="020B0502050508020304" pitchFamily="34" charset="0"/>
            </a:endParaRPr>
          </a:p>
        </p:txBody>
      </p:sp>
      <p:pic>
        <p:nvPicPr>
          <p:cNvPr id="12" name="Imagen 11"/>
          <p:cNvPicPr>
            <a:picLocks noChangeAspect="1"/>
          </p:cNvPicPr>
          <p:nvPr userDrawn="1"/>
        </p:nvPicPr>
        <p:blipFill rotWithShape="1">
          <a:blip r:embed="rId4">
            <a:extLst>
              <a:ext uri="{28A0092B-C50C-407E-A947-70E740481C1C}">
                <a14:useLocalDpi xmlns:a14="http://schemas.microsoft.com/office/drawing/2010/main" val="0"/>
              </a:ext>
            </a:extLst>
          </a:blip>
          <a:srcRect r="3883" b="6242"/>
          <a:stretch/>
        </p:blipFill>
        <p:spPr>
          <a:xfrm>
            <a:off x="358602" y="271692"/>
            <a:ext cx="2597678" cy="3060000"/>
          </a:xfrm>
          <a:prstGeom prst="rect">
            <a:avLst/>
          </a:prstGeom>
          <a:ln w="38100">
            <a:solidFill>
              <a:srgbClr val="434343"/>
            </a:solidFill>
          </a:ln>
        </p:spPr>
      </p:pic>
      <p:pic>
        <p:nvPicPr>
          <p:cNvPr id="4" name="Imagen 3"/>
          <p:cNvPicPr>
            <a:picLocks noChangeAspect="1"/>
          </p:cNvPicPr>
          <p:nvPr userDrawn="1"/>
        </p:nvPicPr>
        <p:blipFill>
          <a:blip r:embed="rId5"/>
          <a:stretch>
            <a:fillRect/>
          </a:stretch>
        </p:blipFill>
        <p:spPr>
          <a:xfrm>
            <a:off x="3206928" y="490840"/>
            <a:ext cx="11972028" cy="2279390"/>
          </a:xfrm>
          <a:prstGeom prst="rect">
            <a:avLst/>
          </a:prstGeom>
        </p:spPr>
      </p:pic>
      <p:sp>
        <p:nvSpPr>
          <p:cNvPr id="14" name="15 Rectángulo"/>
          <p:cNvSpPr/>
          <p:nvPr userDrawn="1"/>
        </p:nvSpPr>
        <p:spPr>
          <a:xfrm>
            <a:off x="15480282" y="271692"/>
            <a:ext cx="2880000" cy="3060000"/>
          </a:xfrm>
          <a:prstGeom prst="rect">
            <a:avLst/>
          </a:prstGeom>
          <a:noFill/>
          <a:ln w="57150">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lIns="191972" rtlCol="0" anchor="ctr">
            <a:noAutofit/>
          </a:bodyPr>
          <a:lstStyle/>
          <a:p>
            <a:pPr marL="380962" indent="-380962">
              <a:buFont typeface="Arial" panose="020B0604020202020204" pitchFamily="34" charset="0"/>
              <a:buChar char="•"/>
            </a:pPr>
            <a:endParaRPr lang="en-US" sz="2533" dirty="0">
              <a:solidFill>
                <a:schemeClr val="tx1"/>
              </a:solidFill>
              <a:latin typeface="ZapfHumnst BT" panose="020B0502050508020304" pitchFamily="34" charset="0"/>
            </a:endParaRPr>
          </a:p>
        </p:txBody>
      </p:sp>
      <p:pic>
        <p:nvPicPr>
          <p:cNvPr id="2" name="Imagen 1"/>
          <p:cNvPicPr>
            <a:picLocks noChangeAspect="1"/>
          </p:cNvPicPr>
          <p:nvPr userDrawn="1"/>
        </p:nvPicPr>
        <p:blipFill>
          <a:blip r:embed="rId6"/>
          <a:stretch>
            <a:fillRect/>
          </a:stretch>
        </p:blipFill>
        <p:spPr>
          <a:xfrm>
            <a:off x="16169537" y="31371156"/>
            <a:ext cx="5410200" cy="1054100"/>
          </a:xfrm>
          <a:prstGeom prst="rect">
            <a:avLst/>
          </a:prstGeom>
        </p:spPr>
      </p:pic>
    </p:spTree>
    <p:extLst>
      <p:ext uri="{BB962C8B-B14F-4D97-AF65-F5344CB8AC3E}">
        <p14:creationId xmlns:p14="http://schemas.microsoft.com/office/powerpoint/2010/main" val="258576683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2879524" rtl="0" eaLnBrk="1" latinLnBrk="0" hangingPunct="1">
        <a:spcBef>
          <a:spcPct val="0"/>
        </a:spcBef>
        <a:buNone/>
        <a:defRPr sz="13865" kern="1200">
          <a:solidFill>
            <a:schemeClr val="tx1"/>
          </a:solidFill>
          <a:latin typeface="+mj-lt"/>
          <a:ea typeface="+mj-ea"/>
          <a:cs typeface="+mj-cs"/>
        </a:defRPr>
      </a:lvl1pPr>
    </p:titleStyle>
    <p:bodyStyle>
      <a:lvl1pPr marL="1079822" indent="-1079822" algn="l" defTabSz="2879524" rtl="0" eaLnBrk="1" latinLnBrk="0" hangingPunct="1">
        <a:spcBef>
          <a:spcPct val="20000"/>
        </a:spcBef>
        <a:buFont typeface="Arial" pitchFamily="34" charset="0"/>
        <a:buChar char="•"/>
        <a:defRPr sz="10066" kern="1200">
          <a:solidFill>
            <a:schemeClr val="tx1"/>
          </a:solidFill>
          <a:latin typeface="+mn-lt"/>
          <a:ea typeface="+mn-ea"/>
          <a:cs typeface="+mn-cs"/>
        </a:defRPr>
      </a:lvl1pPr>
      <a:lvl2pPr marL="2339615" indent="-899853" algn="l" defTabSz="2879524" rtl="0" eaLnBrk="1" latinLnBrk="0" hangingPunct="1">
        <a:spcBef>
          <a:spcPct val="20000"/>
        </a:spcBef>
        <a:buFont typeface="Arial" pitchFamily="34" charset="0"/>
        <a:buChar char="–"/>
        <a:defRPr sz="8799" kern="1200">
          <a:solidFill>
            <a:schemeClr val="tx1"/>
          </a:solidFill>
          <a:latin typeface="+mn-lt"/>
          <a:ea typeface="+mn-ea"/>
          <a:cs typeface="+mn-cs"/>
        </a:defRPr>
      </a:lvl2pPr>
      <a:lvl3pPr marL="3599407" indent="-719883" algn="l" defTabSz="2879524" rtl="0" eaLnBrk="1" latinLnBrk="0" hangingPunct="1">
        <a:spcBef>
          <a:spcPct val="20000"/>
        </a:spcBef>
        <a:buFont typeface="Arial" pitchFamily="34" charset="0"/>
        <a:buChar char="•"/>
        <a:defRPr sz="7533" kern="1200">
          <a:solidFill>
            <a:schemeClr val="tx1"/>
          </a:solidFill>
          <a:latin typeface="+mn-lt"/>
          <a:ea typeface="+mn-ea"/>
          <a:cs typeface="+mn-cs"/>
        </a:defRPr>
      </a:lvl3pPr>
      <a:lvl4pPr marL="5039169"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4pPr>
      <a:lvl5pPr marL="6478931"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5pPr>
      <a:lvl6pPr marL="7918692"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6pPr>
      <a:lvl7pPr marL="9358454"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7pPr>
      <a:lvl8pPr marL="10798216"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8pPr>
      <a:lvl9pPr marL="12237981" indent="-719883" algn="l" defTabSz="2879524" rtl="0" eaLnBrk="1" latinLnBrk="0" hangingPunct="1">
        <a:spcBef>
          <a:spcPct val="20000"/>
        </a:spcBef>
        <a:buFont typeface="Arial" pitchFamily="34" charset="0"/>
        <a:buChar char="•"/>
        <a:defRPr sz="6333" kern="1200">
          <a:solidFill>
            <a:schemeClr val="tx1"/>
          </a:solidFill>
          <a:latin typeface="+mn-lt"/>
          <a:ea typeface="+mn-ea"/>
          <a:cs typeface="+mn-cs"/>
        </a:defRPr>
      </a:lvl9pPr>
    </p:bodyStyle>
    <p:otherStyle>
      <a:defPPr>
        <a:defRPr lang="es-ES"/>
      </a:defPPr>
      <a:lvl1pPr marL="0" algn="l" defTabSz="2879524" rtl="0" eaLnBrk="1" latinLnBrk="0" hangingPunct="1">
        <a:defRPr sz="5666" kern="1200">
          <a:solidFill>
            <a:schemeClr val="tx1"/>
          </a:solidFill>
          <a:latin typeface="+mn-lt"/>
          <a:ea typeface="+mn-ea"/>
          <a:cs typeface="+mn-cs"/>
        </a:defRPr>
      </a:lvl1pPr>
      <a:lvl2pPr marL="1439762" algn="l" defTabSz="2879524" rtl="0" eaLnBrk="1" latinLnBrk="0" hangingPunct="1">
        <a:defRPr sz="5666" kern="1200">
          <a:solidFill>
            <a:schemeClr val="tx1"/>
          </a:solidFill>
          <a:latin typeface="+mn-lt"/>
          <a:ea typeface="+mn-ea"/>
          <a:cs typeface="+mn-cs"/>
        </a:defRPr>
      </a:lvl2pPr>
      <a:lvl3pPr marL="2879524" algn="l" defTabSz="2879524" rtl="0" eaLnBrk="1" latinLnBrk="0" hangingPunct="1">
        <a:defRPr sz="5666" kern="1200">
          <a:solidFill>
            <a:schemeClr val="tx1"/>
          </a:solidFill>
          <a:latin typeface="+mn-lt"/>
          <a:ea typeface="+mn-ea"/>
          <a:cs typeface="+mn-cs"/>
        </a:defRPr>
      </a:lvl3pPr>
      <a:lvl4pPr marL="4319286" algn="l" defTabSz="2879524" rtl="0" eaLnBrk="1" latinLnBrk="0" hangingPunct="1">
        <a:defRPr sz="5666" kern="1200">
          <a:solidFill>
            <a:schemeClr val="tx1"/>
          </a:solidFill>
          <a:latin typeface="+mn-lt"/>
          <a:ea typeface="+mn-ea"/>
          <a:cs typeface="+mn-cs"/>
        </a:defRPr>
      </a:lvl4pPr>
      <a:lvl5pPr marL="5759051" algn="l" defTabSz="2879524" rtl="0" eaLnBrk="1" latinLnBrk="0" hangingPunct="1">
        <a:defRPr sz="5666" kern="1200">
          <a:solidFill>
            <a:schemeClr val="tx1"/>
          </a:solidFill>
          <a:latin typeface="+mn-lt"/>
          <a:ea typeface="+mn-ea"/>
          <a:cs typeface="+mn-cs"/>
        </a:defRPr>
      </a:lvl5pPr>
      <a:lvl6pPr marL="7198813" algn="l" defTabSz="2879524" rtl="0" eaLnBrk="1" latinLnBrk="0" hangingPunct="1">
        <a:defRPr sz="5666" kern="1200">
          <a:solidFill>
            <a:schemeClr val="tx1"/>
          </a:solidFill>
          <a:latin typeface="+mn-lt"/>
          <a:ea typeface="+mn-ea"/>
          <a:cs typeface="+mn-cs"/>
        </a:defRPr>
      </a:lvl6pPr>
      <a:lvl7pPr marL="8638575" algn="l" defTabSz="2879524" rtl="0" eaLnBrk="1" latinLnBrk="0" hangingPunct="1">
        <a:defRPr sz="5666" kern="1200">
          <a:solidFill>
            <a:schemeClr val="tx1"/>
          </a:solidFill>
          <a:latin typeface="+mn-lt"/>
          <a:ea typeface="+mn-ea"/>
          <a:cs typeface="+mn-cs"/>
        </a:defRPr>
      </a:lvl7pPr>
      <a:lvl8pPr marL="10078337" algn="l" defTabSz="2879524" rtl="0" eaLnBrk="1" latinLnBrk="0" hangingPunct="1">
        <a:defRPr sz="5666" kern="1200">
          <a:solidFill>
            <a:schemeClr val="tx1"/>
          </a:solidFill>
          <a:latin typeface="+mn-lt"/>
          <a:ea typeface="+mn-ea"/>
          <a:cs typeface="+mn-cs"/>
        </a:defRPr>
      </a:lvl8pPr>
      <a:lvl9pPr marL="11518099" algn="l" defTabSz="2879524" rtl="0" eaLnBrk="1" latinLnBrk="0" hangingPunct="1">
        <a:defRPr sz="56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nih16@ual.es" TargetMode="External"/><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p:cNvGrpSpPr/>
          <p:nvPr/>
        </p:nvGrpSpPr>
        <p:grpSpPr>
          <a:xfrm>
            <a:off x="296096" y="6982620"/>
            <a:ext cx="21006101" cy="2657731"/>
            <a:chOff x="2086794" y="6982620"/>
            <a:chExt cx="18008610" cy="2657731"/>
          </a:xfrm>
        </p:grpSpPr>
        <p:sp>
          <p:nvSpPr>
            <p:cNvPr id="66" name="Rectángulo 65"/>
            <p:cNvSpPr/>
            <p:nvPr/>
          </p:nvSpPr>
          <p:spPr>
            <a:xfrm>
              <a:off x="2086794" y="6982620"/>
              <a:ext cx="18007635"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a:solidFill>
                    <a:srgbClr val="A8D487"/>
                  </a:solidFill>
                </a:rPr>
                <a:t>Introducción</a:t>
              </a:r>
            </a:p>
          </p:txBody>
        </p:sp>
        <p:sp>
          <p:nvSpPr>
            <p:cNvPr id="67" name="Rectángulo 66"/>
            <p:cNvSpPr>
              <a:spLocks/>
            </p:cNvSpPr>
            <p:nvPr/>
          </p:nvSpPr>
          <p:spPr>
            <a:xfrm>
              <a:off x="2086794" y="7690507"/>
              <a:ext cx="18008610" cy="1949844"/>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marL="342900" indent="-342900" algn="just">
                <a:buFont typeface="Arial" charset="0"/>
                <a:buChar char="•"/>
              </a:pPr>
              <a:r>
                <a:rPr lang="es-ES" sz="2000" dirty="0"/>
                <a:t>El tamaño de letra es libre, se ajustará a las necesidades del investigador/a. En lo posible, se intentará mantener el tipo de letra (Calibri (Cuerpo) y un tamaño mínimo de 20 puntos.</a:t>
              </a:r>
            </a:p>
            <a:p>
              <a:pPr marL="342900" indent="-342900" algn="just">
                <a:buFont typeface="Arial" charset="0"/>
                <a:buChar char="•"/>
              </a:pPr>
              <a:r>
                <a:rPr lang="es-ES" sz="2000" dirty="0"/>
                <a:t>El patrón no podrán ser modificado por los/as investigadores/as. Fuera del patrón, se podrán introducir todas las </a:t>
              </a:r>
              <a:r>
                <a:rPr lang="es-ES" sz="2000" dirty="0" err="1"/>
                <a:t>imágines</a:t>
              </a:r>
              <a:r>
                <a:rPr lang="es-ES" sz="2000" dirty="0"/>
                <a:t>, tablas o nuevos apartados.</a:t>
              </a:r>
            </a:p>
            <a:p>
              <a:pPr marL="342900" indent="-342900" algn="just">
                <a:buFont typeface="Arial" charset="0"/>
                <a:buChar char="•"/>
              </a:pPr>
              <a:r>
                <a:rPr lang="es-ES" sz="2000" dirty="0"/>
                <a:t>No se podrán alterar los colores de la plantilla del congreso. Los diferentes apartados están agrupados, pero son totalmente modificables en la vista Normal de PowerPoint.</a:t>
              </a:r>
            </a:p>
            <a:p>
              <a:pPr marL="342900" indent="-342900" algn="just">
                <a:buFont typeface="Arial" charset="0"/>
                <a:buChar char="•"/>
              </a:pPr>
              <a:r>
                <a:rPr lang="es-ES" sz="2000" dirty="0"/>
                <a:t>En el poster se incluirá la foto y el logo de la institución del investigador/a responsable del póster, por lo tanto de aclarar las dudas a los asistentes al congreso. </a:t>
              </a:r>
            </a:p>
            <a:p>
              <a:pPr marL="342900" indent="-342900" algn="just">
                <a:buFont typeface="Arial" charset="0"/>
                <a:buChar char="•"/>
              </a:pPr>
              <a:r>
                <a:rPr lang="es-ES" sz="2000" dirty="0"/>
                <a:t>Todos los posters enviados a </a:t>
              </a:r>
              <a:r>
                <a:rPr lang="es-ES" sz="2000" dirty="0">
                  <a:hlinkClick r:id="rId3"/>
                </a:rPr>
                <a:t>snih16@ual.es</a:t>
              </a:r>
              <a:r>
                <a:rPr lang="es-ES" sz="2000" dirty="0"/>
                <a:t> antes del 22 de Enero de 2016 serán impresos por la propia organización del Simposio y colocados antes del inicio del mismo.</a:t>
              </a:r>
            </a:p>
            <a:p>
              <a:pPr marL="342900" indent="-342900" algn="just">
                <a:buFont typeface="Arial" charset="0"/>
                <a:buChar char="•"/>
              </a:pPr>
              <a:r>
                <a:rPr lang="es-ES" sz="2000" dirty="0"/>
                <a:t>La organización les agradece su colaboración y les da la Bienvenida al SNIH16 en Almería.</a:t>
              </a:r>
            </a:p>
          </p:txBody>
        </p:sp>
      </p:grpSp>
      <p:grpSp>
        <p:nvGrpSpPr>
          <p:cNvPr id="10" name="Agrupar 9"/>
          <p:cNvGrpSpPr/>
          <p:nvPr/>
        </p:nvGrpSpPr>
        <p:grpSpPr>
          <a:xfrm>
            <a:off x="8286555" y="9996447"/>
            <a:ext cx="13014505" cy="4630886"/>
            <a:chOff x="8286555" y="9996447"/>
            <a:chExt cx="11807875" cy="4630886"/>
          </a:xfrm>
        </p:grpSpPr>
        <p:sp>
          <p:nvSpPr>
            <p:cNvPr id="70" name="Rectángulo 69"/>
            <p:cNvSpPr/>
            <p:nvPr/>
          </p:nvSpPr>
          <p:spPr>
            <a:xfrm>
              <a:off x="8286555" y="9996447"/>
              <a:ext cx="11807875"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a:solidFill>
                    <a:srgbClr val="A8D487"/>
                  </a:solidFill>
                </a:rPr>
                <a:t>Material y métodos</a:t>
              </a:r>
            </a:p>
          </p:txBody>
        </p:sp>
        <p:sp>
          <p:nvSpPr>
            <p:cNvPr id="71" name="Rectángulo 70"/>
            <p:cNvSpPr/>
            <p:nvPr/>
          </p:nvSpPr>
          <p:spPr>
            <a:xfrm>
              <a:off x="8286555" y="10704333"/>
              <a:ext cx="11807874" cy="3923000"/>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algn="just"/>
              <a:r>
                <a:rPr lang="es-ES_tradnl" sz="2000" dirty="0" smtClean="0"/>
                <a:t>SNIH16 </a:t>
              </a:r>
              <a:r>
                <a:rPr lang="es-ES_tradnl" sz="2000" dirty="0"/>
                <a:t>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a:t>
              </a:r>
              <a:endParaRPr lang="es-ES" sz="2000" dirty="0"/>
            </a:p>
          </p:txBody>
        </p:sp>
      </p:grpSp>
      <p:grpSp>
        <p:nvGrpSpPr>
          <p:cNvPr id="6" name="Agrupar 5"/>
          <p:cNvGrpSpPr/>
          <p:nvPr/>
        </p:nvGrpSpPr>
        <p:grpSpPr>
          <a:xfrm>
            <a:off x="1978783" y="3752810"/>
            <a:ext cx="17641959" cy="2869770"/>
            <a:chOff x="2295025" y="2869172"/>
            <a:chExt cx="17641959" cy="2869770"/>
          </a:xfrm>
        </p:grpSpPr>
        <p:sp>
          <p:nvSpPr>
            <p:cNvPr id="5" name="Rectángulo 4"/>
            <p:cNvSpPr/>
            <p:nvPr/>
          </p:nvSpPr>
          <p:spPr>
            <a:xfrm>
              <a:off x="2295025" y="2869172"/>
              <a:ext cx="17641959" cy="277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14"/>
            <p:cNvSpPr/>
            <p:nvPr/>
          </p:nvSpPr>
          <p:spPr>
            <a:xfrm>
              <a:off x="4632952" y="2983769"/>
              <a:ext cx="13509724" cy="830997"/>
            </a:xfrm>
            <a:prstGeom prst="rect">
              <a:avLst/>
            </a:prstGeom>
          </p:spPr>
          <p:txBody>
            <a:bodyPr wrap="none">
              <a:spAutoFit/>
            </a:bodyPr>
            <a:lstStyle/>
            <a:p>
              <a:r>
                <a:rPr lang="es-ES" sz="4800" b="1" dirty="0">
                  <a:solidFill>
                    <a:srgbClr val="FF0000"/>
                  </a:solidFill>
                </a:rPr>
                <a:t>Título de la comunicación </a:t>
              </a:r>
              <a:r>
                <a:rPr lang="es-ES" sz="4800" b="1" dirty="0" smtClean="0">
                  <a:solidFill>
                    <a:srgbClr val="FF0000"/>
                  </a:solidFill>
                </a:rPr>
                <a:t>del Simposio </a:t>
              </a:r>
              <a:r>
                <a:rPr lang="es-ES" sz="4800" b="1" dirty="0" smtClean="0">
                  <a:solidFill>
                    <a:srgbClr val="FF0000"/>
                  </a:solidFill>
                </a:rPr>
                <a:t>SNIH16          </a:t>
              </a:r>
              <a:endParaRPr lang="es-ES" sz="4800" b="1" dirty="0">
                <a:solidFill>
                  <a:srgbClr val="FF0000"/>
                </a:solidFill>
              </a:endParaRPr>
            </a:p>
          </p:txBody>
        </p:sp>
        <p:sp>
          <p:nvSpPr>
            <p:cNvPr id="73" name="Rectángulo 72"/>
            <p:cNvSpPr/>
            <p:nvPr/>
          </p:nvSpPr>
          <p:spPr>
            <a:xfrm>
              <a:off x="8521703" y="3859303"/>
              <a:ext cx="4462568" cy="492443"/>
            </a:xfrm>
            <a:prstGeom prst="rect">
              <a:avLst/>
            </a:prstGeom>
          </p:spPr>
          <p:txBody>
            <a:bodyPr wrap="none">
              <a:spAutoFit/>
            </a:bodyPr>
            <a:lstStyle/>
            <a:p>
              <a:r>
                <a:rPr lang="es-ES" sz="2600" dirty="0">
                  <a:solidFill>
                    <a:srgbClr val="FF0000"/>
                  </a:solidFill>
                </a:rPr>
                <a:t>F</a:t>
              </a:r>
              <a:r>
                <a:rPr lang="es-ES" sz="2600" dirty="0" smtClean="0">
                  <a:solidFill>
                    <a:srgbClr val="FF0000"/>
                  </a:solidFill>
                </a:rPr>
                <a:t>. </a:t>
              </a:r>
              <a:r>
                <a:rPr lang="es-ES" sz="2600" dirty="0" smtClean="0">
                  <a:solidFill>
                    <a:srgbClr val="FF0000"/>
                  </a:solidFill>
                </a:rPr>
                <a:t>Rodríguez</a:t>
              </a:r>
              <a:r>
                <a:rPr lang="es-ES" sz="2600" baseline="30000" dirty="0" smtClean="0">
                  <a:solidFill>
                    <a:srgbClr val="FF0000"/>
                  </a:solidFill>
                </a:rPr>
                <a:t>1,2</a:t>
              </a:r>
              <a:r>
                <a:rPr lang="es-ES" sz="2600" dirty="0" smtClean="0">
                  <a:solidFill>
                    <a:srgbClr val="FF0000"/>
                  </a:solidFill>
                </a:rPr>
                <a:t>, M. Berenguel</a:t>
              </a:r>
              <a:r>
                <a:rPr lang="es-ES" sz="2600" baseline="30000" dirty="0" smtClean="0">
                  <a:solidFill>
                    <a:srgbClr val="FF0000"/>
                  </a:solidFill>
                </a:rPr>
                <a:t>1,2</a:t>
              </a:r>
              <a:endParaRPr lang="es-ES" sz="2600" dirty="0">
                <a:solidFill>
                  <a:srgbClr val="FF0000"/>
                </a:solidFill>
              </a:endParaRPr>
            </a:p>
          </p:txBody>
        </p:sp>
        <p:sp>
          <p:nvSpPr>
            <p:cNvPr id="76" name="Rectángulo 75"/>
            <p:cNvSpPr/>
            <p:nvPr/>
          </p:nvSpPr>
          <p:spPr>
            <a:xfrm>
              <a:off x="4679082" y="4415503"/>
              <a:ext cx="11737304" cy="1323439"/>
            </a:xfrm>
            <a:prstGeom prst="rect">
              <a:avLst/>
            </a:prstGeom>
          </p:spPr>
          <p:txBody>
            <a:bodyPr wrap="square">
              <a:spAutoFit/>
            </a:bodyPr>
            <a:lstStyle/>
            <a:p>
              <a:pPr algn="ctr"/>
              <a:r>
                <a:rPr lang="es-ES" sz="1800" baseline="30000" dirty="0">
                  <a:solidFill>
                    <a:srgbClr val="FF0000"/>
                  </a:solidFill>
                </a:rPr>
                <a:t>1 </a:t>
              </a:r>
              <a:r>
                <a:rPr lang="es-ES" sz="2000" dirty="0">
                  <a:solidFill>
                    <a:srgbClr val="FF0000"/>
                  </a:solidFill>
                </a:rPr>
                <a:t>Departamento de </a:t>
              </a:r>
              <a:r>
                <a:rPr lang="es-ES" sz="2000" dirty="0" smtClean="0">
                  <a:solidFill>
                    <a:srgbClr val="FF0000"/>
                  </a:solidFill>
                </a:rPr>
                <a:t>Informática, </a:t>
              </a:r>
              <a:r>
                <a:rPr lang="es-ES" sz="2000" dirty="0">
                  <a:solidFill>
                    <a:srgbClr val="FF0000"/>
                  </a:solidFill>
                </a:rPr>
                <a:t>Universidad de </a:t>
              </a:r>
              <a:r>
                <a:rPr lang="es-ES" sz="2000" dirty="0" smtClean="0">
                  <a:solidFill>
                    <a:srgbClr val="FF0000"/>
                  </a:solidFill>
                </a:rPr>
                <a:t>Almería, </a:t>
              </a:r>
              <a:r>
                <a:rPr lang="es-ES" sz="2000" dirty="0">
                  <a:solidFill>
                    <a:srgbClr val="FF0000"/>
                  </a:solidFill>
                </a:rPr>
                <a:t>Carretera Sacramento </a:t>
              </a:r>
              <a:r>
                <a:rPr lang="es-ES" sz="2000" dirty="0" smtClean="0">
                  <a:solidFill>
                    <a:srgbClr val="FF0000"/>
                  </a:solidFill>
                </a:rPr>
                <a:t>s/n, </a:t>
              </a:r>
              <a:r>
                <a:rPr lang="es-ES" sz="2000" dirty="0">
                  <a:solidFill>
                    <a:srgbClr val="FF0000"/>
                  </a:solidFill>
                </a:rPr>
                <a:t>Edificio CITE </a:t>
              </a:r>
              <a:r>
                <a:rPr lang="es-ES" sz="2000" dirty="0" smtClean="0">
                  <a:solidFill>
                    <a:srgbClr val="FF0000"/>
                  </a:solidFill>
                </a:rPr>
                <a:t>III, CP-04120, Almería, </a:t>
              </a:r>
              <a:r>
                <a:rPr lang="es-ES" sz="2000" dirty="0">
                  <a:solidFill>
                    <a:srgbClr val="FF0000"/>
                  </a:solidFill>
                </a:rPr>
                <a:t>España. </a:t>
              </a:r>
              <a:endParaRPr lang="es-ES" sz="2000" dirty="0" smtClean="0">
                <a:solidFill>
                  <a:srgbClr val="FF0000"/>
                </a:solidFill>
              </a:endParaRPr>
            </a:p>
            <a:p>
              <a:r>
                <a:rPr lang="es-ES" sz="2000" baseline="30000" dirty="0" smtClean="0">
                  <a:solidFill>
                    <a:srgbClr val="FF0000"/>
                  </a:solidFill>
                </a:rPr>
                <a:t>2 </a:t>
              </a:r>
              <a:r>
                <a:rPr lang="es-ES_tradnl" sz="2000" dirty="0">
                  <a:solidFill>
                    <a:srgbClr val="FF0000"/>
                  </a:solidFill>
                </a:rPr>
                <a:t>Campus de Excelencia Internacional Agroalimentario (</a:t>
              </a:r>
              <a:r>
                <a:rPr lang="es-ES_tradnl" sz="2000" dirty="0" smtClean="0">
                  <a:solidFill>
                    <a:srgbClr val="FF0000"/>
                  </a:solidFill>
                </a:rPr>
                <a:t>ceiA3) - CIESOL </a:t>
              </a:r>
              <a:r>
                <a:rPr lang="es-ES_tradnl" sz="2000" dirty="0">
                  <a:solidFill>
                    <a:srgbClr val="FF0000"/>
                  </a:solidFill>
                </a:rPr>
                <a:t>Centro de Investigación en Energía Solar. </a:t>
              </a:r>
            </a:p>
            <a:p>
              <a:pPr algn="ctr"/>
              <a:endParaRPr lang="es-ES" sz="2000" dirty="0">
                <a:solidFill>
                  <a:srgbClr val="FF0000"/>
                </a:solidFill>
              </a:endParaRPr>
            </a:p>
          </p:txBody>
        </p:sp>
      </p:grpSp>
      <p:grpSp>
        <p:nvGrpSpPr>
          <p:cNvPr id="12" name="Agrupar 11"/>
          <p:cNvGrpSpPr/>
          <p:nvPr/>
        </p:nvGrpSpPr>
        <p:grpSpPr>
          <a:xfrm>
            <a:off x="10349412" y="28335469"/>
            <a:ext cx="10951646" cy="2481799"/>
            <a:chOff x="10197012" y="21528236"/>
            <a:chExt cx="11089230" cy="2481799"/>
          </a:xfrm>
        </p:grpSpPr>
        <p:sp>
          <p:nvSpPr>
            <p:cNvPr id="79" name="Rectángulo 78"/>
            <p:cNvSpPr/>
            <p:nvPr/>
          </p:nvSpPr>
          <p:spPr>
            <a:xfrm>
              <a:off x="10197012" y="21528236"/>
              <a:ext cx="11089230"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smtClean="0">
                  <a:solidFill>
                    <a:srgbClr val="A8D487"/>
                  </a:solidFill>
                </a:rPr>
                <a:t>Agradecimientos</a:t>
              </a:r>
              <a:endParaRPr lang="es-ES" sz="4000" b="1" dirty="0">
                <a:solidFill>
                  <a:srgbClr val="A8D487"/>
                </a:solidFill>
              </a:endParaRPr>
            </a:p>
          </p:txBody>
        </p:sp>
        <p:sp>
          <p:nvSpPr>
            <p:cNvPr id="80" name="Rectángulo 79"/>
            <p:cNvSpPr/>
            <p:nvPr/>
          </p:nvSpPr>
          <p:spPr>
            <a:xfrm>
              <a:off x="10197013" y="22236122"/>
              <a:ext cx="11089228" cy="1773913"/>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algn="just">
                <a:spcBef>
                  <a:spcPts val="600"/>
                </a:spcBef>
              </a:pPr>
              <a:r>
                <a:rPr lang="es-ES_tradnl" sz="2000" dirty="0"/>
                <a:t>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a:t>
              </a:r>
              <a:r>
                <a:rPr lang="es-ES_tradnl" sz="2000" dirty="0" smtClean="0"/>
                <a:t>SNIH16.</a:t>
              </a:r>
              <a:endParaRPr lang="es-ES" sz="2000" dirty="0"/>
            </a:p>
          </p:txBody>
        </p:sp>
      </p:grpSp>
      <p:pic>
        <p:nvPicPr>
          <p:cNvPr id="2" name="Imagen 1"/>
          <p:cNvPicPr>
            <a:picLocks noChangeAspect="1"/>
          </p:cNvPicPr>
          <p:nvPr/>
        </p:nvPicPr>
        <p:blipFill rotWithShape="1">
          <a:blip r:embed="rId4"/>
          <a:srcRect l="41968" r="21178"/>
          <a:stretch/>
        </p:blipFill>
        <p:spPr>
          <a:xfrm>
            <a:off x="2093070" y="9996447"/>
            <a:ext cx="5760000" cy="3907258"/>
          </a:xfrm>
          <a:prstGeom prst="rect">
            <a:avLst/>
          </a:prstGeom>
        </p:spPr>
      </p:pic>
      <p:grpSp>
        <p:nvGrpSpPr>
          <p:cNvPr id="11" name="Agrupar 10"/>
          <p:cNvGrpSpPr/>
          <p:nvPr/>
        </p:nvGrpSpPr>
        <p:grpSpPr>
          <a:xfrm>
            <a:off x="296097" y="13919447"/>
            <a:ext cx="12375873" cy="7176741"/>
            <a:chOff x="142577" y="13919447"/>
            <a:chExt cx="12375873" cy="7176741"/>
          </a:xfrm>
        </p:grpSpPr>
        <p:sp>
          <p:nvSpPr>
            <p:cNvPr id="77" name="Rectángulo 76"/>
            <p:cNvSpPr/>
            <p:nvPr/>
          </p:nvSpPr>
          <p:spPr>
            <a:xfrm>
              <a:off x="142578" y="14899888"/>
              <a:ext cx="12375872"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a:solidFill>
                    <a:srgbClr val="A8D487"/>
                  </a:solidFill>
                </a:rPr>
                <a:t>Resultados y discusión</a:t>
              </a:r>
            </a:p>
          </p:txBody>
        </p:sp>
        <p:sp>
          <p:nvSpPr>
            <p:cNvPr id="78" name="Rectángulo 77"/>
            <p:cNvSpPr/>
            <p:nvPr/>
          </p:nvSpPr>
          <p:spPr>
            <a:xfrm>
              <a:off x="142577" y="15607774"/>
              <a:ext cx="12375873" cy="5488414"/>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algn="just">
                <a:spcBef>
                  <a:spcPts val="600"/>
                </a:spcBef>
              </a:pPr>
              <a:r>
                <a:rPr lang="es-ES_tradnl" sz="2000" dirty="0"/>
                <a:t>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a:t>
              </a:r>
              <a:endParaRPr lang="es-ES" sz="2000" dirty="0"/>
            </a:p>
          </p:txBody>
        </p:sp>
        <p:sp>
          <p:nvSpPr>
            <p:cNvPr id="3" name="CuadroTexto 2"/>
            <p:cNvSpPr txBox="1"/>
            <p:nvPr/>
          </p:nvSpPr>
          <p:spPr>
            <a:xfrm>
              <a:off x="2088888" y="13919447"/>
              <a:ext cx="5764181" cy="400110"/>
            </a:xfrm>
            <a:prstGeom prst="rect">
              <a:avLst/>
            </a:prstGeom>
            <a:noFill/>
          </p:spPr>
          <p:txBody>
            <a:bodyPr wrap="square" rtlCol="0">
              <a:spAutoFit/>
            </a:bodyPr>
            <a:lstStyle/>
            <a:p>
              <a:r>
                <a:rPr lang="es-ES_tradnl" sz="2000" b="1" dirty="0">
                  <a:solidFill>
                    <a:srgbClr val="434343"/>
                  </a:solidFill>
                </a:rPr>
                <a:t>Fig. 1. Ejemplo de </a:t>
              </a:r>
              <a:r>
                <a:rPr lang="es-ES_tradnl" sz="2000" b="1" dirty="0" smtClean="0">
                  <a:solidFill>
                    <a:srgbClr val="434343"/>
                  </a:solidFill>
                </a:rPr>
                <a:t>figura.</a:t>
              </a:r>
              <a:endParaRPr lang="es-ES_tradnl" sz="2000" b="1" dirty="0">
                <a:solidFill>
                  <a:srgbClr val="434343"/>
                </a:solidFill>
              </a:endParaRPr>
            </a:p>
          </p:txBody>
        </p:sp>
      </p:grpSp>
      <p:pic>
        <p:nvPicPr>
          <p:cNvPr id="4" name="Imagen 3"/>
          <p:cNvPicPr>
            <a:picLocks noChangeAspect="1"/>
          </p:cNvPicPr>
          <p:nvPr/>
        </p:nvPicPr>
        <p:blipFill rotWithShape="1">
          <a:blip r:embed="rId5"/>
          <a:srcRect l="11728" r="48110"/>
          <a:stretch/>
        </p:blipFill>
        <p:spPr>
          <a:xfrm>
            <a:off x="430610" y="21672252"/>
            <a:ext cx="9423545" cy="5865968"/>
          </a:xfrm>
          <a:prstGeom prst="rect">
            <a:avLst/>
          </a:prstGeom>
        </p:spPr>
      </p:pic>
      <p:sp>
        <p:nvSpPr>
          <p:cNvPr id="18" name="CuadroTexto 17"/>
          <p:cNvSpPr txBox="1"/>
          <p:nvPr/>
        </p:nvSpPr>
        <p:spPr>
          <a:xfrm>
            <a:off x="412928" y="27538220"/>
            <a:ext cx="8217410" cy="400110"/>
          </a:xfrm>
          <a:prstGeom prst="rect">
            <a:avLst/>
          </a:prstGeom>
          <a:noFill/>
        </p:spPr>
        <p:txBody>
          <a:bodyPr wrap="square" rtlCol="0">
            <a:spAutoFit/>
          </a:bodyPr>
          <a:lstStyle/>
          <a:p>
            <a:r>
              <a:rPr lang="es-ES_tradnl" sz="2000" b="1" dirty="0">
                <a:solidFill>
                  <a:srgbClr val="434343"/>
                </a:solidFill>
              </a:rPr>
              <a:t>Fig. </a:t>
            </a:r>
            <a:r>
              <a:rPr lang="es-ES_tradnl" sz="2000" b="1" dirty="0" smtClean="0">
                <a:solidFill>
                  <a:srgbClr val="434343"/>
                </a:solidFill>
              </a:rPr>
              <a:t>2. </a:t>
            </a:r>
            <a:r>
              <a:rPr lang="es-ES_tradnl" sz="2000" b="1" dirty="0">
                <a:solidFill>
                  <a:srgbClr val="434343"/>
                </a:solidFill>
              </a:rPr>
              <a:t>Ejemplo de </a:t>
            </a:r>
            <a:r>
              <a:rPr lang="es-ES" sz="2000" b="1" dirty="0" smtClean="0">
                <a:solidFill>
                  <a:srgbClr val="434343"/>
                </a:solidFill>
              </a:rPr>
              <a:t>figura.</a:t>
            </a:r>
            <a:endParaRPr lang="es-ES_tradnl" sz="2000" b="1" dirty="0">
              <a:solidFill>
                <a:srgbClr val="434343"/>
              </a:solidFill>
            </a:endParaRPr>
          </a:p>
        </p:txBody>
      </p:sp>
      <p:graphicFrame>
        <p:nvGraphicFramePr>
          <p:cNvPr id="29" name="Tabla 28"/>
          <p:cNvGraphicFramePr>
            <a:graphicFrameLocks noGrp="1"/>
          </p:cNvGraphicFramePr>
          <p:nvPr>
            <p:extLst>
              <p:ext uri="{D42A27DB-BD31-4B8C-83A1-F6EECF244321}">
                <p14:modId xmlns:p14="http://schemas.microsoft.com/office/powerpoint/2010/main" val="1416329049"/>
              </p:ext>
            </p:extLst>
          </p:nvPr>
        </p:nvGraphicFramePr>
        <p:xfrm>
          <a:off x="12973541" y="16102743"/>
          <a:ext cx="8328657" cy="4201141"/>
        </p:xfrm>
        <a:graphic>
          <a:graphicData uri="http://schemas.openxmlformats.org/drawingml/2006/table">
            <a:tbl>
              <a:tblPr firstRow="1" firstCol="1" bandRow="1">
                <a:tableStyleId>{2D5ABB26-0587-4C30-8999-92F81FD0307C}</a:tableStyleId>
              </a:tblPr>
              <a:tblGrid>
                <a:gridCol w="2657866"/>
                <a:gridCol w="1562258"/>
                <a:gridCol w="1219879"/>
                <a:gridCol w="1444327"/>
                <a:gridCol w="1444327"/>
              </a:tblGrid>
              <a:tr h="600163">
                <a:tc>
                  <a:txBody>
                    <a:bodyPr/>
                    <a:lstStyle/>
                    <a:p>
                      <a:pPr indent="0" algn="ctr">
                        <a:lnSpc>
                          <a:spcPts val="1200"/>
                        </a:lnSpc>
                        <a:spcAft>
                          <a:spcPts val="0"/>
                        </a:spcAft>
                      </a:pPr>
                      <a:r>
                        <a:rPr lang="es-ES_tradnl" sz="2400" b="1" dirty="0" smtClean="0">
                          <a:solidFill>
                            <a:srgbClr val="434343"/>
                          </a:solidFill>
                        </a:rPr>
                        <a:t>SNIH16</a:t>
                      </a:r>
                      <a:endParaRPr lang="es-ES_tradnl" sz="2400" b="1" dirty="0">
                        <a:solidFill>
                          <a:srgbClr val="434343"/>
                        </a:solidFill>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rgbClr val="A8D487"/>
                    </a:solidFill>
                  </a:tcPr>
                </a:tc>
                <a:tc>
                  <a:txBody>
                    <a:bodyPr/>
                    <a:lstStyle/>
                    <a:p>
                      <a:pPr indent="0" algn="ctr">
                        <a:lnSpc>
                          <a:spcPts val="1200"/>
                        </a:lnSpc>
                        <a:spcAft>
                          <a:spcPts val="0"/>
                        </a:spcAft>
                      </a:pPr>
                      <a:r>
                        <a:rPr lang="es-ES_tradnl" sz="2400" b="1" dirty="0" smtClean="0">
                          <a:solidFill>
                            <a:srgbClr val="434343"/>
                          </a:solidFill>
                        </a:rPr>
                        <a:t>SNIH16</a:t>
                      </a:r>
                      <a:endParaRPr lang="es-ES_tradnl" sz="2400" b="1" dirty="0">
                        <a:solidFill>
                          <a:srgbClr val="434343"/>
                        </a:solidFill>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rgbClr val="A8D487"/>
                    </a:solidFill>
                  </a:tcPr>
                </a:tc>
                <a:tc>
                  <a:txBody>
                    <a:bodyPr/>
                    <a:lstStyle/>
                    <a:p>
                      <a:pPr indent="0" algn="ctr">
                        <a:lnSpc>
                          <a:spcPts val="1200"/>
                        </a:lnSpc>
                        <a:spcAft>
                          <a:spcPts val="0"/>
                        </a:spcAft>
                      </a:pPr>
                      <a:r>
                        <a:rPr lang="es-ES_tradnl" sz="2400" b="1" dirty="0" smtClean="0">
                          <a:solidFill>
                            <a:srgbClr val="434343"/>
                          </a:solidFill>
                        </a:rPr>
                        <a:t>SNIH16</a:t>
                      </a:r>
                      <a:endParaRPr lang="es-ES_tradnl" sz="2400" b="1" dirty="0">
                        <a:solidFill>
                          <a:srgbClr val="434343"/>
                        </a:solidFill>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rgbClr val="A8D487"/>
                    </a:solidFill>
                  </a:tcPr>
                </a:tc>
                <a:tc>
                  <a:txBody>
                    <a:bodyPr/>
                    <a:lstStyle/>
                    <a:p>
                      <a:pPr indent="0" algn="ctr">
                        <a:lnSpc>
                          <a:spcPts val="1200"/>
                        </a:lnSpc>
                        <a:spcAft>
                          <a:spcPts val="0"/>
                        </a:spcAft>
                      </a:pPr>
                      <a:r>
                        <a:rPr lang="es-ES_tradnl" sz="2400" b="1" dirty="0" smtClean="0">
                          <a:solidFill>
                            <a:srgbClr val="434343"/>
                          </a:solidFill>
                        </a:rPr>
                        <a:t>SNIH16</a:t>
                      </a:r>
                      <a:endParaRPr lang="es-ES_tradnl" sz="2400" b="1" dirty="0">
                        <a:solidFill>
                          <a:srgbClr val="434343"/>
                        </a:solidFill>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rgbClr val="A8D487"/>
                    </a:solidFill>
                  </a:tcPr>
                </a:tc>
                <a:tc>
                  <a:txBody>
                    <a:bodyPr/>
                    <a:lstStyle/>
                    <a:p>
                      <a:pPr indent="0" algn="ctr">
                        <a:lnSpc>
                          <a:spcPts val="1200"/>
                        </a:lnSpc>
                        <a:spcAft>
                          <a:spcPts val="0"/>
                        </a:spcAft>
                      </a:pPr>
                      <a:r>
                        <a:rPr lang="es-ES_tradnl" sz="2400" b="1" dirty="0" smtClean="0">
                          <a:solidFill>
                            <a:srgbClr val="434343"/>
                          </a:solidFill>
                        </a:rPr>
                        <a:t>SNIH16</a:t>
                      </a:r>
                      <a:endParaRPr lang="es-ES_tradnl" sz="2400" b="1" dirty="0">
                        <a:solidFill>
                          <a:srgbClr val="434343"/>
                        </a:solidFill>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rgbClr val="A8D487"/>
                    </a:solidFill>
                  </a:tcPr>
                </a:tc>
              </a:tr>
              <a:tr h="600163">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600163">
                <a:tc>
                  <a:txBody>
                    <a:bodyPr/>
                    <a:lstStyle/>
                    <a:p>
                      <a:pPr indent="0" algn="ctr">
                        <a:lnSpc>
                          <a:spcPts val="1200"/>
                        </a:lnSpc>
                        <a:spcAft>
                          <a:spcPts val="0"/>
                        </a:spcAft>
                      </a:pPr>
                      <a:r>
                        <a:rPr lang="es-ES_tradnl" sz="2000" smtClean="0"/>
                        <a:t>SNIH16</a:t>
                      </a:r>
                      <a:endParaRPr lang="es-ES_tradnl" sz="220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r>
              <a:tr h="600163">
                <a:tc>
                  <a:txBody>
                    <a:bodyPr/>
                    <a:lstStyle/>
                    <a:p>
                      <a:pPr indent="0" algn="ctr">
                        <a:lnSpc>
                          <a:spcPts val="1200"/>
                        </a:lnSpc>
                        <a:spcAft>
                          <a:spcPts val="0"/>
                        </a:spcAft>
                      </a:pPr>
                      <a:r>
                        <a:rPr lang="es-ES_tradnl" sz="2000" smtClean="0"/>
                        <a:t>SNIH16</a:t>
                      </a:r>
                      <a:endParaRPr lang="es-ES_tradnl" sz="220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r>
              <a:tr h="600163">
                <a:tc>
                  <a:txBody>
                    <a:bodyPr/>
                    <a:lstStyle/>
                    <a:p>
                      <a:pPr indent="0" algn="ctr">
                        <a:lnSpc>
                          <a:spcPts val="1200"/>
                        </a:lnSpc>
                        <a:spcAft>
                          <a:spcPts val="0"/>
                        </a:spcAft>
                      </a:pPr>
                      <a:r>
                        <a:rPr lang="es-ES_tradnl" sz="2000" smtClean="0"/>
                        <a:t>SNIH16</a:t>
                      </a:r>
                      <a:endParaRPr lang="es-ES_tradnl" sz="220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r>
              <a:tr h="600163">
                <a:tc>
                  <a:txBody>
                    <a:bodyPr/>
                    <a:lstStyle/>
                    <a:p>
                      <a:pPr indent="0" algn="ctr">
                        <a:lnSpc>
                          <a:spcPts val="1200"/>
                        </a:lnSpc>
                        <a:spcAft>
                          <a:spcPts val="0"/>
                        </a:spcAft>
                      </a:pPr>
                      <a:r>
                        <a:rPr lang="es-ES_tradnl" sz="2000" smtClean="0"/>
                        <a:t>SNIH16</a:t>
                      </a:r>
                      <a:endParaRPr lang="es-ES_tradnl" sz="220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r>
              <a:tr h="600163">
                <a:tc>
                  <a:txBody>
                    <a:bodyPr/>
                    <a:lstStyle/>
                    <a:p>
                      <a:pPr indent="0" algn="ctr">
                        <a:lnSpc>
                          <a:spcPts val="1200"/>
                        </a:lnSpc>
                        <a:spcAft>
                          <a:spcPts val="0"/>
                        </a:spcAft>
                      </a:pPr>
                      <a:r>
                        <a:rPr lang="es-ES_tradnl" sz="2000" smtClean="0"/>
                        <a:t>SNIH16</a:t>
                      </a:r>
                      <a:endParaRPr lang="es-ES_tradnl" sz="2200">
                        <a:effectLst/>
                        <a:latin typeface="Calibri" charset="0"/>
                        <a:ea typeface="Calibri" charset="0"/>
                        <a:cs typeface="Calibri"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ts val="1200"/>
                        </a:lnSpc>
                        <a:spcAft>
                          <a:spcPts val="0"/>
                        </a:spcAft>
                      </a:pPr>
                      <a:r>
                        <a:rPr lang="es-ES_tradnl" sz="2000" smtClean="0"/>
                        <a:t>SNIH16</a:t>
                      </a:r>
                      <a:endParaRPr lang="es-ES_tradnl" sz="2200" dirty="0">
                        <a:effectLst/>
                        <a:latin typeface="Calibri" charset="0"/>
                        <a:ea typeface="Calibri" charset="0"/>
                        <a:cs typeface="Calibri"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ts val="1200"/>
                        </a:lnSpc>
                        <a:spcAft>
                          <a:spcPts val="0"/>
                        </a:spcAft>
                      </a:pPr>
                      <a:r>
                        <a:rPr lang="es-ES_tradnl" sz="2000" dirty="0" smtClean="0"/>
                        <a:t>SNIH16</a:t>
                      </a:r>
                      <a:endParaRPr lang="es-ES_tradnl" sz="2200" dirty="0">
                        <a:effectLst/>
                        <a:latin typeface="Calibri" charset="0"/>
                        <a:ea typeface="Calibri" charset="0"/>
                        <a:cs typeface="Calibri"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Rectángulo 15"/>
          <p:cNvSpPr/>
          <p:nvPr/>
        </p:nvSpPr>
        <p:spPr>
          <a:xfrm>
            <a:off x="12973541" y="15551572"/>
            <a:ext cx="8328657" cy="517065"/>
          </a:xfrm>
          <a:prstGeom prst="rect">
            <a:avLst/>
          </a:prstGeom>
        </p:spPr>
        <p:txBody>
          <a:bodyPr wrap="square">
            <a:spAutoFit/>
          </a:bodyPr>
          <a:lstStyle/>
          <a:p>
            <a:pPr algn="ctr">
              <a:lnSpc>
                <a:spcPct val="115000"/>
              </a:lnSpc>
              <a:spcAft>
                <a:spcPts val="0"/>
              </a:spcAft>
            </a:pPr>
            <a:r>
              <a:rPr lang="es-ES_tradnl" sz="2400" b="1" dirty="0">
                <a:solidFill>
                  <a:srgbClr val="434343"/>
                </a:solidFill>
                <a:latin typeface="Calibri" charset="0"/>
                <a:ea typeface="Calibri" charset="0"/>
                <a:cs typeface="Calibri" charset="0"/>
              </a:rPr>
              <a:t>Tabla </a:t>
            </a:r>
            <a:r>
              <a:rPr lang="es-ES_tradnl" sz="2400" b="1" dirty="0" smtClean="0">
                <a:solidFill>
                  <a:srgbClr val="434343"/>
                </a:solidFill>
                <a:latin typeface="Calibri" charset="0"/>
                <a:ea typeface="Calibri" charset="0"/>
                <a:cs typeface="Calibri" charset="0"/>
              </a:rPr>
              <a:t>1.  Ejemplo de tabla</a:t>
            </a:r>
            <a:endParaRPr lang="es-ES_tradnl" sz="2400" b="1" dirty="0">
              <a:solidFill>
                <a:srgbClr val="434343"/>
              </a:solidFill>
              <a:latin typeface="Calibri" charset="0"/>
              <a:ea typeface="Calibri" charset="0"/>
              <a:cs typeface="Calibri" charset="0"/>
            </a:endParaRPr>
          </a:p>
        </p:txBody>
      </p:sp>
      <p:sp>
        <p:nvSpPr>
          <p:cNvPr id="17" name="Marcador de imagen 16"/>
          <p:cNvSpPr>
            <a:spLocks noGrp="1"/>
          </p:cNvSpPr>
          <p:nvPr>
            <p:ph type="pic" sz="quarter" idx="10"/>
          </p:nvPr>
        </p:nvSpPr>
        <p:spPr>
          <a:xfrm>
            <a:off x="15513974" y="304075"/>
            <a:ext cx="2774619" cy="2988000"/>
          </a:xfrm>
        </p:spPr>
      </p:sp>
      <p:sp>
        <p:nvSpPr>
          <p:cNvPr id="19" name="Marcador de imagen 18"/>
          <p:cNvSpPr>
            <a:spLocks noGrp="1"/>
          </p:cNvSpPr>
          <p:nvPr>
            <p:ph type="pic" sz="quarter" idx="11"/>
          </p:nvPr>
        </p:nvSpPr>
        <p:spPr>
          <a:xfrm>
            <a:off x="18401821" y="308504"/>
            <a:ext cx="2758127" cy="2988000"/>
          </a:xfrm>
        </p:spPr>
      </p:sp>
      <p:sp>
        <p:nvSpPr>
          <p:cNvPr id="8" name="CuadroTexto 7"/>
          <p:cNvSpPr txBox="1"/>
          <p:nvPr/>
        </p:nvSpPr>
        <p:spPr>
          <a:xfrm>
            <a:off x="3526954" y="689593"/>
            <a:ext cx="11498019" cy="861774"/>
          </a:xfrm>
          <a:prstGeom prst="rect">
            <a:avLst/>
          </a:prstGeom>
          <a:solidFill>
            <a:schemeClr val="bg1">
              <a:lumMod val="95000"/>
            </a:schemeClr>
          </a:solidFill>
        </p:spPr>
        <p:txBody>
          <a:bodyPr wrap="none" rtlCol="0">
            <a:spAutoFit/>
          </a:bodyPr>
          <a:lstStyle/>
          <a:p>
            <a:r>
              <a:rPr lang="es-ES_tradnl" sz="5000" dirty="0" smtClean="0">
                <a:solidFill>
                  <a:srgbClr val="00B050"/>
                </a:solidFill>
              </a:rPr>
              <a:t>II Simposio Nacional de Ingeniería Hortícola</a:t>
            </a:r>
            <a:endParaRPr lang="es-ES_tradnl" sz="5000" dirty="0">
              <a:solidFill>
                <a:srgbClr val="00B050"/>
              </a:solidFill>
            </a:endParaRPr>
          </a:p>
        </p:txBody>
      </p:sp>
      <p:grpSp>
        <p:nvGrpSpPr>
          <p:cNvPr id="30" name="Agrupar 29"/>
          <p:cNvGrpSpPr/>
          <p:nvPr/>
        </p:nvGrpSpPr>
        <p:grpSpPr>
          <a:xfrm>
            <a:off x="10349412" y="21680636"/>
            <a:ext cx="10951647" cy="5853913"/>
            <a:chOff x="10197012" y="21528236"/>
            <a:chExt cx="11089230" cy="4082847"/>
          </a:xfrm>
        </p:grpSpPr>
        <p:sp>
          <p:nvSpPr>
            <p:cNvPr id="31" name="Rectángulo 30"/>
            <p:cNvSpPr/>
            <p:nvPr/>
          </p:nvSpPr>
          <p:spPr>
            <a:xfrm>
              <a:off x="10197012" y="21528236"/>
              <a:ext cx="11089230"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a:solidFill>
                    <a:srgbClr val="A8D487"/>
                  </a:solidFill>
                </a:rPr>
                <a:t>Conclusiones</a:t>
              </a:r>
            </a:p>
          </p:txBody>
        </p:sp>
        <p:sp>
          <p:nvSpPr>
            <p:cNvPr id="32" name="Rectángulo 31"/>
            <p:cNvSpPr/>
            <p:nvPr/>
          </p:nvSpPr>
          <p:spPr>
            <a:xfrm>
              <a:off x="10197013" y="22236122"/>
              <a:ext cx="11089228" cy="3374961"/>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algn="just">
                <a:spcBef>
                  <a:spcPts val="600"/>
                </a:spcBef>
              </a:pPr>
              <a:r>
                <a:rPr lang="es-ES_tradnl" sz="2000" dirty="0"/>
                <a:t>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a:t>
              </a:r>
              <a:endParaRPr lang="es-ES" sz="2000" dirty="0"/>
            </a:p>
          </p:txBody>
        </p:sp>
      </p:grpSp>
      <p:grpSp>
        <p:nvGrpSpPr>
          <p:cNvPr id="33" name="Agrupar 32"/>
          <p:cNvGrpSpPr/>
          <p:nvPr/>
        </p:nvGrpSpPr>
        <p:grpSpPr>
          <a:xfrm>
            <a:off x="589178" y="28335469"/>
            <a:ext cx="9264977" cy="2913847"/>
            <a:chOff x="10197012" y="21528236"/>
            <a:chExt cx="11089230" cy="2913847"/>
          </a:xfrm>
        </p:grpSpPr>
        <p:sp>
          <p:nvSpPr>
            <p:cNvPr id="34" name="Rectángulo 33"/>
            <p:cNvSpPr/>
            <p:nvPr/>
          </p:nvSpPr>
          <p:spPr>
            <a:xfrm>
              <a:off x="10197012" y="21528236"/>
              <a:ext cx="11089230" cy="707886"/>
            </a:xfrm>
            <a:prstGeom prst="rect">
              <a:avLst/>
            </a:prstGeom>
            <a:solidFill>
              <a:srgbClr val="434343"/>
            </a:solidFill>
            <a:ln w="38100">
              <a:solidFill>
                <a:srgbClr val="434343"/>
              </a:solidFill>
            </a:ln>
          </p:spPr>
          <p:style>
            <a:lnRef idx="0">
              <a:schemeClr val="accent1"/>
            </a:lnRef>
            <a:fillRef idx="3">
              <a:schemeClr val="accent1"/>
            </a:fillRef>
            <a:effectRef idx="3">
              <a:schemeClr val="accent1"/>
            </a:effectRef>
            <a:fontRef idx="minor">
              <a:schemeClr val="lt1"/>
            </a:fontRef>
          </p:style>
          <p:txBody>
            <a:bodyPr wrap="square" lIns="143979" rtlCol="0" anchor="ctr">
              <a:spAutoFit/>
            </a:bodyPr>
            <a:lstStyle/>
            <a:p>
              <a:r>
                <a:rPr lang="es-ES" sz="4000" b="1" dirty="0" smtClean="0">
                  <a:solidFill>
                    <a:srgbClr val="A8D487"/>
                  </a:solidFill>
                </a:rPr>
                <a:t>Referencias bibliográficas</a:t>
              </a:r>
              <a:endParaRPr lang="es-ES" sz="4000" b="1" dirty="0">
                <a:solidFill>
                  <a:srgbClr val="A8D487"/>
                </a:solidFill>
              </a:endParaRPr>
            </a:p>
          </p:txBody>
        </p:sp>
        <p:sp>
          <p:nvSpPr>
            <p:cNvPr id="35" name="Rectángulo 34"/>
            <p:cNvSpPr/>
            <p:nvPr/>
          </p:nvSpPr>
          <p:spPr>
            <a:xfrm>
              <a:off x="10197013" y="22236122"/>
              <a:ext cx="11089228" cy="2205961"/>
            </a:xfrm>
            <a:prstGeom prst="rect">
              <a:avLst/>
            </a:prstGeom>
            <a:noFill/>
            <a:ln w="28575">
              <a:solidFill>
                <a:srgbClr val="434343"/>
              </a:solidFill>
            </a:ln>
          </p:spPr>
          <p:style>
            <a:lnRef idx="2">
              <a:schemeClr val="accent1"/>
            </a:lnRef>
            <a:fillRef idx="1">
              <a:schemeClr val="lt1"/>
            </a:fillRef>
            <a:effectRef idx="0">
              <a:schemeClr val="accent1"/>
            </a:effectRef>
            <a:fontRef idx="minor">
              <a:schemeClr val="dk1"/>
            </a:fontRef>
          </p:style>
          <p:txBody>
            <a:bodyPr wrap="square" lIns="143979" rtlCol="0" anchor="t">
              <a:noAutofit/>
            </a:bodyPr>
            <a:lstStyle/>
            <a:p>
              <a:pPr algn="just">
                <a:spcBef>
                  <a:spcPts val="600"/>
                </a:spcBef>
              </a:pPr>
              <a:r>
                <a:rPr lang="es-ES_tradnl" sz="2000" dirty="0"/>
                <a:t>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SNIH16 </a:t>
              </a:r>
              <a:r>
                <a:rPr lang="es-ES_tradnl" sz="2000"/>
                <a:t>SNIH16 </a:t>
              </a:r>
              <a:r>
                <a:rPr lang="es-ES_tradnl" sz="2000" smtClean="0"/>
                <a:t>SNIH16.</a:t>
              </a:r>
              <a:endParaRPr lang="es-ES" sz="2000" dirty="0"/>
            </a:p>
          </p:txBody>
        </p:sp>
      </p:grpSp>
    </p:spTree>
    <p:extLst>
      <p:ext uri="{BB962C8B-B14F-4D97-AF65-F5344CB8AC3E}">
        <p14:creationId xmlns:p14="http://schemas.microsoft.com/office/powerpoint/2010/main" val="3189188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TotalTime>
  <Words>789</Words>
  <Application>Microsoft Macintosh PowerPoint</Application>
  <PresentationFormat>Personalizado</PresentationFormat>
  <Paragraphs>61</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Calibri</vt:lpstr>
      <vt:lpstr>ZapfHumnst BT</vt:lpstr>
      <vt:lpstr>Arial</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Sánchez</dc:creator>
  <cp:lastModifiedBy>Jorge Antonio</cp:lastModifiedBy>
  <cp:revision>93</cp:revision>
  <cp:lastPrinted>2014-09-19T10:33:13Z</cp:lastPrinted>
  <dcterms:created xsi:type="dcterms:W3CDTF">2012-02-22T17:07:40Z</dcterms:created>
  <dcterms:modified xsi:type="dcterms:W3CDTF">2015-12-17T11:57:14Z</dcterms:modified>
</cp:coreProperties>
</file>