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8" r:id="rId2"/>
  </p:sldIdLst>
  <p:sldSz cx="32399288" cy="43200638"/>
  <p:notesSz cx="6797675" cy="9928225"/>
  <p:defaultTextStyle>
    <a:defPPr>
      <a:defRPr lang="es-ES"/>
    </a:defPPr>
    <a:lvl1pPr algn="l" rtl="0" fontAlgn="base">
      <a:spcBef>
        <a:spcPct val="0"/>
      </a:spcBef>
      <a:spcAft>
        <a:spcPct val="0"/>
      </a:spcAft>
      <a:defRPr sz="8605" kern="1200">
        <a:solidFill>
          <a:schemeClr val="tx1"/>
        </a:solidFill>
        <a:latin typeface="Arial" pitchFamily="34" charset="0"/>
        <a:ea typeface="+mn-ea"/>
        <a:cs typeface="+mn-cs"/>
      </a:defRPr>
    </a:lvl1pPr>
    <a:lvl2pPr marL="1092778" algn="l" rtl="0" fontAlgn="base">
      <a:spcBef>
        <a:spcPct val="0"/>
      </a:spcBef>
      <a:spcAft>
        <a:spcPct val="0"/>
      </a:spcAft>
      <a:defRPr sz="8605" kern="1200">
        <a:solidFill>
          <a:schemeClr val="tx1"/>
        </a:solidFill>
        <a:latin typeface="Arial" pitchFamily="34" charset="0"/>
        <a:ea typeface="+mn-ea"/>
        <a:cs typeface="+mn-cs"/>
      </a:defRPr>
    </a:lvl2pPr>
    <a:lvl3pPr marL="2185557" algn="l" rtl="0" fontAlgn="base">
      <a:spcBef>
        <a:spcPct val="0"/>
      </a:spcBef>
      <a:spcAft>
        <a:spcPct val="0"/>
      </a:spcAft>
      <a:defRPr sz="8605" kern="1200">
        <a:solidFill>
          <a:schemeClr val="tx1"/>
        </a:solidFill>
        <a:latin typeface="Arial" pitchFamily="34" charset="0"/>
        <a:ea typeface="+mn-ea"/>
        <a:cs typeface="+mn-cs"/>
      </a:defRPr>
    </a:lvl3pPr>
    <a:lvl4pPr marL="3278335" algn="l" rtl="0" fontAlgn="base">
      <a:spcBef>
        <a:spcPct val="0"/>
      </a:spcBef>
      <a:spcAft>
        <a:spcPct val="0"/>
      </a:spcAft>
      <a:defRPr sz="8605" kern="1200">
        <a:solidFill>
          <a:schemeClr val="tx1"/>
        </a:solidFill>
        <a:latin typeface="Arial" pitchFamily="34" charset="0"/>
        <a:ea typeface="+mn-ea"/>
        <a:cs typeface="+mn-cs"/>
      </a:defRPr>
    </a:lvl4pPr>
    <a:lvl5pPr marL="4371114" algn="l" rtl="0" fontAlgn="base">
      <a:spcBef>
        <a:spcPct val="0"/>
      </a:spcBef>
      <a:spcAft>
        <a:spcPct val="0"/>
      </a:spcAft>
      <a:defRPr sz="8605" kern="1200">
        <a:solidFill>
          <a:schemeClr val="tx1"/>
        </a:solidFill>
        <a:latin typeface="Arial" pitchFamily="34" charset="0"/>
        <a:ea typeface="+mn-ea"/>
        <a:cs typeface="+mn-cs"/>
      </a:defRPr>
    </a:lvl5pPr>
    <a:lvl6pPr marL="5463892" algn="l" defTabSz="2185557" rtl="0" eaLnBrk="1" latinLnBrk="0" hangingPunct="1">
      <a:defRPr sz="8605" kern="1200">
        <a:solidFill>
          <a:schemeClr val="tx1"/>
        </a:solidFill>
        <a:latin typeface="Arial" pitchFamily="34" charset="0"/>
        <a:ea typeface="+mn-ea"/>
        <a:cs typeface="+mn-cs"/>
      </a:defRPr>
    </a:lvl6pPr>
    <a:lvl7pPr marL="6556671" algn="l" defTabSz="2185557" rtl="0" eaLnBrk="1" latinLnBrk="0" hangingPunct="1">
      <a:defRPr sz="8605" kern="1200">
        <a:solidFill>
          <a:schemeClr val="tx1"/>
        </a:solidFill>
        <a:latin typeface="Arial" pitchFamily="34" charset="0"/>
        <a:ea typeface="+mn-ea"/>
        <a:cs typeface="+mn-cs"/>
      </a:defRPr>
    </a:lvl7pPr>
    <a:lvl8pPr marL="7649448" algn="l" defTabSz="2185557" rtl="0" eaLnBrk="1" latinLnBrk="0" hangingPunct="1">
      <a:defRPr sz="8605" kern="1200">
        <a:solidFill>
          <a:schemeClr val="tx1"/>
        </a:solidFill>
        <a:latin typeface="Arial" pitchFamily="34" charset="0"/>
        <a:ea typeface="+mn-ea"/>
        <a:cs typeface="+mn-cs"/>
      </a:defRPr>
    </a:lvl8pPr>
    <a:lvl9pPr marL="8742227" algn="l" defTabSz="2185557" rtl="0" eaLnBrk="1" latinLnBrk="0" hangingPunct="1">
      <a:defRPr sz="8605"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13607" userDrawn="1">
          <p15:clr>
            <a:srgbClr val="A4A3A4"/>
          </p15:clr>
        </p15:guide>
        <p15:guide id="2" pos="1020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río Hernández Hofmann" initials="DHH" lastIdx="3" clrIdx="0">
    <p:extLst>
      <p:ext uri="{19B8F6BF-5375-455C-9EA6-DF929625EA0E}">
        <p15:presenceInfo xmlns:p15="http://schemas.microsoft.com/office/powerpoint/2012/main" userId="S::DHH624@inlumine.ual.es::ecc11ac3-1493-4d66-bc85-9a9baf319cad" providerId="AD"/>
      </p:ext>
    </p:extLst>
  </p:cmAuthor>
  <p:cmAuthor id="2" name="Usuario de Windows" initials="UdW" lastIdx="2" clrIdx="1">
    <p:extLst>
      <p:ext uri="{19B8F6BF-5375-455C-9EA6-DF929625EA0E}">
        <p15:presenceInfo xmlns:p15="http://schemas.microsoft.com/office/powerpoint/2012/main" userId="Usuario de Windows" providerId="None"/>
      </p:ext>
    </p:extLst>
  </p:cmAuthor>
  <p:cmAuthor id="3" name="MARIA GUADALUPE PINNA HERNANDEZ" initials="MGPH" lastIdx="1" clrIdx="2">
    <p:extLst>
      <p:ext uri="{19B8F6BF-5375-455C-9EA6-DF929625EA0E}">
        <p15:presenceInfo xmlns:p15="http://schemas.microsoft.com/office/powerpoint/2012/main" userId="MARIA GUADALUPE PINNA HERNAND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BF7F"/>
    <a:srgbClr val="007FAC"/>
    <a:srgbClr val="8FE2FF"/>
    <a:srgbClr val="B3EBFF"/>
    <a:srgbClr val="0AA2E6"/>
    <a:srgbClr val="0066FF"/>
    <a:srgbClr val="0000FF"/>
    <a:srgbClr val="408040"/>
    <a:srgbClr val="55BEE3"/>
    <a:srgbClr val="B7C9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1" autoAdjust="0"/>
    <p:restoredTop sz="88636" autoAdjust="0"/>
  </p:normalViewPr>
  <p:slideViewPr>
    <p:cSldViewPr>
      <p:cViewPr>
        <p:scale>
          <a:sx n="33" d="100"/>
          <a:sy n="33" d="100"/>
        </p:scale>
        <p:origin x="1788" y="-1986"/>
      </p:cViewPr>
      <p:guideLst>
        <p:guide orient="horz" pos="13607"/>
        <p:guide pos="10205"/>
      </p:guideLst>
    </p:cSldViewPr>
  </p:slideViewPr>
  <p:notesTextViewPr>
    <p:cViewPr>
      <p:scale>
        <a:sx n="100" d="100"/>
        <a:sy n="100" d="100"/>
      </p:scale>
      <p:origin x="0" y="0"/>
    </p:cViewPr>
  </p:notesTextViewPr>
  <p:notesViewPr>
    <p:cSldViewPr>
      <p:cViewPr varScale="1">
        <p:scale>
          <a:sx n="116" d="100"/>
          <a:sy n="116" d="100"/>
        </p:scale>
        <p:origin x="494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s-ES"/>
          </a:p>
        </p:txBody>
      </p:sp>
      <p:sp>
        <p:nvSpPr>
          <p:cNvPr id="3075" name="Rectangle 3"/>
          <p:cNvSpPr>
            <a:spLocks noGrp="1" noChangeArrowheads="1"/>
          </p:cNvSpPr>
          <p:nvPr>
            <p:ph type="dt" idx="1"/>
          </p:nvPr>
        </p:nvSpPr>
        <p:spPr bwMode="auto">
          <a:xfrm>
            <a:off x="3850443"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s-ES"/>
          </a:p>
        </p:txBody>
      </p:sp>
      <p:sp>
        <p:nvSpPr>
          <p:cNvPr id="3076" name="Rectangle 4"/>
          <p:cNvSpPr>
            <a:spLocks noGrp="1" noRot="1" noChangeAspect="1" noChangeArrowheads="1" noTextEdit="1"/>
          </p:cNvSpPr>
          <p:nvPr>
            <p:ph type="sldImg" idx="2"/>
          </p:nvPr>
        </p:nvSpPr>
        <p:spPr bwMode="auto">
          <a:xfrm>
            <a:off x="2003425" y="744538"/>
            <a:ext cx="27908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79768" y="4715907"/>
            <a:ext cx="5438140"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3078" name="Rectangle 6"/>
          <p:cNvSpPr>
            <a:spLocks noGrp="1" noChangeArrowheads="1"/>
          </p:cNvSpPr>
          <p:nvPr>
            <p:ph type="ftr" sz="quarter" idx="4"/>
          </p:nvPr>
        </p:nvSpPr>
        <p:spPr bwMode="auto">
          <a:xfrm>
            <a:off x="0"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s-ES"/>
          </a:p>
        </p:txBody>
      </p:sp>
      <p:sp>
        <p:nvSpPr>
          <p:cNvPr id="3079" name="Rectangle 7"/>
          <p:cNvSpPr>
            <a:spLocks noGrp="1" noChangeArrowheads="1"/>
          </p:cNvSpPr>
          <p:nvPr>
            <p:ph type="sldNum" sz="quarter" idx="5"/>
          </p:nvPr>
        </p:nvSpPr>
        <p:spPr bwMode="auto">
          <a:xfrm>
            <a:off x="3850443"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B90D7C2-597B-4ED2-A46F-168E40E52E92}" type="slidenum">
              <a:rPr lang="es-ES"/>
              <a:pPr>
                <a:defRPr/>
              </a:pPr>
              <a:t>‹Nº›</a:t>
            </a:fld>
            <a:endParaRPr lang="es-ES"/>
          </a:p>
        </p:txBody>
      </p:sp>
    </p:spTree>
    <p:extLst>
      <p:ext uri="{BB962C8B-B14F-4D97-AF65-F5344CB8AC3E}">
        <p14:creationId xmlns:p14="http://schemas.microsoft.com/office/powerpoint/2010/main" val="40891918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868" kern="1200">
        <a:solidFill>
          <a:schemeClr val="tx1"/>
        </a:solidFill>
        <a:latin typeface="Arial" pitchFamily="34" charset="0"/>
        <a:ea typeface="+mn-ea"/>
        <a:cs typeface="+mn-cs"/>
      </a:defRPr>
    </a:lvl1pPr>
    <a:lvl2pPr marL="1092778" algn="l" rtl="0" eaLnBrk="0" fontAlgn="base" hangingPunct="0">
      <a:spcBef>
        <a:spcPct val="30000"/>
      </a:spcBef>
      <a:spcAft>
        <a:spcPct val="0"/>
      </a:spcAft>
      <a:defRPr sz="2868" kern="1200">
        <a:solidFill>
          <a:schemeClr val="tx1"/>
        </a:solidFill>
        <a:latin typeface="Arial" pitchFamily="34" charset="0"/>
        <a:ea typeface="+mn-ea"/>
        <a:cs typeface="+mn-cs"/>
      </a:defRPr>
    </a:lvl2pPr>
    <a:lvl3pPr marL="2185557" algn="l" rtl="0" eaLnBrk="0" fontAlgn="base" hangingPunct="0">
      <a:spcBef>
        <a:spcPct val="30000"/>
      </a:spcBef>
      <a:spcAft>
        <a:spcPct val="0"/>
      </a:spcAft>
      <a:defRPr sz="2868" kern="1200">
        <a:solidFill>
          <a:schemeClr val="tx1"/>
        </a:solidFill>
        <a:latin typeface="Arial" pitchFamily="34" charset="0"/>
        <a:ea typeface="+mn-ea"/>
        <a:cs typeface="+mn-cs"/>
      </a:defRPr>
    </a:lvl3pPr>
    <a:lvl4pPr marL="3278335" algn="l" rtl="0" eaLnBrk="0" fontAlgn="base" hangingPunct="0">
      <a:spcBef>
        <a:spcPct val="30000"/>
      </a:spcBef>
      <a:spcAft>
        <a:spcPct val="0"/>
      </a:spcAft>
      <a:defRPr sz="2868" kern="1200">
        <a:solidFill>
          <a:schemeClr val="tx1"/>
        </a:solidFill>
        <a:latin typeface="Arial" pitchFamily="34" charset="0"/>
        <a:ea typeface="+mn-ea"/>
        <a:cs typeface="+mn-cs"/>
      </a:defRPr>
    </a:lvl4pPr>
    <a:lvl5pPr marL="4371114" algn="l" rtl="0" eaLnBrk="0" fontAlgn="base" hangingPunct="0">
      <a:spcBef>
        <a:spcPct val="30000"/>
      </a:spcBef>
      <a:spcAft>
        <a:spcPct val="0"/>
      </a:spcAft>
      <a:defRPr sz="2868" kern="1200">
        <a:solidFill>
          <a:schemeClr val="tx1"/>
        </a:solidFill>
        <a:latin typeface="Arial" pitchFamily="34" charset="0"/>
        <a:ea typeface="+mn-ea"/>
        <a:cs typeface="+mn-cs"/>
      </a:defRPr>
    </a:lvl5pPr>
    <a:lvl6pPr marL="5463892" algn="l" defTabSz="2185557" rtl="0" eaLnBrk="1" latinLnBrk="0" hangingPunct="1">
      <a:defRPr sz="2868" kern="1200">
        <a:solidFill>
          <a:schemeClr val="tx1"/>
        </a:solidFill>
        <a:latin typeface="+mn-lt"/>
        <a:ea typeface="+mn-ea"/>
        <a:cs typeface="+mn-cs"/>
      </a:defRPr>
    </a:lvl6pPr>
    <a:lvl7pPr marL="6556671" algn="l" defTabSz="2185557" rtl="0" eaLnBrk="1" latinLnBrk="0" hangingPunct="1">
      <a:defRPr sz="2868" kern="1200">
        <a:solidFill>
          <a:schemeClr val="tx1"/>
        </a:solidFill>
        <a:latin typeface="+mn-lt"/>
        <a:ea typeface="+mn-ea"/>
        <a:cs typeface="+mn-cs"/>
      </a:defRPr>
    </a:lvl7pPr>
    <a:lvl8pPr marL="7649448" algn="l" defTabSz="2185557" rtl="0" eaLnBrk="1" latinLnBrk="0" hangingPunct="1">
      <a:defRPr sz="2868" kern="1200">
        <a:solidFill>
          <a:schemeClr val="tx1"/>
        </a:solidFill>
        <a:latin typeface="+mn-lt"/>
        <a:ea typeface="+mn-ea"/>
        <a:cs typeface="+mn-cs"/>
      </a:defRPr>
    </a:lvl8pPr>
    <a:lvl9pPr marL="8742227" algn="l" defTabSz="2185557" rtl="0" eaLnBrk="1" latinLnBrk="0" hangingPunct="1">
      <a:defRPr sz="286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003425" y="744538"/>
            <a:ext cx="2790825" cy="3722687"/>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9B90D7C2-597B-4ED2-A46F-168E40E52E92}" type="slidenum">
              <a:rPr lang="es-ES" smtClean="0"/>
              <a:pPr>
                <a:defRPr/>
              </a:pPr>
              <a:t>1</a:t>
            </a:fld>
            <a:endParaRPr lang="es-ES"/>
          </a:p>
        </p:txBody>
      </p:sp>
    </p:spTree>
    <p:extLst>
      <p:ext uri="{BB962C8B-B14F-4D97-AF65-F5344CB8AC3E}">
        <p14:creationId xmlns:p14="http://schemas.microsoft.com/office/powerpoint/2010/main" val="2516297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2428520" y="13419249"/>
            <a:ext cx="27542252" cy="9260453"/>
          </a:xfrm>
        </p:spPr>
        <p:txBody>
          <a:bodyPr/>
          <a:lstStyle/>
          <a:p>
            <a:r>
              <a:rPr lang="es-ES"/>
              <a:t>Haga clic para modificar el estilo de título del patrón</a:t>
            </a:r>
          </a:p>
        </p:txBody>
      </p:sp>
      <p:sp>
        <p:nvSpPr>
          <p:cNvPr id="3" name="2 Subtítulo"/>
          <p:cNvSpPr>
            <a:spLocks noGrp="1"/>
          </p:cNvSpPr>
          <p:nvPr>
            <p:ph type="subTitle" idx="1"/>
          </p:nvPr>
        </p:nvSpPr>
        <p:spPr>
          <a:xfrm>
            <a:off x="4861803" y="24479728"/>
            <a:ext cx="22675692" cy="11041433"/>
          </a:xfrm>
        </p:spPr>
        <p:txBody>
          <a:bodyPr/>
          <a:lstStyle>
            <a:lvl1pPr marL="0" indent="0" algn="ctr">
              <a:buNone/>
              <a:defRPr/>
            </a:lvl1pPr>
            <a:lvl2pPr marL="1006938" indent="0" algn="ctr">
              <a:buNone/>
              <a:defRPr/>
            </a:lvl2pPr>
            <a:lvl3pPr marL="2013877" indent="0" algn="ctr">
              <a:buNone/>
              <a:defRPr/>
            </a:lvl3pPr>
            <a:lvl4pPr marL="3020814" indent="0" algn="ctr">
              <a:buNone/>
              <a:defRPr/>
            </a:lvl4pPr>
            <a:lvl5pPr marL="4027753" indent="0" algn="ctr">
              <a:buNone/>
              <a:defRPr/>
            </a:lvl5pPr>
            <a:lvl6pPr marL="5034691" indent="0" algn="ctr">
              <a:buNone/>
              <a:defRPr/>
            </a:lvl6pPr>
            <a:lvl7pPr marL="6041629" indent="0" algn="ctr">
              <a:buNone/>
              <a:defRPr/>
            </a:lvl7pPr>
            <a:lvl8pPr marL="7048567" indent="0" algn="ctr">
              <a:buNone/>
              <a:defRPr/>
            </a:lvl8pPr>
            <a:lvl9pPr marL="8055505" indent="0" algn="ctr">
              <a:buNone/>
              <a:defRPr/>
            </a:lvl9pPr>
          </a:lstStyle>
          <a:p>
            <a:r>
              <a:rPr lang="es-ES"/>
              <a:t>Haga clic para modificar el estilo de subtítulo del patrón</a:t>
            </a:r>
          </a:p>
        </p:txBody>
      </p:sp>
      <p:sp>
        <p:nvSpPr>
          <p:cNvPr id="4" name="Rectangle 4"/>
          <p:cNvSpPr>
            <a:spLocks noGrp="1" noChangeArrowheads="1"/>
          </p:cNvSpPr>
          <p:nvPr>
            <p:ph type="dt" sz="half" idx="10"/>
          </p:nvPr>
        </p:nvSpPr>
        <p:spPr>
          <a:ln/>
        </p:spPr>
        <p:txBody>
          <a:bodyPr/>
          <a:lstStyle>
            <a:lvl1pPr>
              <a:defRPr/>
            </a:lvl1pPr>
          </a:lstStyle>
          <a:p>
            <a:endParaRPr lang="es-ES"/>
          </a:p>
        </p:txBody>
      </p:sp>
      <p:sp>
        <p:nvSpPr>
          <p:cNvPr id="5" name="Rectangle 5"/>
          <p:cNvSpPr>
            <a:spLocks noGrp="1" noChangeArrowheads="1"/>
          </p:cNvSpPr>
          <p:nvPr>
            <p:ph type="ftr" sz="quarter" idx="11"/>
          </p:nvPr>
        </p:nvSpPr>
        <p:spPr>
          <a:ln/>
        </p:spPr>
        <p:txBody>
          <a:bodyPr/>
          <a:lstStyle>
            <a:lvl1pPr>
              <a:defRPr/>
            </a:lvl1pPr>
          </a:lstStyle>
          <a:p>
            <a:endParaRPr lang="es-ES"/>
          </a:p>
        </p:txBody>
      </p:sp>
      <p:sp>
        <p:nvSpPr>
          <p:cNvPr id="6" name="Rectangle 6"/>
          <p:cNvSpPr>
            <a:spLocks noGrp="1" noChangeArrowheads="1"/>
          </p:cNvSpPr>
          <p:nvPr>
            <p:ph type="sldNum" sz="quarter" idx="12"/>
          </p:nvPr>
        </p:nvSpPr>
        <p:spPr>
          <a:ln/>
        </p:spPr>
        <p:txBody>
          <a:bodyPr/>
          <a:lstStyle>
            <a:lvl1pPr>
              <a:defRPr/>
            </a:lvl1pPr>
          </a:lstStyle>
          <a:p>
            <a:fld id="{3CD6659E-8552-4735-B0AD-B240A0D9C4DC}" type="slidenum">
              <a:rPr lang="es-ES"/>
              <a:pPr/>
              <a:t>‹Nº›</a:t>
            </a:fld>
            <a:endParaRPr lang="es-ES"/>
          </a:p>
        </p:txBody>
      </p:sp>
    </p:spTree>
    <p:extLst>
      <p:ext uri="{BB962C8B-B14F-4D97-AF65-F5344CB8AC3E}">
        <p14:creationId xmlns:p14="http://schemas.microsoft.com/office/powerpoint/2010/main" val="2167612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endParaRPr lang="es-ES"/>
          </a:p>
        </p:txBody>
      </p:sp>
      <p:sp>
        <p:nvSpPr>
          <p:cNvPr id="5" name="Rectangle 5"/>
          <p:cNvSpPr>
            <a:spLocks noGrp="1" noChangeArrowheads="1"/>
          </p:cNvSpPr>
          <p:nvPr>
            <p:ph type="ftr" sz="quarter" idx="11"/>
          </p:nvPr>
        </p:nvSpPr>
        <p:spPr>
          <a:ln/>
        </p:spPr>
        <p:txBody>
          <a:bodyPr/>
          <a:lstStyle>
            <a:lvl1pPr>
              <a:defRPr/>
            </a:lvl1pPr>
          </a:lstStyle>
          <a:p>
            <a:endParaRPr lang="es-ES"/>
          </a:p>
        </p:txBody>
      </p:sp>
      <p:sp>
        <p:nvSpPr>
          <p:cNvPr id="6" name="Rectangle 6"/>
          <p:cNvSpPr>
            <a:spLocks noGrp="1" noChangeArrowheads="1"/>
          </p:cNvSpPr>
          <p:nvPr>
            <p:ph type="sldNum" sz="quarter" idx="12"/>
          </p:nvPr>
        </p:nvSpPr>
        <p:spPr>
          <a:ln/>
        </p:spPr>
        <p:txBody>
          <a:bodyPr/>
          <a:lstStyle>
            <a:lvl1pPr>
              <a:defRPr/>
            </a:lvl1pPr>
          </a:lstStyle>
          <a:p>
            <a:fld id="{E395F96A-C0B9-4CD5-BA11-54CF2EB8804D}" type="slidenum">
              <a:rPr lang="es-ES"/>
              <a:pPr/>
              <a:t>‹Nº›</a:t>
            </a:fld>
            <a:endParaRPr lang="es-ES"/>
          </a:p>
        </p:txBody>
      </p:sp>
    </p:spTree>
    <p:extLst>
      <p:ext uri="{BB962C8B-B14F-4D97-AF65-F5344CB8AC3E}">
        <p14:creationId xmlns:p14="http://schemas.microsoft.com/office/powerpoint/2010/main" val="53771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23489963" y="1730185"/>
            <a:ext cx="7290314" cy="36860861"/>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1619012" y="1730185"/>
            <a:ext cx="21413817" cy="36860861"/>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endParaRPr lang="es-ES"/>
          </a:p>
        </p:txBody>
      </p:sp>
      <p:sp>
        <p:nvSpPr>
          <p:cNvPr id="5" name="Rectangle 5"/>
          <p:cNvSpPr>
            <a:spLocks noGrp="1" noChangeArrowheads="1"/>
          </p:cNvSpPr>
          <p:nvPr>
            <p:ph type="ftr" sz="quarter" idx="11"/>
          </p:nvPr>
        </p:nvSpPr>
        <p:spPr>
          <a:ln/>
        </p:spPr>
        <p:txBody>
          <a:bodyPr/>
          <a:lstStyle>
            <a:lvl1pPr>
              <a:defRPr/>
            </a:lvl1pPr>
          </a:lstStyle>
          <a:p>
            <a:endParaRPr lang="es-ES"/>
          </a:p>
        </p:txBody>
      </p:sp>
      <p:sp>
        <p:nvSpPr>
          <p:cNvPr id="6" name="Rectangle 6"/>
          <p:cNvSpPr>
            <a:spLocks noGrp="1" noChangeArrowheads="1"/>
          </p:cNvSpPr>
          <p:nvPr>
            <p:ph type="sldNum" sz="quarter" idx="12"/>
          </p:nvPr>
        </p:nvSpPr>
        <p:spPr>
          <a:ln/>
        </p:spPr>
        <p:txBody>
          <a:bodyPr/>
          <a:lstStyle>
            <a:lvl1pPr>
              <a:defRPr/>
            </a:lvl1pPr>
          </a:lstStyle>
          <a:p>
            <a:fld id="{C94FE699-D85C-403B-B9C7-3559A8CAD1D5}" type="slidenum">
              <a:rPr lang="es-ES"/>
              <a:pPr/>
              <a:t>‹Nº›</a:t>
            </a:fld>
            <a:endParaRPr lang="es-ES"/>
          </a:p>
        </p:txBody>
      </p:sp>
    </p:spTree>
    <p:extLst>
      <p:ext uri="{BB962C8B-B14F-4D97-AF65-F5344CB8AC3E}">
        <p14:creationId xmlns:p14="http://schemas.microsoft.com/office/powerpoint/2010/main" val="375709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endParaRPr lang="es-ES"/>
          </a:p>
        </p:txBody>
      </p:sp>
      <p:sp>
        <p:nvSpPr>
          <p:cNvPr id="5" name="Rectangle 5"/>
          <p:cNvSpPr>
            <a:spLocks noGrp="1" noChangeArrowheads="1"/>
          </p:cNvSpPr>
          <p:nvPr>
            <p:ph type="ftr" sz="quarter" idx="11"/>
          </p:nvPr>
        </p:nvSpPr>
        <p:spPr>
          <a:ln/>
        </p:spPr>
        <p:txBody>
          <a:bodyPr/>
          <a:lstStyle>
            <a:lvl1pPr>
              <a:defRPr/>
            </a:lvl1pPr>
          </a:lstStyle>
          <a:p>
            <a:endParaRPr lang="es-ES"/>
          </a:p>
        </p:txBody>
      </p:sp>
      <p:sp>
        <p:nvSpPr>
          <p:cNvPr id="6" name="Rectangle 6"/>
          <p:cNvSpPr>
            <a:spLocks noGrp="1" noChangeArrowheads="1"/>
          </p:cNvSpPr>
          <p:nvPr>
            <p:ph type="sldNum" sz="quarter" idx="12"/>
          </p:nvPr>
        </p:nvSpPr>
        <p:spPr>
          <a:ln/>
        </p:spPr>
        <p:txBody>
          <a:bodyPr/>
          <a:lstStyle>
            <a:lvl1pPr>
              <a:defRPr/>
            </a:lvl1pPr>
          </a:lstStyle>
          <a:p>
            <a:fld id="{F8280B77-93F3-4771-9067-57B0B9A0634A}" type="slidenum">
              <a:rPr lang="es-ES"/>
              <a:pPr/>
              <a:t>‹Nº›</a:t>
            </a:fld>
            <a:endParaRPr lang="es-ES"/>
          </a:p>
        </p:txBody>
      </p:sp>
    </p:spTree>
    <p:extLst>
      <p:ext uri="{BB962C8B-B14F-4D97-AF65-F5344CB8AC3E}">
        <p14:creationId xmlns:p14="http://schemas.microsoft.com/office/powerpoint/2010/main" val="1474898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2557088" y="27759141"/>
            <a:ext cx="27542252" cy="8581081"/>
          </a:xfrm>
        </p:spPr>
        <p:txBody>
          <a:bodyPr anchor="t"/>
          <a:lstStyle>
            <a:lvl1pPr algn="l">
              <a:defRPr sz="8778" b="1" cap="all"/>
            </a:lvl1pPr>
          </a:lstStyle>
          <a:p>
            <a:r>
              <a:rPr lang="es-ES"/>
              <a:t>Haga clic para modificar el estilo de título del patrón</a:t>
            </a:r>
          </a:p>
        </p:txBody>
      </p:sp>
      <p:sp>
        <p:nvSpPr>
          <p:cNvPr id="3" name="2 Marcador de texto"/>
          <p:cNvSpPr>
            <a:spLocks noGrp="1"/>
          </p:cNvSpPr>
          <p:nvPr>
            <p:ph type="body" idx="1"/>
          </p:nvPr>
        </p:nvSpPr>
        <p:spPr>
          <a:xfrm>
            <a:off x="2557088" y="18311382"/>
            <a:ext cx="27542252" cy="9447759"/>
          </a:xfrm>
        </p:spPr>
        <p:txBody>
          <a:bodyPr anchor="b"/>
          <a:lstStyle>
            <a:lvl1pPr marL="0" indent="0">
              <a:buNone/>
              <a:defRPr sz="4436"/>
            </a:lvl1pPr>
            <a:lvl2pPr marL="1006938" indent="0">
              <a:buNone/>
              <a:defRPr sz="3964"/>
            </a:lvl2pPr>
            <a:lvl3pPr marL="2013877" indent="0">
              <a:buNone/>
              <a:defRPr sz="3492"/>
            </a:lvl3pPr>
            <a:lvl4pPr marL="3020814" indent="0">
              <a:buNone/>
              <a:defRPr sz="3115"/>
            </a:lvl4pPr>
            <a:lvl5pPr marL="4027753" indent="0">
              <a:buNone/>
              <a:defRPr sz="3115"/>
            </a:lvl5pPr>
            <a:lvl6pPr marL="5034691" indent="0">
              <a:buNone/>
              <a:defRPr sz="3115"/>
            </a:lvl6pPr>
            <a:lvl7pPr marL="6041629" indent="0">
              <a:buNone/>
              <a:defRPr sz="3115"/>
            </a:lvl7pPr>
            <a:lvl8pPr marL="7048567" indent="0">
              <a:buNone/>
              <a:defRPr sz="3115"/>
            </a:lvl8pPr>
            <a:lvl9pPr marL="8055505" indent="0">
              <a:buNone/>
              <a:defRPr sz="3115"/>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endParaRPr lang="es-ES"/>
          </a:p>
        </p:txBody>
      </p:sp>
      <p:sp>
        <p:nvSpPr>
          <p:cNvPr id="5" name="Rectangle 5"/>
          <p:cNvSpPr>
            <a:spLocks noGrp="1" noChangeArrowheads="1"/>
          </p:cNvSpPr>
          <p:nvPr>
            <p:ph type="ftr" sz="quarter" idx="11"/>
          </p:nvPr>
        </p:nvSpPr>
        <p:spPr>
          <a:ln/>
        </p:spPr>
        <p:txBody>
          <a:bodyPr/>
          <a:lstStyle>
            <a:lvl1pPr>
              <a:defRPr/>
            </a:lvl1pPr>
          </a:lstStyle>
          <a:p>
            <a:endParaRPr lang="es-ES"/>
          </a:p>
        </p:txBody>
      </p:sp>
      <p:sp>
        <p:nvSpPr>
          <p:cNvPr id="6" name="Rectangle 6"/>
          <p:cNvSpPr>
            <a:spLocks noGrp="1" noChangeArrowheads="1"/>
          </p:cNvSpPr>
          <p:nvPr>
            <p:ph type="sldNum" sz="quarter" idx="12"/>
          </p:nvPr>
        </p:nvSpPr>
        <p:spPr>
          <a:ln/>
        </p:spPr>
        <p:txBody>
          <a:bodyPr/>
          <a:lstStyle>
            <a:lvl1pPr>
              <a:defRPr/>
            </a:lvl1pPr>
          </a:lstStyle>
          <a:p>
            <a:fld id="{6FD1224B-766A-4B0B-912B-03E6F17E9CFB}" type="slidenum">
              <a:rPr lang="es-ES"/>
              <a:pPr/>
              <a:t>‹Nº›</a:t>
            </a:fld>
            <a:endParaRPr lang="es-ES"/>
          </a:p>
        </p:txBody>
      </p:sp>
    </p:spTree>
    <p:extLst>
      <p:ext uri="{BB962C8B-B14F-4D97-AF65-F5344CB8AC3E}">
        <p14:creationId xmlns:p14="http://schemas.microsoft.com/office/powerpoint/2010/main" val="540092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1619014" y="10079517"/>
            <a:ext cx="14352066" cy="28511531"/>
          </a:xfrm>
        </p:spPr>
        <p:txBody>
          <a:bodyPr/>
          <a:lstStyle>
            <a:lvl1pPr>
              <a:defRPr sz="6135"/>
            </a:lvl1pPr>
            <a:lvl2pPr>
              <a:defRPr sz="5286"/>
            </a:lvl2pPr>
            <a:lvl3pPr>
              <a:defRPr sz="4436"/>
            </a:lvl3pPr>
            <a:lvl4pPr>
              <a:defRPr sz="3964"/>
            </a:lvl4pPr>
            <a:lvl5pPr>
              <a:defRPr sz="3964"/>
            </a:lvl5pPr>
            <a:lvl6pPr>
              <a:defRPr sz="3964"/>
            </a:lvl6pPr>
            <a:lvl7pPr>
              <a:defRPr sz="3964"/>
            </a:lvl7pPr>
            <a:lvl8pPr>
              <a:defRPr sz="3964"/>
            </a:lvl8pPr>
            <a:lvl9pPr>
              <a:defRPr sz="3964"/>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16428212" y="10079517"/>
            <a:ext cx="14352066" cy="28511531"/>
          </a:xfrm>
        </p:spPr>
        <p:txBody>
          <a:bodyPr/>
          <a:lstStyle>
            <a:lvl1pPr>
              <a:defRPr sz="6135"/>
            </a:lvl1pPr>
            <a:lvl2pPr>
              <a:defRPr sz="5286"/>
            </a:lvl2pPr>
            <a:lvl3pPr>
              <a:defRPr sz="4436"/>
            </a:lvl3pPr>
            <a:lvl4pPr>
              <a:defRPr sz="3964"/>
            </a:lvl4pPr>
            <a:lvl5pPr>
              <a:defRPr sz="3964"/>
            </a:lvl5pPr>
            <a:lvl6pPr>
              <a:defRPr sz="3964"/>
            </a:lvl6pPr>
            <a:lvl7pPr>
              <a:defRPr sz="3964"/>
            </a:lvl7pPr>
            <a:lvl8pPr>
              <a:defRPr sz="3964"/>
            </a:lvl8pPr>
            <a:lvl9pPr>
              <a:defRPr sz="3964"/>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endParaRPr lang="es-ES"/>
          </a:p>
        </p:txBody>
      </p:sp>
      <p:sp>
        <p:nvSpPr>
          <p:cNvPr id="6" name="Rectangle 5"/>
          <p:cNvSpPr>
            <a:spLocks noGrp="1" noChangeArrowheads="1"/>
          </p:cNvSpPr>
          <p:nvPr>
            <p:ph type="ftr" sz="quarter" idx="11"/>
          </p:nvPr>
        </p:nvSpPr>
        <p:spPr>
          <a:ln/>
        </p:spPr>
        <p:txBody>
          <a:bodyPr/>
          <a:lstStyle>
            <a:lvl1pPr>
              <a:defRPr/>
            </a:lvl1pPr>
          </a:lstStyle>
          <a:p>
            <a:endParaRPr lang="es-ES"/>
          </a:p>
        </p:txBody>
      </p:sp>
      <p:sp>
        <p:nvSpPr>
          <p:cNvPr id="7" name="Rectangle 6"/>
          <p:cNvSpPr>
            <a:spLocks noGrp="1" noChangeArrowheads="1"/>
          </p:cNvSpPr>
          <p:nvPr>
            <p:ph type="sldNum" sz="quarter" idx="12"/>
          </p:nvPr>
        </p:nvSpPr>
        <p:spPr>
          <a:ln/>
        </p:spPr>
        <p:txBody>
          <a:bodyPr/>
          <a:lstStyle>
            <a:lvl1pPr>
              <a:defRPr/>
            </a:lvl1pPr>
          </a:lstStyle>
          <a:p>
            <a:fld id="{A4F70E20-998A-48C1-B05F-2A3E8545901C}" type="slidenum">
              <a:rPr lang="es-ES"/>
              <a:pPr/>
              <a:t>‹Nº›</a:t>
            </a:fld>
            <a:endParaRPr lang="es-ES"/>
          </a:p>
        </p:txBody>
      </p:sp>
    </p:spTree>
    <p:extLst>
      <p:ext uri="{BB962C8B-B14F-4D97-AF65-F5344CB8AC3E}">
        <p14:creationId xmlns:p14="http://schemas.microsoft.com/office/powerpoint/2010/main" val="4148882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1619015" y="9669985"/>
            <a:ext cx="14313971" cy="4031805"/>
          </a:xfrm>
        </p:spPr>
        <p:txBody>
          <a:bodyPr anchor="b"/>
          <a:lstStyle>
            <a:lvl1pPr marL="0" indent="0">
              <a:buNone/>
              <a:defRPr sz="5286" b="1"/>
            </a:lvl1pPr>
            <a:lvl2pPr marL="1006938" indent="0">
              <a:buNone/>
              <a:defRPr sz="4436" b="1"/>
            </a:lvl2pPr>
            <a:lvl3pPr marL="2013877" indent="0">
              <a:buNone/>
              <a:defRPr sz="3964" b="1"/>
            </a:lvl3pPr>
            <a:lvl4pPr marL="3020814" indent="0">
              <a:buNone/>
              <a:defRPr sz="3492" b="1"/>
            </a:lvl4pPr>
            <a:lvl5pPr marL="4027753" indent="0">
              <a:buNone/>
              <a:defRPr sz="3492" b="1"/>
            </a:lvl5pPr>
            <a:lvl6pPr marL="5034691" indent="0">
              <a:buNone/>
              <a:defRPr sz="3492" b="1"/>
            </a:lvl6pPr>
            <a:lvl7pPr marL="6041629" indent="0">
              <a:buNone/>
              <a:defRPr sz="3492" b="1"/>
            </a:lvl7pPr>
            <a:lvl8pPr marL="7048567" indent="0">
              <a:buNone/>
              <a:defRPr sz="3492" b="1"/>
            </a:lvl8pPr>
            <a:lvl9pPr marL="8055505" indent="0">
              <a:buNone/>
              <a:defRPr sz="3492" b="1"/>
            </a:lvl9pPr>
          </a:lstStyle>
          <a:p>
            <a:pPr lvl="0"/>
            <a:r>
              <a:rPr lang="es-ES"/>
              <a:t>Haga clic para modificar el estilo de texto del patrón</a:t>
            </a:r>
          </a:p>
        </p:txBody>
      </p:sp>
      <p:sp>
        <p:nvSpPr>
          <p:cNvPr id="4" name="3 Marcador de contenido"/>
          <p:cNvSpPr>
            <a:spLocks noGrp="1"/>
          </p:cNvSpPr>
          <p:nvPr>
            <p:ph sz="half" idx="2"/>
          </p:nvPr>
        </p:nvSpPr>
        <p:spPr>
          <a:xfrm>
            <a:off x="1619015" y="13701790"/>
            <a:ext cx="14313971" cy="24889256"/>
          </a:xfrm>
        </p:spPr>
        <p:txBody>
          <a:bodyPr/>
          <a:lstStyle>
            <a:lvl1pPr>
              <a:defRPr sz="5286"/>
            </a:lvl1pPr>
            <a:lvl2pPr>
              <a:defRPr sz="4436"/>
            </a:lvl2pPr>
            <a:lvl3pPr>
              <a:defRPr sz="3964"/>
            </a:lvl3pPr>
            <a:lvl4pPr>
              <a:defRPr sz="3492"/>
            </a:lvl4pPr>
            <a:lvl5pPr>
              <a:defRPr sz="3492"/>
            </a:lvl5pPr>
            <a:lvl6pPr>
              <a:defRPr sz="3492"/>
            </a:lvl6pPr>
            <a:lvl7pPr>
              <a:defRPr sz="3492"/>
            </a:lvl7pPr>
            <a:lvl8pPr>
              <a:defRPr sz="3492"/>
            </a:lvl8pPr>
            <a:lvl9pPr>
              <a:defRPr sz="3492"/>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16456783" y="9669985"/>
            <a:ext cx="14323494" cy="4031805"/>
          </a:xfrm>
        </p:spPr>
        <p:txBody>
          <a:bodyPr anchor="b"/>
          <a:lstStyle>
            <a:lvl1pPr marL="0" indent="0">
              <a:buNone/>
              <a:defRPr sz="5286" b="1"/>
            </a:lvl1pPr>
            <a:lvl2pPr marL="1006938" indent="0">
              <a:buNone/>
              <a:defRPr sz="4436" b="1"/>
            </a:lvl2pPr>
            <a:lvl3pPr marL="2013877" indent="0">
              <a:buNone/>
              <a:defRPr sz="3964" b="1"/>
            </a:lvl3pPr>
            <a:lvl4pPr marL="3020814" indent="0">
              <a:buNone/>
              <a:defRPr sz="3492" b="1"/>
            </a:lvl4pPr>
            <a:lvl5pPr marL="4027753" indent="0">
              <a:buNone/>
              <a:defRPr sz="3492" b="1"/>
            </a:lvl5pPr>
            <a:lvl6pPr marL="5034691" indent="0">
              <a:buNone/>
              <a:defRPr sz="3492" b="1"/>
            </a:lvl6pPr>
            <a:lvl7pPr marL="6041629" indent="0">
              <a:buNone/>
              <a:defRPr sz="3492" b="1"/>
            </a:lvl7pPr>
            <a:lvl8pPr marL="7048567" indent="0">
              <a:buNone/>
              <a:defRPr sz="3492" b="1"/>
            </a:lvl8pPr>
            <a:lvl9pPr marL="8055505" indent="0">
              <a:buNone/>
              <a:defRPr sz="3492" b="1"/>
            </a:lvl9pPr>
          </a:lstStyle>
          <a:p>
            <a:pPr lvl="0"/>
            <a:r>
              <a:rPr lang="es-ES"/>
              <a:t>Haga clic para modificar el estilo de texto del patrón</a:t>
            </a:r>
          </a:p>
        </p:txBody>
      </p:sp>
      <p:sp>
        <p:nvSpPr>
          <p:cNvPr id="6" name="5 Marcador de contenido"/>
          <p:cNvSpPr>
            <a:spLocks noGrp="1"/>
          </p:cNvSpPr>
          <p:nvPr>
            <p:ph sz="quarter" idx="4"/>
          </p:nvPr>
        </p:nvSpPr>
        <p:spPr>
          <a:xfrm>
            <a:off x="16456783" y="13701790"/>
            <a:ext cx="14323494" cy="24889256"/>
          </a:xfrm>
        </p:spPr>
        <p:txBody>
          <a:bodyPr/>
          <a:lstStyle>
            <a:lvl1pPr>
              <a:defRPr sz="5286"/>
            </a:lvl1pPr>
            <a:lvl2pPr>
              <a:defRPr sz="4436"/>
            </a:lvl2pPr>
            <a:lvl3pPr>
              <a:defRPr sz="3964"/>
            </a:lvl3pPr>
            <a:lvl4pPr>
              <a:defRPr sz="3492"/>
            </a:lvl4pPr>
            <a:lvl5pPr>
              <a:defRPr sz="3492"/>
            </a:lvl5pPr>
            <a:lvl6pPr>
              <a:defRPr sz="3492"/>
            </a:lvl6pPr>
            <a:lvl7pPr>
              <a:defRPr sz="3492"/>
            </a:lvl7pPr>
            <a:lvl8pPr>
              <a:defRPr sz="3492"/>
            </a:lvl8pPr>
            <a:lvl9pPr>
              <a:defRPr sz="3492"/>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4"/>
          <p:cNvSpPr>
            <a:spLocks noGrp="1" noChangeArrowheads="1"/>
          </p:cNvSpPr>
          <p:nvPr>
            <p:ph type="dt" sz="half" idx="10"/>
          </p:nvPr>
        </p:nvSpPr>
        <p:spPr>
          <a:ln/>
        </p:spPr>
        <p:txBody>
          <a:bodyPr/>
          <a:lstStyle>
            <a:lvl1pPr>
              <a:defRPr/>
            </a:lvl1pPr>
          </a:lstStyle>
          <a:p>
            <a:endParaRPr lang="es-ES"/>
          </a:p>
        </p:txBody>
      </p:sp>
      <p:sp>
        <p:nvSpPr>
          <p:cNvPr id="8" name="Rectangle 5"/>
          <p:cNvSpPr>
            <a:spLocks noGrp="1" noChangeArrowheads="1"/>
          </p:cNvSpPr>
          <p:nvPr>
            <p:ph type="ftr" sz="quarter" idx="11"/>
          </p:nvPr>
        </p:nvSpPr>
        <p:spPr>
          <a:ln/>
        </p:spPr>
        <p:txBody>
          <a:bodyPr/>
          <a:lstStyle>
            <a:lvl1pPr>
              <a:defRPr/>
            </a:lvl1pPr>
          </a:lstStyle>
          <a:p>
            <a:endParaRPr lang="es-ES"/>
          </a:p>
        </p:txBody>
      </p:sp>
      <p:sp>
        <p:nvSpPr>
          <p:cNvPr id="9" name="Rectangle 6"/>
          <p:cNvSpPr>
            <a:spLocks noGrp="1" noChangeArrowheads="1"/>
          </p:cNvSpPr>
          <p:nvPr>
            <p:ph type="sldNum" sz="quarter" idx="12"/>
          </p:nvPr>
        </p:nvSpPr>
        <p:spPr>
          <a:ln/>
        </p:spPr>
        <p:txBody>
          <a:bodyPr/>
          <a:lstStyle>
            <a:lvl1pPr>
              <a:defRPr/>
            </a:lvl1pPr>
          </a:lstStyle>
          <a:p>
            <a:fld id="{FB922B8D-7D76-451C-B9B5-82B6A454463F}" type="slidenum">
              <a:rPr lang="es-ES"/>
              <a:pPr/>
              <a:t>‹Nº›</a:t>
            </a:fld>
            <a:endParaRPr lang="es-ES"/>
          </a:p>
        </p:txBody>
      </p:sp>
    </p:spTree>
    <p:extLst>
      <p:ext uri="{BB962C8B-B14F-4D97-AF65-F5344CB8AC3E}">
        <p14:creationId xmlns:p14="http://schemas.microsoft.com/office/powerpoint/2010/main" val="3974136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4"/>
          <p:cNvSpPr>
            <a:spLocks noGrp="1" noChangeArrowheads="1"/>
          </p:cNvSpPr>
          <p:nvPr>
            <p:ph type="dt" sz="half" idx="10"/>
          </p:nvPr>
        </p:nvSpPr>
        <p:spPr>
          <a:ln/>
        </p:spPr>
        <p:txBody>
          <a:bodyPr/>
          <a:lstStyle>
            <a:lvl1pPr>
              <a:defRPr/>
            </a:lvl1pPr>
          </a:lstStyle>
          <a:p>
            <a:endParaRPr lang="es-ES"/>
          </a:p>
        </p:txBody>
      </p:sp>
      <p:sp>
        <p:nvSpPr>
          <p:cNvPr id="4" name="Rectangle 5"/>
          <p:cNvSpPr>
            <a:spLocks noGrp="1" noChangeArrowheads="1"/>
          </p:cNvSpPr>
          <p:nvPr>
            <p:ph type="ftr" sz="quarter" idx="11"/>
          </p:nvPr>
        </p:nvSpPr>
        <p:spPr>
          <a:ln/>
        </p:spPr>
        <p:txBody>
          <a:bodyPr/>
          <a:lstStyle>
            <a:lvl1pPr>
              <a:defRPr/>
            </a:lvl1pPr>
          </a:lstStyle>
          <a:p>
            <a:endParaRPr lang="es-ES"/>
          </a:p>
        </p:txBody>
      </p:sp>
      <p:sp>
        <p:nvSpPr>
          <p:cNvPr id="5" name="Rectangle 6"/>
          <p:cNvSpPr>
            <a:spLocks noGrp="1" noChangeArrowheads="1"/>
          </p:cNvSpPr>
          <p:nvPr>
            <p:ph type="sldNum" sz="quarter" idx="12"/>
          </p:nvPr>
        </p:nvSpPr>
        <p:spPr>
          <a:ln/>
        </p:spPr>
        <p:txBody>
          <a:bodyPr/>
          <a:lstStyle>
            <a:lvl1pPr>
              <a:defRPr/>
            </a:lvl1pPr>
          </a:lstStyle>
          <a:p>
            <a:fld id="{2571A186-6AE2-4A3C-BC5D-69571239DD40}" type="slidenum">
              <a:rPr lang="es-ES"/>
              <a:pPr/>
              <a:t>‹Nº›</a:t>
            </a:fld>
            <a:endParaRPr lang="es-ES"/>
          </a:p>
        </p:txBody>
      </p:sp>
    </p:spTree>
    <p:extLst>
      <p:ext uri="{BB962C8B-B14F-4D97-AF65-F5344CB8AC3E}">
        <p14:creationId xmlns:p14="http://schemas.microsoft.com/office/powerpoint/2010/main" val="4072981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s-ES"/>
          </a:p>
        </p:txBody>
      </p:sp>
      <p:sp>
        <p:nvSpPr>
          <p:cNvPr id="3" name="Rectangle 5"/>
          <p:cNvSpPr>
            <a:spLocks noGrp="1" noChangeArrowheads="1"/>
          </p:cNvSpPr>
          <p:nvPr>
            <p:ph type="ftr" sz="quarter" idx="11"/>
          </p:nvPr>
        </p:nvSpPr>
        <p:spPr>
          <a:ln/>
        </p:spPr>
        <p:txBody>
          <a:bodyPr/>
          <a:lstStyle>
            <a:lvl1pPr>
              <a:defRPr/>
            </a:lvl1pPr>
          </a:lstStyle>
          <a:p>
            <a:endParaRPr lang="es-ES"/>
          </a:p>
        </p:txBody>
      </p:sp>
      <p:sp>
        <p:nvSpPr>
          <p:cNvPr id="4" name="Rectangle 6"/>
          <p:cNvSpPr>
            <a:spLocks noGrp="1" noChangeArrowheads="1"/>
          </p:cNvSpPr>
          <p:nvPr>
            <p:ph type="sldNum" sz="quarter" idx="12"/>
          </p:nvPr>
        </p:nvSpPr>
        <p:spPr>
          <a:ln/>
        </p:spPr>
        <p:txBody>
          <a:bodyPr/>
          <a:lstStyle>
            <a:lvl1pPr>
              <a:defRPr/>
            </a:lvl1pPr>
          </a:lstStyle>
          <a:p>
            <a:fld id="{02E16883-6C06-4BD7-9105-BE21228ABCB3}" type="slidenum">
              <a:rPr lang="es-ES"/>
              <a:pPr/>
              <a:t>‹Nº›</a:t>
            </a:fld>
            <a:endParaRPr lang="es-ES"/>
          </a:p>
        </p:txBody>
      </p:sp>
    </p:spTree>
    <p:extLst>
      <p:ext uri="{BB962C8B-B14F-4D97-AF65-F5344CB8AC3E}">
        <p14:creationId xmlns:p14="http://schemas.microsoft.com/office/powerpoint/2010/main" val="3719780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19014" y="1720663"/>
            <a:ext cx="10661672" cy="7320743"/>
          </a:xfrm>
        </p:spPr>
        <p:txBody>
          <a:bodyPr anchor="b"/>
          <a:lstStyle>
            <a:lvl1pPr algn="l">
              <a:defRPr sz="4436" b="1"/>
            </a:lvl1pPr>
          </a:lstStyle>
          <a:p>
            <a:r>
              <a:rPr lang="es-ES"/>
              <a:t>Haga clic para modificar el estilo de título del patrón</a:t>
            </a:r>
          </a:p>
        </p:txBody>
      </p:sp>
      <p:sp>
        <p:nvSpPr>
          <p:cNvPr id="3" name="2 Marcador de contenido"/>
          <p:cNvSpPr>
            <a:spLocks noGrp="1"/>
          </p:cNvSpPr>
          <p:nvPr>
            <p:ph idx="1"/>
          </p:nvPr>
        </p:nvSpPr>
        <p:spPr>
          <a:xfrm>
            <a:off x="12666389" y="1720663"/>
            <a:ext cx="18113888" cy="36870385"/>
          </a:xfrm>
        </p:spPr>
        <p:txBody>
          <a:bodyPr/>
          <a:lstStyle>
            <a:lvl1pPr>
              <a:defRPr sz="7079"/>
            </a:lvl1pPr>
            <a:lvl2pPr>
              <a:defRPr sz="6135"/>
            </a:lvl2pPr>
            <a:lvl3pPr>
              <a:defRPr sz="5286"/>
            </a:lvl3pPr>
            <a:lvl4pPr>
              <a:defRPr sz="4436"/>
            </a:lvl4pPr>
            <a:lvl5pPr>
              <a:defRPr sz="4436"/>
            </a:lvl5pPr>
            <a:lvl6pPr>
              <a:defRPr sz="4436"/>
            </a:lvl6pPr>
            <a:lvl7pPr>
              <a:defRPr sz="4436"/>
            </a:lvl7pPr>
            <a:lvl8pPr>
              <a:defRPr sz="4436"/>
            </a:lvl8pPr>
            <a:lvl9pPr>
              <a:defRPr sz="4436"/>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1619014" y="9041404"/>
            <a:ext cx="10661672" cy="29549643"/>
          </a:xfrm>
        </p:spPr>
        <p:txBody>
          <a:bodyPr/>
          <a:lstStyle>
            <a:lvl1pPr marL="0" indent="0">
              <a:buNone/>
              <a:defRPr sz="3115"/>
            </a:lvl1pPr>
            <a:lvl2pPr marL="1006938" indent="0">
              <a:buNone/>
              <a:defRPr sz="2643"/>
            </a:lvl2pPr>
            <a:lvl3pPr marL="2013877" indent="0">
              <a:buNone/>
              <a:defRPr sz="2171"/>
            </a:lvl3pPr>
            <a:lvl4pPr marL="3020814" indent="0">
              <a:buNone/>
              <a:defRPr sz="1982"/>
            </a:lvl4pPr>
            <a:lvl5pPr marL="4027753" indent="0">
              <a:buNone/>
              <a:defRPr sz="1982"/>
            </a:lvl5pPr>
            <a:lvl6pPr marL="5034691" indent="0">
              <a:buNone/>
              <a:defRPr sz="1982"/>
            </a:lvl6pPr>
            <a:lvl7pPr marL="6041629" indent="0">
              <a:buNone/>
              <a:defRPr sz="1982"/>
            </a:lvl7pPr>
            <a:lvl8pPr marL="7048567" indent="0">
              <a:buNone/>
              <a:defRPr sz="1982"/>
            </a:lvl8pPr>
            <a:lvl9pPr marL="8055505" indent="0">
              <a:buNone/>
              <a:defRPr sz="1982"/>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endParaRPr lang="es-ES"/>
          </a:p>
        </p:txBody>
      </p:sp>
      <p:sp>
        <p:nvSpPr>
          <p:cNvPr id="6" name="Rectangle 5"/>
          <p:cNvSpPr>
            <a:spLocks noGrp="1" noChangeArrowheads="1"/>
          </p:cNvSpPr>
          <p:nvPr>
            <p:ph type="ftr" sz="quarter" idx="11"/>
          </p:nvPr>
        </p:nvSpPr>
        <p:spPr>
          <a:ln/>
        </p:spPr>
        <p:txBody>
          <a:bodyPr/>
          <a:lstStyle>
            <a:lvl1pPr>
              <a:defRPr/>
            </a:lvl1pPr>
          </a:lstStyle>
          <a:p>
            <a:endParaRPr lang="es-ES"/>
          </a:p>
        </p:txBody>
      </p:sp>
      <p:sp>
        <p:nvSpPr>
          <p:cNvPr id="7" name="Rectangle 6"/>
          <p:cNvSpPr>
            <a:spLocks noGrp="1" noChangeArrowheads="1"/>
          </p:cNvSpPr>
          <p:nvPr>
            <p:ph type="sldNum" sz="quarter" idx="12"/>
          </p:nvPr>
        </p:nvSpPr>
        <p:spPr>
          <a:ln/>
        </p:spPr>
        <p:txBody>
          <a:bodyPr/>
          <a:lstStyle>
            <a:lvl1pPr>
              <a:defRPr/>
            </a:lvl1pPr>
          </a:lstStyle>
          <a:p>
            <a:fld id="{AFA6373A-0DD5-424C-B258-3C443E1EB57C}" type="slidenum">
              <a:rPr lang="es-ES"/>
              <a:pPr/>
              <a:t>‹Nº›</a:t>
            </a:fld>
            <a:endParaRPr lang="es-ES"/>
          </a:p>
        </p:txBody>
      </p:sp>
    </p:spTree>
    <p:extLst>
      <p:ext uri="{BB962C8B-B14F-4D97-AF65-F5344CB8AC3E}">
        <p14:creationId xmlns:p14="http://schemas.microsoft.com/office/powerpoint/2010/main" val="128804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352244" y="30241718"/>
            <a:ext cx="19437668" cy="3568306"/>
          </a:xfrm>
        </p:spPr>
        <p:txBody>
          <a:bodyPr anchor="b"/>
          <a:lstStyle>
            <a:lvl1pPr algn="l">
              <a:defRPr sz="4436" b="1"/>
            </a:lvl1pPr>
          </a:lstStyle>
          <a:p>
            <a:r>
              <a:rPr lang="es-ES"/>
              <a:t>Haga clic para modificar el estilo de título del patrón</a:t>
            </a:r>
          </a:p>
        </p:txBody>
      </p:sp>
      <p:sp>
        <p:nvSpPr>
          <p:cNvPr id="3" name="2 Marcador de posición de imagen"/>
          <p:cNvSpPr>
            <a:spLocks noGrp="1"/>
          </p:cNvSpPr>
          <p:nvPr>
            <p:ph type="pic" idx="1"/>
          </p:nvPr>
        </p:nvSpPr>
        <p:spPr>
          <a:xfrm>
            <a:off x="6352244" y="3860374"/>
            <a:ext cx="19437668" cy="25921019"/>
          </a:xfrm>
        </p:spPr>
        <p:txBody>
          <a:bodyPr/>
          <a:lstStyle>
            <a:lvl1pPr marL="0" indent="0">
              <a:buNone/>
              <a:defRPr sz="7079"/>
            </a:lvl1pPr>
            <a:lvl2pPr marL="1006938" indent="0">
              <a:buNone/>
              <a:defRPr sz="6135"/>
            </a:lvl2pPr>
            <a:lvl3pPr marL="2013877" indent="0">
              <a:buNone/>
              <a:defRPr sz="5286"/>
            </a:lvl3pPr>
            <a:lvl4pPr marL="3020814" indent="0">
              <a:buNone/>
              <a:defRPr sz="4436"/>
            </a:lvl4pPr>
            <a:lvl5pPr marL="4027753" indent="0">
              <a:buNone/>
              <a:defRPr sz="4436"/>
            </a:lvl5pPr>
            <a:lvl6pPr marL="5034691" indent="0">
              <a:buNone/>
              <a:defRPr sz="4436"/>
            </a:lvl6pPr>
            <a:lvl7pPr marL="6041629" indent="0">
              <a:buNone/>
              <a:defRPr sz="4436"/>
            </a:lvl7pPr>
            <a:lvl8pPr marL="7048567" indent="0">
              <a:buNone/>
              <a:defRPr sz="4436"/>
            </a:lvl8pPr>
            <a:lvl9pPr marL="8055505" indent="0">
              <a:buNone/>
              <a:defRPr sz="4436"/>
            </a:lvl9pPr>
          </a:lstStyle>
          <a:p>
            <a:pPr lvl="0"/>
            <a:endParaRPr lang="es-ES" noProof="0"/>
          </a:p>
        </p:txBody>
      </p:sp>
      <p:sp>
        <p:nvSpPr>
          <p:cNvPr id="4" name="3 Marcador de texto"/>
          <p:cNvSpPr>
            <a:spLocks noGrp="1"/>
          </p:cNvSpPr>
          <p:nvPr>
            <p:ph type="body" sz="half" idx="2"/>
          </p:nvPr>
        </p:nvSpPr>
        <p:spPr>
          <a:xfrm>
            <a:off x="6352244" y="33810025"/>
            <a:ext cx="19437668" cy="5069917"/>
          </a:xfrm>
        </p:spPr>
        <p:txBody>
          <a:bodyPr/>
          <a:lstStyle>
            <a:lvl1pPr marL="0" indent="0">
              <a:buNone/>
              <a:defRPr sz="3115"/>
            </a:lvl1pPr>
            <a:lvl2pPr marL="1006938" indent="0">
              <a:buNone/>
              <a:defRPr sz="2643"/>
            </a:lvl2pPr>
            <a:lvl3pPr marL="2013877" indent="0">
              <a:buNone/>
              <a:defRPr sz="2171"/>
            </a:lvl3pPr>
            <a:lvl4pPr marL="3020814" indent="0">
              <a:buNone/>
              <a:defRPr sz="1982"/>
            </a:lvl4pPr>
            <a:lvl5pPr marL="4027753" indent="0">
              <a:buNone/>
              <a:defRPr sz="1982"/>
            </a:lvl5pPr>
            <a:lvl6pPr marL="5034691" indent="0">
              <a:buNone/>
              <a:defRPr sz="1982"/>
            </a:lvl6pPr>
            <a:lvl7pPr marL="6041629" indent="0">
              <a:buNone/>
              <a:defRPr sz="1982"/>
            </a:lvl7pPr>
            <a:lvl8pPr marL="7048567" indent="0">
              <a:buNone/>
              <a:defRPr sz="1982"/>
            </a:lvl8pPr>
            <a:lvl9pPr marL="8055505" indent="0">
              <a:buNone/>
              <a:defRPr sz="1982"/>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endParaRPr lang="es-ES"/>
          </a:p>
        </p:txBody>
      </p:sp>
      <p:sp>
        <p:nvSpPr>
          <p:cNvPr id="6" name="Rectangle 5"/>
          <p:cNvSpPr>
            <a:spLocks noGrp="1" noChangeArrowheads="1"/>
          </p:cNvSpPr>
          <p:nvPr>
            <p:ph type="ftr" sz="quarter" idx="11"/>
          </p:nvPr>
        </p:nvSpPr>
        <p:spPr>
          <a:ln/>
        </p:spPr>
        <p:txBody>
          <a:bodyPr/>
          <a:lstStyle>
            <a:lvl1pPr>
              <a:defRPr/>
            </a:lvl1pPr>
          </a:lstStyle>
          <a:p>
            <a:endParaRPr lang="es-ES"/>
          </a:p>
        </p:txBody>
      </p:sp>
      <p:sp>
        <p:nvSpPr>
          <p:cNvPr id="7" name="Rectangle 6"/>
          <p:cNvSpPr>
            <a:spLocks noGrp="1" noChangeArrowheads="1"/>
          </p:cNvSpPr>
          <p:nvPr>
            <p:ph type="sldNum" sz="quarter" idx="12"/>
          </p:nvPr>
        </p:nvSpPr>
        <p:spPr>
          <a:ln/>
        </p:spPr>
        <p:txBody>
          <a:bodyPr/>
          <a:lstStyle>
            <a:lvl1pPr>
              <a:defRPr/>
            </a:lvl1pPr>
          </a:lstStyle>
          <a:p>
            <a:fld id="{6D7E5B4E-022C-4913-9A1C-210E73B0363E}" type="slidenum">
              <a:rPr lang="es-ES"/>
              <a:pPr/>
              <a:t>‹Nº›</a:t>
            </a:fld>
            <a:endParaRPr lang="es-ES"/>
          </a:p>
        </p:txBody>
      </p:sp>
    </p:spTree>
    <p:extLst>
      <p:ext uri="{BB962C8B-B14F-4D97-AF65-F5344CB8AC3E}">
        <p14:creationId xmlns:p14="http://schemas.microsoft.com/office/powerpoint/2010/main" val="2918369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19013" y="1730186"/>
            <a:ext cx="29161264" cy="720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2048" tIns="216024" rIns="432048" bIns="216024"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1619013" y="10079517"/>
            <a:ext cx="29161264" cy="2851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2048" tIns="216024" rIns="432048" bIns="216024"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1619013" y="39340265"/>
            <a:ext cx="7561739" cy="3000046"/>
          </a:xfrm>
          <a:prstGeom prst="rect">
            <a:avLst/>
          </a:prstGeom>
          <a:noFill/>
          <a:ln w="9525">
            <a:noFill/>
            <a:miter lim="800000"/>
            <a:headEnd/>
            <a:tailEnd/>
          </a:ln>
          <a:effectLst/>
        </p:spPr>
        <p:txBody>
          <a:bodyPr vert="horz" wrap="square" lIns="432048" tIns="216024" rIns="432048" bIns="216024" numCol="1" anchor="t" anchorCtr="0" compatLnSpc="1">
            <a:prstTxWarp prst="textNoShape">
              <a:avLst/>
            </a:prstTxWarp>
          </a:bodyPr>
          <a:lstStyle>
            <a:lvl1pPr>
              <a:defRPr sz="6135"/>
            </a:lvl1pPr>
          </a:lstStyle>
          <a:p>
            <a:endParaRPr lang="es-ES"/>
          </a:p>
        </p:txBody>
      </p:sp>
      <p:sp>
        <p:nvSpPr>
          <p:cNvPr id="1029" name="Rectangle 5"/>
          <p:cNvSpPr>
            <a:spLocks noGrp="1" noChangeArrowheads="1"/>
          </p:cNvSpPr>
          <p:nvPr>
            <p:ph type="ftr" sz="quarter" idx="3"/>
          </p:nvPr>
        </p:nvSpPr>
        <p:spPr bwMode="auto">
          <a:xfrm>
            <a:off x="11071190" y="39340265"/>
            <a:ext cx="10256917" cy="3000046"/>
          </a:xfrm>
          <a:prstGeom prst="rect">
            <a:avLst/>
          </a:prstGeom>
          <a:noFill/>
          <a:ln w="9525">
            <a:noFill/>
            <a:miter lim="800000"/>
            <a:headEnd/>
            <a:tailEnd/>
          </a:ln>
          <a:effectLst/>
        </p:spPr>
        <p:txBody>
          <a:bodyPr vert="horz" wrap="square" lIns="432048" tIns="216024" rIns="432048" bIns="216024" numCol="1" anchor="t" anchorCtr="0" compatLnSpc="1">
            <a:prstTxWarp prst="textNoShape">
              <a:avLst/>
            </a:prstTxWarp>
          </a:bodyPr>
          <a:lstStyle>
            <a:lvl1pPr algn="ctr">
              <a:defRPr sz="6135"/>
            </a:lvl1pPr>
          </a:lstStyle>
          <a:p>
            <a:endParaRPr lang="es-ES"/>
          </a:p>
        </p:txBody>
      </p:sp>
      <p:sp>
        <p:nvSpPr>
          <p:cNvPr id="1030" name="Rectangle 6"/>
          <p:cNvSpPr>
            <a:spLocks noGrp="1" noChangeArrowheads="1"/>
          </p:cNvSpPr>
          <p:nvPr>
            <p:ph type="sldNum" sz="quarter" idx="4"/>
          </p:nvPr>
        </p:nvSpPr>
        <p:spPr bwMode="auto">
          <a:xfrm>
            <a:off x="23218538" y="39340265"/>
            <a:ext cx="7561739" cy="3000046"/>
          </a:xfrm>
          <a:prstGeom prst="rect">
            <a:avLst/>
          </a:prstGeom>
          <a:noFill/>
          <a:ln w="9525">
            <a:noFill/>
            <a:miter lim="800000"/>
            <a:headEnd/>
            <a:tailEnd/>
          </a:ln>
          <a:effectLst/>
        </p:spPr>
        <p:txBody>
          <a:bodyPr vert="horz" wrap="square" lIns="432048" tIns="216024" rIns="432048" bIns="216024" numCol="1" anchor="t" anchorCtr="0" compatLnSpc="1">
            <a:prstTxWarp prst="textNoShape">
              <a:avLst/>
            </a:prstTxWarp>
          </a:bodyPr>
          <a:lstStyle>
            <a:lvl1pPr algn="r">
              <a:defRPr sz="6135"/>
            </a:lvl1pPr>
          </a:lstStyle>
          <a:p>
            <a:fld id="{77C2B041-DAC3-4FA5-90F7-6D4C519F158B}"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76701" rtl="0" eaLnBrk="0" fontAlgn="base" hangingPunct="0">
        <a:spcBef>
          <a:spcPct val="0"/>
        </a:spcBef>
        <a:spcAft>
          <a:spcPct val="0"/>
        </a:spcAft>
        <a:defRPr sz="19633">
          <a:solidFill>
            <a:schemeClr val="tx2"/>
          </a:solidFill>
          <a:latin typeface="+mj-lt"/>
          <a:ea typeface="+mj-ea"/>
          <a:cs typeface="+mj-cs"/>
        </a:defRPr>
      </a:lvl1pPr>
      <a:lvl2pPr algn="ctr" defTabSz="4076701" rtl="0" eaLnBrk="0" fontAlgn="base" hangingPunct="0">
        <a:spcBef>
          <a:spcPct val="0"/>
        </a:spcBef>
        <a:spcAft>
          <a:spcPct val="0"/>
        </a:spcAft>
        <a:defRPr sz="19633">
          <a:solidFill>
            <a:schemeClr val="tx2"/>
          </a:solidFill>
          <a:latin typeface="Arial" pitchFamily="34" charset="0"/>
        </a:defRPr>
      </a:lvl2pPr>
      <a:lvl3pPr algn="ctr" defTabSz="4076701" rtl="0" eaLnBrk="0" fontAlgn="base" hangingPunct="0">
        <a:spcBef>
          <a:spcPct val="0"/>
        </a:spcBef>
        <a:spcAft>
          <a:spcPct val="0"/>
        </a:spcAft>
        <a:defRPr sz="19633">
          <a:solidFill>
            <a:schemeClr val="tx2"/>
          </a:solidFill>
          <a:latin typeface="Arial" pitchFamily="34" charset="0"/>
        </a:defRPr>
      </a:lvl3pPr>
      <a:lvl4pPr algn="ctr" defTabSz="4076701" rtl="0" eaLnBrk="0" fontAlgn="base" hangingPunct="0">
        <a:spcBef>
          <a:spcPct val="0"/>
        </a:spcBef>
        <a:spcAft>
          <a:spcPct val="0"/>
        </a:spcAft>
        <a:defRPr sz="19633">
          <a:solidFill>
            <a:schemeClr val="tx2"/>
          </a:solidFill>
          <a:latin typeface="Arial" pitchFamily="34" charset="0"/>
        </a:defRPr>
      </a:lvl4pPr>
      <a:lvl5pPr algn="ctr" defTabSz="4076701" rtl="0" eaLnBrk="0" fontAlgn="base" hangingPunct="0">
        <a:spcBef>
          <a:spcPct val="0"/>
        </a:spcBef>
        <a:spcAft>
          <a:spcPct val="0"/>
        </a:spcAft>
        <a:defRPr sz="19633">
          <a:solidFill>
            <a:schemeClr val="tx2"/>
          </a:solidFill>
          <a:latin typeface="Arial" pitchFamily="34" charset="0"/>
        </a:defRPr>
      </a:lvl5pPr>
      <a:lvl6pPr marL="1006938" algn="ctr" defTabSz="4076701" rtl="0" fontAlgn="base">
        <a:spcBef>
          <a:spcPct val="0"/>
        </a:spcBef>
        <a:spcAft>
          <a:spcPct val="0"/>
        </a:spcAft>
        <a:defRPr sz="19633">
          <a:solidFill>
            <a:schemeClr val="tx2"/>
          </a:solidFill>
          <a:latin typeface="Arial" pitchFamily="34" charset="0"/>
        </a:defRPr>
      </a:lvl6pPr>
      <a:lvl7pPr marL="2013877" algn="ctr" defTabSz="4076701" rtl="0" fontAlgn="base">
        <a:spcBef>
          <a:spcPct val="0"/>
        </a:spcBef>
        <a:spcAft>
          <a:spcPct val="0"/>
        </a:spcAft>
        <a:defRPr sz="19633">
          <a:solidFill>
            <a:schemeClr val="tx2"/>
          </a:solidFill>
          <a:latin typeface="Arial" pitchFamily="34" charset="0"/>
        </a:defRPr>
      </a:lvl7pPr>
      <a:lvl8pPr marL="3020814" algn="ctr" defTabSz="4076701" rtl="0" fontAlgn="base">
        <a:spcBef>
          <a:spcPct val="0"/>
        </a:spcBef>
        <a:spcAft>
          <a:spcPct val="0"/>
        </a:spcAft>
        <a:defRPr sz="19633">
          <a:solidFill>
            <a:schemeClr val="tx2"/>
          </a:solidFill>
          <a:latin typeface="Arial" pitchFamily="34" charset="0"/>
        </a:defRPr>
      </a:lvl8pPr>
      <a:lvl9pPr marL="4027753" algn="ctr" defTabSz="4076701" rtl="0" fontAlgn="base">
        <a:spcBef>
          <a:spcPct val="0"/>
        </a:spcBef>
        <a:spcAft>
          <a:spcPct val="0"/>
        </a:spcAft>
        <a:defRPr sz="19633">
          <a:solidFill>
            <a:schemeClr val="tx2"/>
          </a:solidFill>
          <a:latin typeface="Arial" pitchFamily="34" charset="0"/>
        </a:defRPr>
      </a:lvl9pPr>
    </p:titleStyle>
    <p:bodyStyle>
      <a:lvl1pPr marL="1527890" indent="-1527890" algn="l" defTabSz="4076701" rtl="0" eaLnBrk="0" fontAlgn="base" hangingPunct="0">
        <a:spcBef>
          <a:spcPct val="20000"/>
        </a:spcBef>
        <a:spcAft>
          <a:spcPct val="0"/>
        </a:spcAft>
        <a:buChar char="•"/>
        <a:defRPr sz="14347">
          <a:solidFill>
            <a:schemeClr val="tx1"/>
          </a:solidFill>
          <a:latin typeface="+mn-lt"/>
          <a:ea typeface="+mn-ea"/>
          <a:cs typeface="+mn-cs"/>
        </a:defRPr>
      </a:lvl1pPr>
      <a:lvl2pPr marL="3314505" indent="-1276156" algn="l" defTabSz="4076701" rtl="0" eaLnBrk="0" fontAlgn="base" hangingPunct="0">
        <a:spcBef>
          <a:spcPct val="20000"/>
        </a:spcBef>
        <a:spcAft>
          <a:spcPct val="0"/>
        </a:spcAft>
        <a:buChar char="–"/>
        <a:defRPr sz="12554">
          <a:solidFill>
            <a:schemeClr val="tx1"/>
          </a:solidFill>
          <a:latin typeface="+mn-lt"/>
        </a:defRPr>
      </a:lvl2pPr>
      <a:lvl3pPr marL="5097624" indent="-1020923" algn="l" defTabSz="4076701" rtl="0" eaLnBrk="0" fontAlgn="base" hangingPunct="0">
        <a:spcBef>
          <a:spcPct val="20000"/>
        </a:spcBef>
        <a:spcAft>
          <a:spcPct val="0"/>
        </a:spcAft>
        <a:buChar char="•"/>
        <a:defRPr sz="10760">
          <a:solidFill>
            <a:schemeClr val="tx1"/>
          </a:solidFill>
          <a:latin typeface="+mn-lt"/>
        </a:defRPr>
      </a:lvl3pPr>
      <a:lvl4pPr marL="7135976" indent="-1017428" algn="l" defTabSz="4076701" rtl="0" eaLnBrk="0" fontAlgn="base" hangingPunct="0">
        <a:spcBef>
          <a:spcPct val="20000"/>
        </a:spcBef>
        <a:spcAft>
          <a:spcPct val="0"/>
        </a:spcAft>
        <a:buChar char="–"/>
        <a:defRPr sz="9061">
          <a:solidFill>
            <a:schemeClr val="tx1"/>
          </a:solidFill>
          <a:latin typeface="+mn-lt"/>
        </a:defRPr>
      </a:lvl4pPr>
      <a:lvl5pPr marL="9174325" indent="-1017428" algn="l" defTabSz="4076701" rtl="0" eaLnBrk="0" fontAlgn="base" hangingPunct="0">
        <a:spcBef>
          <a:spcPct val="20000"/>
        </a:spcBef>
        <a:spcAft>
          <a:spcPct val="0"/>
        </a:spcAft>
        <a:buChar char="»"/>
        <a:defRPr sz="9061">
          <a:solidFill>
            <a:schemeClr val="tx1"/>
          </a:solidFill>
          <a:latin typeface="+mn-lt"/>
        </a:defRPr>
      </a:lvl5pPr>
      <a:lvl6pPr marL="10181263" indent="-1017428" algn="l" defTabSz="4076701" rtl="0" fontAlgn="base">
        <a:spcBef>
          <a:spcPct val="20000"/>
        </a:spcBef>
        <a:spcAft>
          <a:spcPct val="0"/>
        </a:spcAft>
        <a:buChar char="»"/>
        <a:defRPr sz="9061">
          <a:solidFill>
            <a:schemeClr val="tx1"/>
          </a:solidFill>
          <a:latin typeface="+mn-lt"/>
        </a:defRPr>
      </a:lvl6pPr>
      <a:lvl7pPr marL="11188201" indent="-1017428" algn="l" defTabSz="4076701" rtl="0" fontAlgn="base">
        <a:spcBef>
          <a:spcPct val="20000"/>
        </a:spcBef>
        <a:spcAft>
          <a:spcPct val="0"/>
        </a:spcAft>
        <a:buChar char="»"/>
        <a:defRPr sz="9061">
          <a:solidFill>
            <a:schemeClr val="tx1"/>
          </a:solidFill>
          <a:latin typeface="+mn-lt"/>
        </a:defRPr>
      </a:lvl7pPr>
      <a:lvl8pPr marL="12195140" indent="-1017428" algn="l" defTabSz="4076701" rtl="0" fontAlgn="base">
        <a:spcBef>
          <a:spcPct val="20000"/>
        </a:spcBef>
        <a:spcAft>
          <a:spcPct val="0"/>
        </a:spcAft>
        <a:buChar char="»"/>
        <a:defRPr sz="9061">
          <a:solidFill>
            <a:schemeClr val="tx1"/>
          </a:solidFill>
          <a:latin typeface="+mn-lt"/>
        </a:defRPr>
      </a:lvl8pPr>
      <a:lvl9pPr marL="13202078" indent="-1017428" algn="l" defTabSz="4076701" rtl="0" fontAlgn="base">
        <a:spcBef>
          <a:spcPct val="20000"/>
        </a:spcBef>
        <a:spcAft>
          <a:spcPct val="0"/>
        </a:spcAft>
        <a:buChar char="»"/>
        <a:defRPr sz="9061">
          <a:solidFill>
            <a:schemeClr val="tx1"/>
          </a:solidFill>
          <a:latin typeface="+mn-lt"/>
        </a:defRPr>
      </a:lvl9pPr>
    </p:bodyStyle>
    <p:otherStyle>
      <a:defPPr>
        <a:defRPr lang="es-ES"/>
      </a:defPPr>
      <a:lvl1pPr marL="0" algn="l" defTabSz="2013877" rtl="0" eaLnBrk="1" latinLnBrk="0" hangingPunct="1">
        <a:defRPr sz="3964" kern="1200">
          <a:solidFill>
            <a:schemeClr val="tx1"/>
          </a:solidFill>
          <a:latin typeface="+mn-lt"/>
          <a:ea typeface="+mn-ea"/>
          <a:cs typeface="+mn-cs"/>
        </a:defRPr>
      </a:lvl1pPr>
      <a:lvl2pPr marL="1006938" algn="l" defTabSz="2013877" rtl="0" eaLnBrk="1" latinLnBrk="0" hangingPunct="1">
        <a:defRPr sz="3964" kern="1200">
          <a:solidFill>
            <a:schemeClr val="tx1"/>
          </a:solidFill>
          <a:latin typeface="+mn-lt"/>
          <a:ea typeface="+mn-ea"/>
          <a:cs typeface="+mn-cs"/>
        </a:defRPr>
      </a:lvl2pPr>
      <a:lvl3pPr marL="2013877" algn="l" defTabSz="2013877" rtl="0" eaLnBrk="1" latinLnBrk="0" hangingPunct="1">
        <a:defRPr sz="3964" kern="1200">
          <a:solidFill>
            <a:schemeClr val="tx1"/>
          </a:solidFill>
          <a:latin typeface="+mn-lt"/>
          <a:ea typeface="+mn-ea"/>
          <a:cs typeface="+mn-cs"/>
        </a:defRPr>
      </a:lvl3pPr>
      <a:lvl4pPr marL="3020814" algn="l" defTabSz="2013877" rtl="0" eaLnBrk="1" latinLnBrk="0" hangingPunct="1">
        <a:defRPr sz="3964" kern="1200">
          <a:solidFill>
            <a:schemeClr val="tx1"/>
          </a:solidFill>
          <a:latin typeface="+mn-lt"/>
          <a:ea typeface="+mn-ea"/>
          <a:cs typeface="+mn-cs"/>
        </a:defRPr>
      </a:lvl4pPr>
      <a:lvl5pPr marL="4027753" algn="l" defTabSz="2013877" rtl="0" eaLnBrk="1" latinLnBrk="0" hangingPunct="1">
        <a:defRPr sz="3964" kern="1200">
          <a:solidFill>
            <a:schemeClr val="tx1"/>
          </a:solidFill>
          <a:latin typeface="+mn-lt"/>
          <a:ea typeface="+mn-ea"/>
          <a:cs typeface="+mn-cs"/>
        </a:defRPr>
      </a:lvl5pPr>
      <a:lvl6pPr marL="5034691" algn="l" defTabSz="2013877" rtl="0" eaLnBrk="1" latinLnBrk="0" hangingPunct="1">
        <a:defRPr sz="3964" kern="1200">
          <a:solidFill>
            <a:schemeClr val="tx1"/>
          </a:solidFill>
          <a:latin typeface="+mn-lt"/>
          <a:ea typeface="+mn-ea"/>
          <a:cs typeface="+mn-cs"/>
        </a:defRPr>
      </a:lvl6pPr>
      <a:lvl7pPr marL="6041629" algn="l" defTabSz="2013877" rtl="0" eaLnBrk="1" latinLnBrk="0" hangingPunct="1">
        <a:defRPr sz="3964" kern="1200">
          <a:solidFill>
            <a:schemeClr val="tx1"/>
          </a:solidFill>
          <a:latin typeface="+mn-lt"/>
          <a:ea typeface="+mn-ea"/>
          <a:cs typeface="+mn-cs"/>
        </a:defRPr>
      </a:lvl7pPr>
      <a:lvl8pPr marL="7048567" algn="l" defTabSz="2013877" rtl="0" eaLnBrk="1" latinLnBrk="0" hangingPunct="1">
        <a:defRPr sz="3964" kern="1200">
          <a:solidFill>
            <a:schemeClr val="tx1"/>
          </a:solidFill>
          <a:latin typeface="+mn-lt"/>
          <a:ea typeface="+mn-ea"/>
          <a:cs typeface="+mn-cs"/>
        </a:defRPr>
      </a:lvl8pPr>
      <a:lvl9pPr marL="8055505" algn="l" defTabSz="2013877" rtl="0" eaLnBrk="1" latinLnBrk="0" hangingPunct="1">
        <a:defRPr sz="396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emf"/><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5607565C-9149-B442-ACB5-88E57515421F}"/>
              </a:ext>
            </a:extLst>
          </p:cNvPr>
          <p:cNvGrpSpPr/>
          <p:nvPr/>
        </p:nvGrpSpPr>
        <p:grpSpPr>
          <a:xfrm>
            <a:off x="1291073" y="5361797"/>
            <a:ext cx="30165370" cy="5366269"/>
            <a:chOff x="476646" y="7414863"/>
            <a:chExt cx="17266964" cy="5216084"/>
          </a:xfrm>
        </p:grpSpPr>
        <p:sp>
          <p:nvSpPr>
            <p:cNvPr id="30" name="32 Redondear rectángulo de esquina del mismo lado">
              <a:extLst>
                <a:ext uri="{FF2B5EF4-FFF2-40B4-BE49-F238E27FC236}">
                  <a16:creationId xmlns:a16="http://schemas.microsoft.com/office/drawing/2014/main" id="{2E1CFDDA-4A60-094F-B324-F42F1DB38E2A}"/>
                </a:ext>
              </a:extLst>
            </p:cNvPr>
            <p:cNvSpPr/>
            <p:nvPr/>
          </p:nvSpPr>
          <p:spPr bwMode="auto">
            <a:xfrm rot="10800000" flipV="1">
              <a:off x="476646" y="9368711"/>
              <a:ext cx="17232770" cy="3262236"/>
            </a:xfrm>
            <a:prstGeom prst="round2SameRect">
              <a:avLst>
                <a:gd name="adj1" fmla="val 0"/>
                <a:gd name="adj2" fmla="val 11182"/>
              </a:avLst>
            </a:prstGeom>
            <a:solidFill>
              <a:srgbClr val="92D050">
                <a:alpha val="30000"/>
              </a:srgbClr>
            </a:solidFill>
            <a:ln w="63500">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81272" tIns="40636" rIns="81272" bIns="40636" anchor="b"/>
            <a:lstStyle/>
            <a:p>
              <a:pPr algn="just" defTabSz="1851025">
                <a:defRPr/>
              </a:pPr>
              <a:endParaRPr lang="en-GB" sz="3200" dirty="0">
                <a:solidFill>
                  <a:schemeClr val="tx1"/>
                </a:solidFill>
              </a:endParaRPr>
            </a:p>
          </p:txBody>
        </p:sp>
        <p:sp>
          <p:nvSpPr>
            <p:cNvPr id="31" name="35 Rectángulo">
              <a:extLst>
                <a:ext uri="{FF2B5EF4-FFF2-40B4-BE49-F238E27FC236}">
                  <a16:creationId xmlns:a16="http://schemas.microsoft.com/office/drawing/2014/main" id="{94722456-510E-6E4E-9B7E-2899FC08C1B6}"/>
                </a:ext>
              </a:extLst>
            </p:cNvPr>
            <p:cNvSpPr/>
            <p:nvPr/>
          </p:nvSpPr>
          <p:spPr bwMode="auto">
            <a:xfrm>
              <a:off x="476647" y="8646964"/>
              <a:ext cx="17266963" cy="910621"/>
            </a:xfrm>
            <a:prstGeom prst="rect">
              <a:avLst/>
            </a:prstGeom>
            <a:solidFill>
              <a:srgbClr val="00B050"/>
            </a:solidFill>
            <a:ln w="63500">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wrap="square" lIns="68564" tIns="34282" rIns="68564" bIns="34282" anchor="ctr">
              <a:spAutoFit/>
            </a:bodyPr>
            <a:lstStyle/>
            <a:p>
              <a:pPr algn="just" eaLnBrk="1" hangingPunct="1">
                <a:defRPr/>
              </a:pPr>
              <a:endParaRPr lang="en-GB" sz="4900" b="1" dirty="0">
                <a:solidFill>
                  <a:schemeClr val="bg1"/>
                </a:solidFill>
                <a:latin typeface="Times New Roman" pitchFamily="18" charset="0"/>
                <a:cs typeface="Times New Roman" pitchFamily="18" charset="0"/>
              </a:endParaRPr>
            </a:p>
          </p:txBody>
        </p:sp>
        <p:sp>
          <p:nvSpPr>
            <p:cNvPr id="36" name="3 CuadroTexto">
              <a:extLst>
                <a:ext uri="{FF2B5EF4-FFF2-40B4-BE49-F238E27FC236}">
                  <a16:creationId xmlns:a16="http://schemas.microsoft.com/office/drawing/2014/main" id="{EF97D78E-F5CB-B340-A519-E6DE3370AC01}"/>
                </a:ext>
              </a:extLst>
            </p:cNvPr>
            <p:cNvSpPr txBox="1">
              <a:spLocks noChangeArrowheads="1"/>
            </p:cNvSpPr>
            <p:nvPr/>
          </p:nvSpPr>
          <p:spPr bwMode="auto">
            <a:xfrm>
              <a:off x="918981" y="7414863"/>
              <a:ext cx="5976627" cy="75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272" tIns="40636" rIns="81272" bIns="40636" anchor="ctr">
              <a:spAutoFit/>
            </a:bodyPr>
            <a:lstStyle>
              <a:lvl1pPr>
                <a:spcBef>
                  <a:spcPts val="2163"/>
                </a:spcBef>
                <a:buClr>
                  <a:schemeClr val="accent1"/>
                </a:buClr>
                <a:buSzPct val="76000"/>
                <a:buFont typeface="Wingdings 3" panose="05040102010807070707" pitchFamily="18" charset="2"/>
                <a:buChar char=""/>
                <a:defRPr sz="9300">
                  <a:solidFill>
                    <a:schemeClr val="tx1"/>
                  </a:solidFill>
                  <a:latin typeface="Gill Sans MT" panose="020B0502020104020203" pitchFamily="34" charset="0"/>
                </a:defRPr>
              </a:lvl1pPr>
              <a:lvl2pPr marL="742950" indent="-285750">
                <a:spcBef>
                  <a:spcPts val="1800"/>
                </a:spcBef>
                <a:buClr>
                  <a:schemeClr val="accent2"/>
                </a:buClr>
                <a:buSzPct val="76000"/>
                <a:buFont typeface="Wingdings 3" panose="05040102010807070707" pitchFamily="18" charset="2"/>
                <a:buChar char=""/>
                <a:defRPr sz="8300">
                  <a:solidFill>
                    <a:schemeClr val="tx2"/>
                  </a:solidFill>
                  <a:latin typeface="Gill Sans MT" panose="020B0502020104020203" pitchFamily="34" charset="0"/>
                </a:defRPr>
              </a:lvl2pPr>
              <a:lvl3pPr marL="1143000" indent="-228600">
                <a:spcBef>
                  <a:spcPts val="1800"/>
                </a:spcBef>
                <a:buClr>
                  <a:srgbClr val="BCBCBC"/>
                </a:buClr>
                <a:buSzPct val="76000"/>
                <a:buFont typeface="Wingdings 3" panose="05040102010807070707" pitchFamily="18" charset="2"/>
                <a:buChar char=""/>
                <a:defRPr sz="7200">
                  <a:solidFill>
                    <a:schemeClr val="tx1"/>
                  </a:solidFill>
                  <a:latin typeface="Gill Sans MT" panose="020B0502020104020203" pitchFamily="34" charset="0"/>
                </a:defRPr>
              </a:lvl3pPr>
              <a:lvl4pPr marL="1600200" indent="-228600">
                <a:spcBef>
                  <a:spcPts val="1438"/>
                </a:spcBef>
                <a:buClr>
                  <a:srgbClr val="8BA2B4"/>
                </a:buClr>
                <a:buSzPct val="70000"/>
                <a:buFont typeface="Wingdings" panose="05000000000000000000" pitchFamily="2" charset="2"/>
                <a:buChar char=""/>
                <a:defRPr sz="6500">
                  <a:solidFill>
                    <a:schemeClr val="tx1"/>
                  </a:solidFill>
                  <a:latin typeface="Gill Sans MT" panose="020B0502020104020203" pitchFamily="34" charset="0"/>
                </a:defRPr>
              </a:lvl4pPr>
              <a:lvl5pPr marL="2057400" indent="-228600">
                <a:spcBef>
                  <a:spcPts val="1075"/>
                </a:spcBef>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5pPr>
              <a:lvl6pPr marL="25146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6pPr>
              <a:lvl7pPr marL="29718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7pPr>
              <a:lvl8pPr marL="34290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8pPr>
              <a:lvl9pPr marL="38862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9pPr>
            </a:lstStyle>
            <a:p>
              <a:pPr algn="just" eaLnBrk="1" hangingPunct="1">
                <a:spcBef>
                  <a:spcPct val="0"/>
                </a:spcBef>
                <a:buClrTx/>
                <a:buSzTx/>
                <a:buFontTx/>
                <a:buNone/>
              </a:pPr>
              <a:r>
                <a:rPr lang="en-GB" sz="4400" b="1" dirty="0">
                  <a:solidFill>
                    <a:schemeClr val="bg1"/>
                  </a:solidFill>
                  <a:ea typeface="Times New Roman" pitchFamily="18" charset="0"/>
                  <a:cs typeface="Arial" pitchFamily="34" charset="0"/>
                </a:rPr>
                <a:t>Introduction</a:t>
              </a:r>
            </a:p>
          </p:txBody>
        </p:sp>
      </p:grpSp>
      <p:sp>
        <p:nvSpPr>
          <p:cNvPr id="53" name="32 Redondear rectángulo de esquina del mismo lado">
            <a:extLst>
              <a:ext uri="{FF2B5EF4-FFF2-40B4-BE49-F238E27FC236}">
                <a16:creationId xmlns:a16="http://schemas.microsoft.com/office/drawing/2014/main" id="{C7FAE9F9-DA9A-0142-842B-15D13686B8DB}"/>
              </a:ext>
            </a:extLst>
          </p:cNvPr>
          <p:cNvSpPr/>
          <p:nvPr/>
        </p:nvSpPr>
        <p:spPr bwMode="auto">
          <a:xfrm rot="10800000" flipV="1">
            <a:off x="1336265" y="11613442"/>
            <a:ext cx="30141225" cy="3219747"/>
          </a:xfrm>
          <a:prstGeom prst="round2SameRect">
            <a:avLst>
              <a:gd name="adj1" fmla="val 0"/>
              <a:gd name="adj2" fmla="val 14440"/>
            </a:avLst>
          </a:prstGeom>
          <a:solidFill>
            <a:srgbClr val="92D050">
              <a:alpha val="30000"/>
            </a:srgbClr>
          </a:solidFill>
          <a:ln w="63500">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81272" tIns="40636" rIns="81272" bIns="40636" anchor="b"/>
          <a:lstStyle/>
          <a:p>
            <a:pPr algn="just"/>
            <a:endParaRPr lang="en-US" sz="3200" dirty="0">
              <a:solidFill>
                <a:schemeClr val="tx1"/>
              </a:solidFill>
            </a:endParaRPr>
          </a:p>
        </p:txBody>
      </p:sp>
      <p:sp>
        <p:nvSpPr>
          <p:cNvPr id="63" name="32 Redondear rectángulo de esquina del mismo lado">
            <a:extLst>
              <a:ext uri="{FF2B5EF4-FFF2-40B4-BE49-F238E27FC236}">
                <a16:creationId xmlns:a16="http://schemas.microsoft.com/office/drawing/2014/main" id="{7911CCA2-20AD-2540-A348-6D6929BDB92B}"/>
              </a:ext>
            </a:extLst>
          </p:cNvPr>
          <p:cNvSpPr/>
          <p:nvPr/>
        </p:nvSpPr>
        <p:spPr bwMode="auto">
          <a:xfrm rot="10800000" flipV="1">
            <a:off x="1336261" y="23808661"/>
            <a:ext cx="30081497" cy="12513788"/>
          </a:xfrm>
          <a:prstGeom prst="round2SameRect">
            <a:avLst>
              <a:gd name="adj1" fmla="val 0"/>
              <a:gd name="adj2" fmla="val 9912"/>
            </a:avLst>
          </a:prstGeom>
          <a:solidFill>
            <a:srgbClr val="92D050">
              <a:alpha val="30000"/>
            </a:srgbClr>
          </a:solidFill>
          <a:ln w="63500">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81272" tIns="40636" rIns="81272" bIns="40636" anchor="b"/>
          <a:lstStyle/>
          <a:p>
            <a:pPr algn="just"/>
            <a:endParaRPr lang="en-GB" sz="3200" dirty="0">
              <a:solidFill>
                <a:schemeClr val="tx1"/>
              </a:solidFill>
            </a:endParaRPr>
          </a:p>
          <a:p>
            <a:pPr algn="just"/>
            <a:endParaRPr lang="en-GB" sz="3200" dirty="0">
              <a:solidFill>
                <a:schemeClr val="tx1"/>
              </a:solidFill>
            </a:endParaRPr>
          </a:p>
          <a:p>
            <a:pPr algn="just"/>
            <a:endParaRPr lang="en-GB" sz="3200" dirty="0">
              <a:solidFill>
                <a:schemeClr val="tx1"/>
              </a:solidFill>
            </a:endParaRPr>
          </a:p>
          <a:p>
            <a:pPr algn="just"/>
            <a:endParaRPr lang="en-GB" sz="3200" dirty="0">
              <a:solidFill>
                <a:schemeClr val="tx1"/>
              </a:solidFill>
            </a:endParaRPr>
          </a:p>
          <a:p>
            <a:pPr algn="just"/>
            <a:endParaRPr lang="en-GB" sz="3200" dirty="0">
              <a:solidFill>
                <a:schemeClr val="tx1"/>
              </a:solidFill>
            </a:endParaRPr>
          </a:p>
          <a:p>
            <a:pPr algn="just"/>
            <a:endParaRPr lang="en-GB" sz="3200" dirty="0">
              <a:solidFill>
                <a:schemeClr val="tx1"/>
              </a:solidFill>
            </a:endParaRPr>
          </a:p>
          <a:p>
            <a:pPr algn="just"/>
            <a:endParaRPr lang="en-GB" sz="3200" dirty="0">
              <a:solidFill>
                <a:schemeClr val="tx1"/>
              </a:solidFill>
            </a:endParaRPr>
          </a:p>
          <a:p>
            <a:pPr algn="just"/>
            <a:endParaRPr lang="en-GB" sz="3200" dirty="0">
              <a:solidFill>
                <a:schemeClr val="tx1"/>
              </a:solidFill>
            </a:endParaRPr>
          </a:p>
          <a:p>
            <a:pPr algn="just"/>
            <a:endParaRPr lang="en-GB" sz="3200" dirty="0">
              <a:solidFill>
                <a:schemeClr val="tx1"/>
              </a:solidFill>
            </a:endParaRPr>
          </a:p>
          <a:p>
            <a:pPr algn="just"/>
            <a:endParaRPr lang="en-GB" sz="3200" dirty="0">
              <a:solidFill>
                <a:schemeClr val="tx1"/>
              </a:solidFill>
            </a:endParaRPr>
          </a:p>
          <a:p>
            <a:pPr algn="just"/>
            <a:endParaRPr lang="en-GB" sz="3200" dirty="0">
              <a:solidFill>
                <a:schemeClr val="tx1"/>
              </a:solidFill>
            </a:endParaRPr>
          </a:p>
          <a:p>
            <a:pPr algn="just"/>
            <a:endParaRPr lang="en-GB" sz="3200" dirty="0">
              <a:solidFill>
                <a:schemeClr val="tx1"/>
              </a:solidFill>
            </a:endParaRPr>
          </a:p>
          <a:p>
            <a:pPr algn="just"/>
            <a:endParaRPr lang="en-GB" sz="3200" dirty="0">
              <a:solidFill>
                <a:schemeClr val="tx1"/>
              </a:solidFill>
            </a:endParaRPr>
          </a:p>
          <a:p>
            <a:pPr algn="just"/>
            <a:endParaRPr lang="en-GB" sz="3200" dirty="0">
              <a:solidFill>
                <a:schemeClr val="tx1"/>
              </a:solidFill>
            </a:endParaRPr>
          </a:p>
          <a:p>
            <a:pPr algn="just"/>
            <a:endParaRPr lang="en-GB" sz="3200" dirty="0">
              <a:solidFill>
                <a:schemeClr val="tx1"/>
              </a:solidFill>
            </a:endParaRPr>
          </a:p>
        </p:txBody>
      </p:sp>
      <p:grpSp>
        <p:nvGrpSpPr>
          <p:cNvPr id="22" name="Grupo 21">
            <a:extLst>
              <a:ext uri="{FF2B5EF4-FFF2-40B4-BE49-F238E27FC236}">
                <a16:creationId xmlns:a16="http://schemas.microsoft.com/office/drawing/2014/main" id="{86488D4D-7B72-4076-BC9C-E7DB31C06C61}"/>
              </a:ext>
            </a:extLst>
          </p:cNvPr>
          <p:cNvGrpSpPr/>
          <p:nvPr/>
        </p:nvGrpSpPr>
        <p:grpSpPr>
          <a:xfrm>
            <a:off x="1336258" y="36328679"/>
            <a:ext cx="30069101" cy="4619080"/>
            <a:chOff x="1311943" y="34473119"/>
            <a:chExt cx="30075737" cy="5219363"/>
          </a:xfrm>
        </p:grpSpPr>
        <p:grpSp>
          <p:nvGrpSpPr>
            <p:cNvPr id="67" name="Grupo 66">
              <a:extLst>
                <a:ext uri="{FF2B5EF4-FFF2-40B4-BE49-F238E27FC236}">
                  <a16:creationId xmlns:a16="http://schemas.microsoft.com/office/drawing/2014/main" id="{73163C4E-5A42-8C47-ACDF-3E6C2FCE9A62}"/>
                </a:ext>
              </a:extLst>
            </p:cNvPr>
            <p:cNvGrpSpPr/>
            <p:nvPr/>
          </p:nvGrpSpPr>
          <p:grpSpPr>
            <a:xfrm>
              <a:off x="1311943" y="34473119"/>
              <a:ext cx="30075737" cy="5219363"/>
              <a:chOff x="592895" y="6356349"/>
              <a:chExt cx="17148469" cy="3197263"/>
            </a:xfrm>
          </p:grpSpPr>
          <p:sp>
            <p:nvSpPr>
              <p:cNvPr id="68" name="32 Redondear rectángulo de esquina del mismo lado">
                <a:extLst>
                  <a:ext uri="{FF2B5EF4-FFF2-40B4-BE49-F238E27FC236}">
                    <a16:creationId xmlns:a16="http://schemas.microsoft.com/office/drawing/2014/main" id="{CDC27E03-ADEB-094E-9F3A-B02631763E2F}"/>
                  </a:ext>
                </a:extLst>
              </p:cNvPr>
              <p:cNvSpPr/>
              <p:nvPr/>
            </p:nvSpPr>
            <p:spPr bwMode="auto">
              <a:xfrm rot="10800000" flipV="1">
                <a:off x="596683" y="6880521"/>
                <a:ext cx="17144681" cy="2673091"/>
              </a:xfrm>
              <a:prstGeom prst="round2SameRect">
                <a:avLst>
                  <a:gd name="adj1" fmla="val 0"/>
                  <a:gd name="adj2" fmla="val 16159"/>
                </a:avLst>
              </a:prstGeom>
              <a:solidFill>
                <a:srgbClr val="92D050">
                  <a:alpha val="30000"/>
                </a:srgbClr>
              </a:solidFill>
              <a:ln w="63500">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81272" tIns="40636" rIns="81272" bIns="40636" anchor="b"/>
              <a:lstStyle/>
              <a:p>
                <a:pPr algn="just" defTabSz="1851025"/>
                <a:endParaRPr lang="en-GB" sz="3200" dirty="0"/>
              </a:p>
              <a:p>
                <a:pPr algn="just" defTabSz="1851025"/>
                <a:endParaRPr lang="en-GB" sz="3200" dirty="0"/>
              </a:p>
            </p:txBody>
          </p:sp>
          <p:sp>
            <p:nvSpPr>
              <p:cNvPr id="69" name="35 Rectángulo">
                <a:extLst>
                  <a:ext uri="{FF2B5EF4-FFF2-40B4-BE49-F238E27FC236}">
                    <a16:creationId xmlns:a16="http://schemas.microsoft.com/office/drawing/2014/main" id="{D134DDE7-FC44-D541-8FB0-45BD90E6BE7E}"/>
                  </a:ext>
                </a:extLst>
              </p:cNvPr>
              <p:cNvSpPr/>
              <p:nvPr/>
            </p:nvSpPr>
            <p:spPr bwMode="auto">
              <a:xfrm>
                <a:off x="592895" y="6356349"/>
                <a:ext cx="17148469" cy="523929"/>
              </a:xfrm>
              <a:prstGeom prst="rect">
                <a:avLst/>
              </a:prstGeom>
              <a:solidFill>
                <a:srgbClr val="00B050"/>
              </a:solidFill>
              <a:ln w="63500">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wrap="square" lIns="68564" tIns="34282" rIns="68564" bIns="34282" anchor="ctr">
                <a:spAutoFit/>
              </a:bodyPr>
              <a:lstStyle/>
              <a:p>
                <a:pPr algn="just" eaLnBrk="1" hangingPunct="1">
                  <a:defRPr/>
                </a:pPr>
                <a:endParaRPr lang="en-GB" sz="4900" b="1" dirty="0">
                  <a:solidFill>
                    <a:schemeClr val="bg1"/>
                  </a:solidFill>
                  <a:latin typeface="Times New Roman" pitchFamily="18" charset="0"/>
                  <a:cs typeface="Times New Roman" pitchFamily="18" charset="0"/>
                </a:endParaRPr>
              </a:p>
            </p:txBody>
          </p:sp>
        </p:grpSp>
        <p:sp>
          <p:nvSpPr>
            <p:cNvPr id="49" name="3 CuadroTexto">
              <a:extLst>
                <a:ext uri="{FF2B5EF4-FFF2-40B4-BE49-F238E27FC236}">
                  <a16:creationId xmlns:a16="http://schemas.microsoft.com/office/drawing/2014/main" id="{0847817F-EA16-4B4E-8E96-32C0FAAD387A}"/>
                </a:ext>
              </a:extLst>
            </p:cNvPr>
            <p:cNvSpPr txBox="1">
              <a:spLocks noChangeArrowheads="1"/>
            </p:cNvSpPr>
            <p:nvPr/>
          </p:nvSpPr>
          <p:spPr bwMode="auto">
            <a:xfrm>
              <a:off x="2275259" y="34516970"/>
              <a:ext cx="13393877" cy="759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272" tIns="40636" rIns="81272" bIns="40636" anchor="ctr">
              <a:spAutoFit/>
            </a:bodyPr>
            <a:lstStyle>
              <a:lvl1pPr>
                <a:spcBef>
                  <a:spcPts val="2163"/>
                </a:spcBef>
                <a:buClr>
                  <a:schemeClr val="accent1"/>
                </a:buClr>
                <a:buSzPct val="76000"/>
                <a:buFont typeface="Wingdings 3" panose="05040102010807070707" pitchFamily="18" charset="2"/>
                <a:buChar char=""/>
                <a:defRPr sz="9300">
                  <a:solidFill>
                    <a:schemeClr val="tx1"/>
                  </a:solidFill>
                  <a:latin typeface="Gill Sans MT" panose="020B0502020104020203" pitchFamily="34" charset="0"/>
                </a:defRPr>
              </a:lvl1pPr>
              <a:lvl2pPr marL="742950" indent="-285750">
                <a:spcBef>
                  <a:spcPts val="1800"/>
                </a:spcBef>
                <a:buClr>
                  <a:schemeClr val="accent2"/>
                </a:buClr>
                <a:buSzPct val="76000"/>
                <a:buFont typeface="Wingdings 3" panose="05040102010807070707" pitchFamily="18" charset="2"/>
                <a:buChar char=""/>
                <a:defRPr sz="8300">
                  <a:solidFill>
                    <a:schemeClr val="tx2"/>
                  </a:solidFill>
                  <a:latin typeface="Gill Sans MT" panose="020B0502020104020203" pitchFamily="34" charset="0"/>
                </a:defRPr>
              </a:lvl2pPr>
              <a:lvl3pPr marL="1143000" indent="-228600">
                <a:spcBef>
                  <a:spcPts val="1800"/>
                </a:spcBef>
                <a:buClr>
                  <a:srgbClr val="BCBCBC"/>
                </a:buClr>
                <a:buSzPct val="76000"/>
                <a:buFont typeface="Wingdings 3" panose="05040102010807070707" pitchFamily="18" charset="2"/>
                <a:buChar char=""/>
                <a:defRPr sz="7200">
                  <a:solidFill>
                    <a:schemeClr val="tx1"/>
                  </a:solidFill>
                  <a:latin typeface="Gill Sans MT" panose="020B0502020104020203" pitchFamily="34" charset="0"/>
                </a:defRPr>
              </a:lvl3pPr>
              <a:lvl4pPr marL="1600200" indent="-228600">
                <a:spcBef>
                  <a:spcPts val="1438"/>
                </a:spcBef>
                <a:buClr>
                  <a:srgbClr val="8BA2B4"/>
                </a:buClr>
                <a:buSzPct val="70000"/>
                <a:buFont typeface="Wingdings" panose="05000000000000000000" pitchFamily="2" charset="2"/>
                <a:buChar char=""/>
                <a:defRPr sz="6500">
                  <a:solidFill>
                    <a:schemeClr val="tx1"/>
                  </a:solidFill>
                  <a:latin typeface="Gill Sans MT" panose="020B0502020104020203" pitchFamily="34" charset="0"/>
                </a:defRPr>
              </a:lvl4pPr>
              <a:lvl5pPr marL="2057400" indent="-228600">
                <a:spcBef>
                  <a:spcPts val="1075"/>
                </a:spcBef>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5pPr>
              <a:lvl6pPr marL="25146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6pPr>
              <a:lvl7pPr marL="29718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7pPr>
              <a:lvl8pPr marL="34290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8pPr>
              <a:lvl9pPr marL="38862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9pPr>
            </a:lstStyle>
            <a:p>
              <a:pPr algn="just" eaLnBrk="1" hangingPunct="1">
                <a:spcBef>
                  <a:spcPct val="0"/>
                </a:spcBef>
                <a:buClrTx/>
                <a:buSzTx/>
                <a:buFontTx/>
                <a:buNone/>
              </a:pPr>
              <a:r>
                <a:rPr lang="en-GB" sz="4400" b="1" dirty="0">
                  <a:solidFill>
                    <a:schemeClr val="bg1"/>
                  </a:solidFill>
                  <a:ea typeface="Times New Roman" pitchFamily="18" charset="0"/>
                  <a:cs typeface="Arial" pitchFamily="34" charset="0"/>
                </a:rPr>
                <a:t>Conclusions and future researches</a:t>
              </a:r>
            </a:p>
          </p:txBody>
        </p:sp>
      </p:grpSp>
      <p:grpSp>
        <p:nvGrpSpPr>
          <p:cNvPr id="33" name="Grupo 32">
            <a:extLst>
              <a:ext uri="{FF2B5EF4-FFF2-40B4-BE49-F238E27FC236}">
                <a16:creationId xmlns:a16="http://schemas.microsoft.com/office/drawing/2014/main" id="{E051B79B-26A4-42F4-9A49-C6A8342673BB}"/>
              </a:ext>
            </a:extLst>
          </p:cNvPr>
          <p:cNvGrpSpPr/>
          <p:nvPr/>
        </p:nvGrpSpPr>
        <p:grpSpPr>
          <a:xfrm>
            <a:off x="1291075" y="989909"/>
            <a:ext cx="30105635" cy="5722120"/>
            <a:chOff x="1102142" y="379932"/>
            <a:chExt cx="30171354" cy="6167223"/>
          </a:xfrm>
        </p:grpSpPr>
        <p:grpSp>
          <p:nvGrpSpPr>
            <p:cNvPr id="25" name="Grupo 24">
              <a:extLst>
                <a:ext uri="{FF2B5EF4-FFF2-40B4-BE49-F238E27FC236}">
                  <a16:creationId xmlns:a16="http://schemas.microsoft.com/office/drawing/2014/main" id="{9BC04145-7728-40E8-84A6-2EA9EE814F36}"/>
                </a:ext>
              </a:extLst>
            </p:cNvPr>
            <p:cNvGrpSpPr/>
            <p:nvPr/>
          </p:nvGrpSpPr>
          <p:grpSpPr>
            <a:xfrm>
              <a:off x="1102142" y="379932"/>
              <a:ext cx="30171354" cy="6167223"/>
              <a:chOff x="1221974" y="674091"/>
              <a:chExt cx="30171354" cy="6167224"/>
            </a:xfrm>
          </p:grpSpPr>
          <p:sp>
            <p:nvSpPr>
              <p:cNvPr id="78" name="32 Redondear rectángulo de esquina del mismo lado">
                <a:extLst>
                  <a:ext uri="{FF2B5EF4-FFF2-40B4-BE49-F238E27FC236}">
                    <a16:creationId xmlns:a16="http://schemas.microsoft.com/office/drawing/2014/main" id="{F7F377D9-24FA-8843-93CE-2CCA94933019}"/>
                  </a:ext>
                </a:extLst>
              </p:cNvPr>
              <p:cNvSpPr/>
              <p:nvPr/>
            </p:nvSpPr>
            <p:spPr bwMode="auto">
              <a:xfrm rot="10800000" flipV="1">
                <a:off x="1221977" y="1745411"/>
                <a:ext cx="30171351" cy="5095904"/>
              </a:xfrm>
              <a:prstGeom prst="round2SameRect">
                <a:avLst>
                  <a:gd name="adj1" fmla="val 0"/>
                  <a:gd name="adj2" fmla="val 10502"/>
                </a:avLst>
              </a:prstGeom>
              <a:solidFill>
                <a:srgbClr val="92D050">
                  <a:alpha val="29804"/>
                </a:srgbClr>
              </a:solidFill>
              <a:ln w="63500">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81272" tIns="40636" rIns="81272" bIns="40636" anchor="b"/>
              <a:lstStyle/>
              <a:p>
                <a:pPr algn="ctr"/>
                <a:r>
                  <a:rPr lang="en-GB" sz="4000" dirty="0"/>
                  <a:t>  </a:t>
                </a:r>
              </a:p>
              <a:p>
                <a:pPr algn="ctr"/>
                <a:endParaRPr lang="en-GB" sz="4000" b="1" u="sng" dirty="0"/>
              </a:p>
              <a:p>
                <a:pPr algn="ctr"/>
                <a:endParaRPr lang="en-GB" sz="4000" b="1" u="sng" dirty="0"/>
              </a:p>
              <a:p>
                <a:pPr algn="ctr"/>
                <a:endParaRPr lang="en-GB" sz="4000" b="1" u="sng" dirty="0"/>
              </a:p>
              <a:p>
                <a:pPr algn="ctr"/>
                <a:r>
                  <a:rPr lang="en-GB" sz="3600" b="1" u="sng" dirty="0"/>
                  <a:t>Darío Hernández Hofmann</a:t>
                </a:r>
                <a:r>
                  <a:rPr lang="en-GB" sz="3600" b="1" dirty="0"/>
                  <a:t> </a:t>
                </a:r>
                <a:r>
                  <a:rPr lang="en-GB" sz="3600" b="1" baseline="30000" dirty="0"/>
                  <a:t>1,2</a:t>
                </a:r>
                <a:r>
                  <a:rPr lang="en-GB" sz="3600" b="1" dirty="0"/>
                  <a:t>* </a:t>
                </a:r>
                <a:r>
                  <a:rPr lang="en-GB" sz="3600" dirty="0"/>
                  <a:t>, </a:t>
                </a:r>
                <a:r>
                  <a:rPr lang="en-GB" sz="3600" dirty="0" err="1"/>
                  <a:t>M.Guadalupe</a:t>
                </a:r>
                <a:r>
                  <a:rPr lang="en-GB" sz="3600" dirty="0"/>
                  <a:t> Pinna-Hernández</a:t>
                </a:r>
                <a:r>
                  <a:rPr lang="en-GB" sz="3600" baseline="30000" dirty="0"/>
                  <a:t>1,2</a:t>
                </a:r>
                <a:r>
                  <a:rPr lang="en-GB" sz="3600" dirty="0"/>
                  <a:t>, </a:t>
                </a:r>
              </a:p>
              <a:p>
                <a:pPr algn="ctr"/>
                <a:r>
                  <a:rPr lang="en-GB" sz="3600" dirty="0" err="1"/>
                  <a:t>Cintia</a:t>
                </a:r>
                <a:r>
                  <a:rPr lang="en-GB" sz="3600" dirty="0"/>
                  <a:t> Gómez Serrano</a:t>
                </a:r>
                <a:r>
                  <a:rPr lang="en-GB" sz="3600" baseline="30000" dirty="0"/>
                  <a:t>1,2 </a:t>
                </a:r>
                <a:r>
                  <a:rPr lang="en-GB" sz="3600" dirty="0"/>
                  <a:t>and</a:t>
                </a:r>
                <a:r>
                  <a:rPr lang="en-GB" sz="3600" baseline="30000" dirty="0"/>
                  <a:t> </a:t>
                </a:r>
                <a:r>
                  <a:rPr lang="en-GB" sz="3600" dirty="0" err="1"/>
                  <a:t>F.Gabriel</a:t>
                </a:r>
                <a:r>
                  <a:rPr lang="en-GB" sz="3600" dirty="0"/>
                  <a:t> </a:t>
                </a:r>
                <a:r>
                  <a:rPr lang="en-GB" sz="3600" dirty="0" err="1"/>
                  <a:t>Acién</a:t>
                </a:r>
                <a:r>
                  <a:rPr lang="en-GB" sz="3600" dirty="0"/>
                  <a:t> Fernández </a:t>
                </a:r>
                <a:r>
                  <a:rPr lang="en-GB" sz="3600" baseline="30000" dirty="0"/>
                  <a:t>1,2</a:t>
                </a:r>
                <a:endParaRPr lang="en-GB" sz="3600" dirty="0"/>
              </a:p>
              <a:p>
                <a:pPr algn="ctr"/>
                <a:r>
                  <a:rPr lang="en-GB" sz="3600" dirty="0"/>
                  <a:t>*e-mail:</a:t>
                </a:r>
                <a:r>
                  <a:rPr lang="es-ES" sz="3600" dirty="0"/>
                  <a:t>dariohh96@gmail.com</a:t>
                </a:r>
                <a:endParaRPr lang="en-GB" sz="3600" dirty="0"/>
              </a:p>
              <a:p>
                <a:pPr algn="ctr"/>
                <a:endParaRPr lang="en-GB" sz="3200" dirty="0"/>
              </a:p>
              <a:p>
                <a:pPr algn="ctr"/>
                <a:r>
                  <a:rPr lang="en-GB" sz="3200" baseline="30000" dirty="0"/>
                  <a:t>1</a:t>
                </a:r>
                <a:r>
                  <a:rPr lang="en-GB" sz="3200" dirty="0"/>
                  <a:t> Universidad de Almería, </a:t>
                </a:r>
                <a:r>
                  <a:rPr lang="en-GB" sz="3200" dirty="0" err="1"/>
                  <a:t>Departamento</a:t>
                </a:r>
                <a:r>
                  <a:rPr lang="en-GB" sz="3200" dirty="0"/>
                  <a:t> de </a:t>
                </a:r>
                <a:r>
                  <a:rPr lang="en-GB" sz="3200" dirty="0" err="1"/>
                  <a:t>Ingeniería</a:t>
                </a:r>
                <a:r>
                  <a:rPr lang="en-GB" sz="3200" dirty="0"/>
                  <a:t> </a:t>
                </a:r>
                <a:r>
                  <a:rPr lang="en-GB" sz="3200" dirty="0" err="1"/>
                  <a:t>Química</a:t>
                </a:r>
                <a:r>
                  <a:rPr lang="en-GB" sz="3200" dirty="0"/>
                  <a:t>, Escuela Superior de </a:t>
                </a:r>
                <a:r>
                  <a:rPr lang="en-GB" sz="3200" dirty="0" err="1"/>
                  <a:t>Ingeniería</a:t>
                </a:r>
                <a:r>
                  <a:rPr lang="en-GB" sz="3200" dirty="0"/>
                  <a:t>, </a:t>
                </a:r>
                <a:r>
                  <a:rPr lang="en-GB" sz="3200" dirty="0" err="1"/>
                  <a:t>Ctra</a:t>
                </a:r>
                <a:r>
                  <a:rPr lang="en-GB" sz="3200" dirty="0"/>
                  <a:t>. de Sacramento s/n, Almería, </a:t>
                </a:r>
                <a:r>
                  <a:rPr lang="en-GB" sz="3200" dirty="0" err="1"/>
                  <a:t>España</a:t>
                </a:r>
                <a:r>
                  <a:rPr lang="en-GB" sz="3200" dirty="0"/>
                  <a:t>.</a:t>
                </a:r>
              </a:p>
              <a:p>
                <a:pPr algn="ctr"/>
                <a:r>
                  <a:rPr lang="es-ES" sz="3200" baseline="30000" dirty="0"/>
                  <a:t>2 </a:t>
                </a:r>
                <a:r>
                  <a:rPr lang="es-ES" sz="3200" dirty="0"/>
                  <a:t>Solar Energy </a:t>
                </a:r>
                <a:r>
                  <a:rPr lang="es-ES" sz="3200" dirty="0" err="1"/>
                  <a:t>Research</a:t>
                </a:r>
                <a:r>
                  <a:rPr lang="es-ES" sz="3200" dirty="0"/>
                  <a:t> Centre (CIESOL), </a:t>
                </a:r>
                <a:r>
                  <a:rPr lang="es-ES" sz="3200" dirty="0" err="1"/>
                  <a:t>Joint</a:t>
                </a:r>
                <a:r>
                  <a:rPr lang="es-ES" sz="3200" dirty="0"/>
                  <a:t> Centre </a:t>
                </a:r>
                <a:r>
                  <a:rPr lang="es-ES" sz="3200" dirty="0" err="1"/>
                  <a:t>University</a:t>
                </a:r>
                <a:r>
                  <a:rPr lang="es-ES" sz="3200" dirty="0"/>
                  <a:t> </a:t>
                </a:r>
                <a:r>
                  <a:rPr lang="es-ES" sz="3200" dirty="0" err="1"/>
                  <a:t>of</a:t>
                </a:r>
                <a:r>
                  <a:rPr lang="es-ES" sz="3200" dirty="0"/>
                  <a:t> Almería-CIEMAT, Almería, 04120, </a:t>
                </a:r>
                <a:r>
                  <a:rPr lang="es-ES" sz="3200" dirty="0" err="1"/>
                  <a:t>Spain</a:t>
                </a:r>
                <a:endParaRPr lang="en-GB" sz="3200" dirty="0"/>
              </a:p>
              <a:p>
                <a:pPr algn="ctr"/>
                <a:endParaRPr lang="en-GB" sz="3200" dirty="0"/>
              </a:p>
            </p:txBody>
          </p:sp>
          <p:sp>
            <p:nvSpPr>
              <p:cNvPr id="40" name="35 Rectángulo">
                <a:extLst>
                  <a:ext uri="{FF2B5EF4-FFF2-40B4-BE49-F238E27FC236}">
                    <a16:creationId xmlns:a16="http://schemas.microsoft.com/office/drawing/2014/main" id="{E5A742F2-6D3D-2945-8141-5892B92A5A03}"/>
                  </a:ext>
                </a:extLst>
              </p:cNvPr>
              <p:cNvSpPr/>
              <p:nvPr/>
            </p:nvSpPr>
            <p:spPr bwMode="auto">
              <a:xfrm>
                <a:off x="1221974" y="674091"/>
                <a:ext cx="30164701" cy="1157804"/>
              </a:xfrm>
              <a:prstGeom prst="rect">
                <a:avLst/>
              </a:prstGeom>
              <a:solidFill>
                <a:srgbClr val="00B050"/>
              </a:solidFill>
              <a:ln w="63500">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wrap="square" lIns="68564" tIns="34282" rIns="68564" bIns="34282" anchor="ctr">
                <a:spAutoFit/>
              </a:bodyPr>
              <a:lstStyle/>
              <a:p>
                <a:pPr algn="just" eaLnBrk="1" hangingPunct="1">
                  <a:defRPr/>
                </a:pPr>
                <a:endParaRPr lang="en-GB" sz="4900" b="1" dirty="0">
                  <a:solidFill>
                    <a:schemeClr val="bg1"/>
                  </a:solidFill>
                  <a:latin typeface="Times New Roman" pitchFamily="18" charset="0"/>
                  <a:cs typeface="Times New Roman" pitchFamily="18" charset="0"/>
                </a:endParaRPr>
              </a:p>
            </p:txBody>
          </p:sp>
          <p:sp>
            <p:nvSpPr>
              <p:cNvPr id="41" name="3 CuadroTexto">
                <a:extLst>
                  <a:ext uri="{FF2B5EF4-FFF2-40B4-BE49-F238E27FC236}">
                    <a16:creationId xmlns:a16="http://schemas.microsoft.com/office/drawing/2014/main" id="{EF97D78E-F5CB-B340-A519-E6DE3370AC01}"/>
                  </a:ext>
                </a:extLst>
              </p:cNvPr>
              <p:cNvSpPr txBox="1">
                <a:spLocks noChangeArrowheads="1"/>
              </p:cNvSpPr>
              <p:nvPr/>
            </p:nvSpPr>
            <p:spPr bwMode="auto">
              <a:xfrm>
                <a:off x="10183634" y="829233"/>
                <a:ext cx="12760939" cy="73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272" tIns="40636" rIns="81272" bIns="40636" anchor="ctr">
                <a:noAutofit/>
              </a:bodyPr>
              <a:lstStyle>
                <a:lvl1pPr>
                  <a:spcBef>
                    <a:spcPts val="2163"/>
                  </a:spcBef>
                  <a:buClr>
                    <a:schemeClr val="accent1"/>
                  </a:buClr>
                  <a:buSzPct val="76000"/>
                  <a:buFont typeface="Wingdings 3" panose="05040102010807070707" pitchFamily="18" charset="2"/>
                  <a:buChar char=""/>
                  <a:defRPr sz="9300">
                    <a:solidFill>
                      <a:schemeClr val="tx1"/>
                    </a:solidFill>
                    <a:latin typeface="Gill Sans MT" panose="020B0502020104020203" pitchFamily="34" charset="0"/>
                  </a:defRPr>
                </a:lvl1pPr>
                <a:lvl2pPr marL="742950" indent="-285750">
                  <a:spcBef>
                    <a:spcPts val="1800"/>
                  </a:spcBef>
                  <a:buClr>
                    <a:schemeClr val="accent2"/>
                  </a:buClr>
                  <a:buSzPct val="76000"/>
                  <a:buFont typeface="Wingdings 3" panose="05040102010807070707" pitchFamily="18" charset="2"/>
                  <a:buChar char=""/>
                  <a:defRPr sz="8300">
                    <a:solidFill>
                      <a:schemeClr val="tx2"/>
                    </a:solidFill>
                    <a:latin typeface="Gill Sans MT" panose="020B0502020104020203" pitchFamily="34" charset="0"/>
                  </a:defRPr>
                </a:lvl2pPr>
                <a:lvl3pPr marL="1143000" indent="-228600">
                  <a:spcBef>
                    <a:spcPts val="1800"/>
                  </a:spcBef>
                  <a:buClr>
                    <a:srgbClr val="BCBCBC"/>
                  </a:buClr>
                  <a:buSzPct val="76000"/>
                  <a:buFont typeface="Wingdings 3" panose="05040102010807070707" pitchFamily="18" charset="2"/>
                  <a:buChar char=""/>
                  <a:defRPr sz="7200">
                    <a:solidFill>
                      <a:schemeClr val="tx1"/>
                    </a:solidFill>
                    <a:latin typeface="Gill Sans MT" panose="020B0502020104020203" pitchFamily="34" charset="0"/>
                  </a:defRPr>
                </a:lvl3pPr>
                <a:lvl4pPr marL="1600200" indent="-228600">
                  <a:spcBef>
                    <a:spcPts val="1438"/>
                  </a:spcBef>
                  <a:buClr>
                    <a:srgbClr val="8BA2B4"/>
                  </a:buClr>
                  <a:buSzPct val="70000"/>
                  <a:buFont typeface="Wingdings" panose="05000000000000000000" pitchFamily="2" charset="2"/>
                  <a:buChar char=""/>
                  <a:defRPr sz="6500">
                    <a:solidFill>
                      <a:schemeClr val="tx1"/>
                    </a:solidFill>
                    <a:latin typeface="Gill Sans MT" panose="020B0502020104020203" pitchFamily="34" charset="0"/>
                  </a:defRPr>
                </a:lvl4pPr>
                <a:lvl5pPr marL="2057400" indent="-228600">
                  <a:spcBef>
                    <a:spcPts val="1075"/>
                  </a:spcBef>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5pPr>
                <a:lvl6pPr marL="25146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6pPr>
                <a:lvl7pPr marL="29718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7pPr>
                <a:lvl8pPr marL="34290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8pPr>
                <a:lvl9pPr marL="38862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9pPr>
              </a:lstStyle>
              <a:p>
                <a:pPr algn="just" eaLnBrk="1" hangingPunct="1">
                  <a:spcBef>
                    <a:spcPct val="0"/>
                  </a:spcBef>
                  <a:buClrTx/>
                  <a:buSzTx/>
                  <a:buFontTx/>
                  <a:buNone/>
                </a:pPr>
                <a:r>
                  <a:rPr lang="en-GB" sz="4800" b="1" dirty="0">
                    <a:solidFill>
                      <a:schemeClr val="bg1"/>
                    </a:solidFill>
                    <a:ea typeface="Times New Roman" pitchFamily="18" charset="0"/>
                    <a:cs typeface="Arial" pitchFamily="34" charset="0"/>
                  </a:rPr>
                  <a:t>Technical viability of microalgae drying</a:t>
                </a:r>
              </a:p>
            </p:txBody>
          </p:sp>
        </p:grpSp>
        <p:grpSp>
          <p:nvGrpSpPr>
            <p:cNvPr id="14" name="Grupo 13">
              <a:extLst>
                <a:ext uri="{FF2B5EF4-FFF2-40B4-BE49-F238E27FC236}">
                  <a16:creationId xmlns:a16="http://schemas.microsoft.com/office/drawing/2014/main" id="{4151DABB-00E7-9145-8615-C6C185A8A929}"/>
                </a:ext>
              </a:extLst>
            </p:cNvPr>
            <p:cNvGrpSpPr/>
            <p:nvPr/>
          </p:nvGrpSpPr>
          <p:grpSpPr>
            <a:xfrm>
              <a:off x="24552573" y="2286439"/>
              <a:ext cx="4608511" cy="1872641"/>
              <a:chOff x="31855064" y="22904111"/>
              <a:chExt cx="6782246" cy="2805296"/>
            </a:xfrm>
          </p:grpSpPr>
          <p:pic>
            <p:nvPicPr>
              <p:cNvPr id="82" name="Imagen 9">
                <a:extLst>
                  <a:ext uri="{FF2B5EF4-FFF2-40B4-BE49-F238E27FC236}">
                    <a16:creationId xmlns:a16="http://schemas.microsoft.com/office/drawing/2014/main" id="{E652F0C3-6AC9-EC41-B238-875DC0400C9F}"/>
                  </a:ext>
                </a:extLst>
              </p:cNvPr>
              <p:cNvPicPr>
                <a:picLocks noChangeAspect="1"/>
              </p:cNvPicPr>
              <p:nvPr/>
            </p:nvPicPr>
            <p:blipFill rotWithShape="1">
              <a:blip r:embed="rId3">
                <a:extLst>
                  <a:ext uri="{28A0092B-C50C-407E-A947-70E740481C1C}">
                    <a14:useLocalDpi xmlns:a14="http://schemas.microsoft.com/office/drawing/2010/main" val="0"/>
                  </a:ext>
                </a:extLst>
              </a:blip>
              <a:srcRect l="52320" t="2786"/>
              <a:stretch/>
            </p:blipFill>
            <p:spPr bwMode="auto">
              <a:xfrm>
                <a:off x="35232404" y="22904111"/>
                <a:ext cx="3404906" cy="2805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Imagen 9">
                <a:extLst>
                  <a:ext uri="{FF2B5EF4-FFF2-40B4-BE49-F238E27FC236}">
                    <a16:creationId xmlns:a16="http://schemas.microsoft.com/office/drawing/2014/main" id="{25DFB301-01E6-3549-84B4-144D70181174}"/>
                  </a:ext>
                </a:extLst>
              </p:cNvPr>
              <p:cNvPicPr>
                <a:picLocks noChangeAspect="1"/>
              </p:cNvPicPr>
              <p:nvPr/>
            </p:nvPicPr>
            <p:blipFill rotWithShape="1">
              <a:blip r:embed="rId3">
                <a:extLst>
                  <a:ext uri="{28A0092B-C50C-407E-A947-70E740481C1C}">
                    <a14:useLocalDpi xmlns:a14="http://schemas.microsoft.com/office/drawing/2010/main" val="0"/>
                  </a:ext>
                </a:extLst>
              </a:blip>
              <a:srcRect l="1018" r="49935"/>
              <a:stretch/>
            </p:blipFill>
            <p:spPr bwMode="auto">
              <a:xfrm>
                <a:off x="31855064" y="22905685"/>
                <a:ext cx="3404907" cy="280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Imagen 2">
              <a:extLst>
                <a:ext uri="{FF2B5EF4-FFF2-40B4-BE49-F238E27FC236}">
                  <a16:creationId xmlns:a16="http://schemas.microsoft.com/office/drawing/2014/main" id="{6988847E-7007-4498-B920-D64040B7F1F9}"/>
                </a:ext>
              </a:extLst>
            </p:cNvPr>
            <p:cNvPicPr>
              <a:picLocks noChangeAspect="1"/>
            </p:cNvPicPr>
            <p:nvPr/>
          </p:nvPicPr>
          <p:blipFill>
            <a:blip r:embed="rId4"/>
            <a:stretch>
              <a:fillRect/>
            </a:stretch>
          </p:blipFill>
          <p:spPr>
            <a:xfrm>
              <a:off x="4570352" y="2057012"/>
              <a:ext cx="2337291" cy="2187152"/>
            </a:xfrm>
            <a:prstGeom prst="rect">
              <a:avLst/>
            </a:prstGeom>
          </p:spPr>
        </p:pic>
      </p:grpSp>
      <p:grpSp>
        <p:nvGrpSpPr>
          <p:cNvPr id="42" name="Grupo 41">
            <a:extLst>
              <a:ext uri="{FF2B5EF4-FFF2-40B4-BE49-F238E27FC236}">
                <a16:creationId xmlns:a16="http://schemas.microsoft.com/office/drawing/2014/main" id="{BBED6CBF-5DB3-4192-AD1C-A8B277A5C374}"/>
              </a:ext>
            </a:extLst>
          </p:cNvPr>
          <p:cNvGrpSpPr/>
          <p:nvPr/>
        </p:nvGrpSpPr>
        <p:grpSpPr>
          <a:xfrm>
            <a:off x="19665173" y="24311212"/>
            <a:ext cx="10814907" cy="5874655"/>
            <a:chOff x="1493788" y="27896913"/>
            <a:chExt cx="11227080" cy="6315703"/>
          </a:xfrm>
        </p:grpSpPr>
        <p:pic>
          <p:nvPicPr>
            <p:cNvPr id="24" name="Imagen 23">
              <a:extLst>
                <a:ext uri="{FF2B5EF4-FFF2-40B4-BE49-F238E27FC236}">
                  <a16:creationId xmlns:a16="http://schemas.microsoft.com/office/drawing/2014/main" id="{23C8792D-31C0-41DD-84A8-18063E484FE6}"/>
                </a:ext>
              </a:extLst>
            </p:cNvPr>
            <p:cNvPicPr>
              <a:picLocks noChangeAspect="1"/>
            </p:cNvPicPr>
            <p:nvPr/>
          </p:nvPicPr>
          <p:blipFill>
            <a:blip r:embed="rId5"/>
            <a:stretch>
              <a:fillRect/>
            </a:stretch>
          </p:blipFill>
          <p:spPr>
            <a:xfrm>
              <a:off x="1590160" y="27896913"/>
              <a:ext cx="11130708" cy="5808383"/>
            </a:xfrm>
            <a:prstGeom prst="rect">
              <a:avLst/>
            </a:prstGeom>
          </p:spPr>
        </p:pic>
        <p:sp>
          <p:nvSpPr>
            <p:cNvPr id="39" name="3 CuadroTexto">
              <a:extLst>
                <a:ext uri="{FF2B5EF4-FFF2-40B4-BE49-F238E27FC236}">
                  <a16:creationId xmlns:a16="http://schemas.microsoft.com/office/drawing/2014/main" id="{6C54C07C-8531-4972-9F0C-809914369EB2}"/>
                </a:ext>
              </a:extLst>
            </p:cNvPr>
            <p:cNvSpPr txBox="1">
              <a:spLocks noChangeArrowheads="1"/>
            </p:cNvSpPr>
            <p:nvPr/>
          </p:nvSpPr>
          <p:spPr bwMode="auto">
            <a:xfrm>
              <a:off x="1493788" y="33870893"/>
              <a:ext cx="11147853" cy="341723"/>
            </a:xfrm>
            <a:prstGeom prst="rect">
              <a:avLst/>
            </a:prstGeom>
            <a:noFill/>
            <a:ln>
              <a:noFill/>
            </a:ln>
          </p:spPr>
          <p:txBody>
            <a:bodyPr wrap="square" lIns="81272" tIns="40636" rIns="81272" bIns="40636" anchor="ctr">
              <a:spAutoFit/>
            </a:bodyPr>
            <a:lstStyle>
              <a:lvl1pPr>
                <a:spcBef>
                  <a:spcPts val="2163"/>
                </a:spcBef>
                <a:buClr>
                  <a:schemeClr val="accent1"/>
                </a:buClr>
                <a:buSzPct val="76000"/>
                <a:buFont typeface="Wingdings 3" panose="05040102010807070707" pitchFamily="18" charset="2"/>
                <a:buChar char=""/>
                <a:defRPr sz="9300">
                  <a:solidFill>
                    <a:schemeClr val="tx1"/>
                  </a:solidFill>
                  <a:latin typeface="Gill Sans MT" panose="020B0502020104020203" pitchFamily="34" charset="0"/>
                </a:defRPr>
              </a:lvl1pPr>
              <a:lvl2pPr marL="742950" indent="-285750">
                <a:spcBef>
                  <a:spcPts val="1800"/>
                </a:spcBef>
                <a:buClr>
                  <a:schemeClr val="accent2"/>
                </a:buClr>
                <a:buSzPct val="76000"/>
                <a:buFont typeface="Wingdings 3" panose="05040102010807070707" pitchFamily="18" charset="2"/>
                <a:buChar char=""/>
                <a:defRPr sz="8300">
                  <a:solidFill>
                    <a:schemeClr val="tx2"/>
                  </a:solidFill>
                  <a:latin typeface="Gill Sans MT" panose="020B0502020104020203" pitchFamily="34" charset="0"/>
                </a:defRPr>
              </a:lvl2pPr>
              <a:lvl3pPr marL="1143000" indent="-228600">
                <a:spcBef>
                  <a:spcPts val="1800"/>
                </a:spcBef>
                <a:buClr>
                  <a:srgbClr val="BCBCBC"/>
                </a:buClr>
                <a:buSzPct val="76000"/>
                <a:buFont typeface="Wingdings 3" panose="05040102010807070707" pitchFamily="18" charset="2"/>
                <a:buChar char=""/>
                <a:defRPr sz="7200">
                  <a:solidFill>
                    <a:schemeClr val="tx1"/>
                  </a:solidFill>
                  <a:latin typeface="Gill Sans MT" panose="020B0502020104020203" pitchFamily="34" charset="0"/>
                </a:defRPr>
              </a:lvl3pPr>
              <a:lvl4pPr marL="1600200" indent="-228600">
                <a:spcBef>
                  <a:spcPts val="1438"/>
                </a:spcBef>
                <a:buClr>
                  <a:srgbClr val="8BA2B4"/>
                </a:buClr>
                <a:buSzPct val="70000"/>
                <a:buFont typeface="Wingdings" panose="05000000000000000000" pitchFamily="2" charset="2"/>
                <a:buChar char=""/>
                <a:defRPr sz="6500">
                  <a:solidFill>
                    <a:schemeClr val="tx1"/>
                  </a:solidFill>
                  <a:latin typeface="Gill Sans MT" panose="020B0502020104020203" pitchFamily="34" charset="0"/>
                </a:defRPr>
              </a:lvl4pPr>
              <a:lvl5pPr marL="2057400" indent="-228600">
                <a:spcBef>
                  <a:spcPts val="1075"/>
                </a:spcBef>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5pPr>
              <a:lvl6pPr marL="25146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6pPr>
              <a:lvl7pPr marL="29718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7pPr>
              <a:lvl8pPr marL="34290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8pPr>
              <a:lvl9pPr marL="38862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9pPr>
            </a:lstStyle>
            <a:p>
              <a:pPr algn="ctr" eaLnBrk="1" hangingPunct="1">
                <a:spcBef>
                  <a:spcPct val="0"/>
                </a:spcBef>
                <a:buClrTx/>
                <a:buSzTx/>
                <a:buFontTx/>
                <a:buNone/>
              </a:pPr>
              <a:r>
                <a:rPr lang="en-GB" sz="2000" b="1" dirty="0">
                  <a:latin typeface="+mj-lt"/>
                  <a:ea typeface="Times New Roman" pitchFamily="18" charset="0"/>
                  <a:cs typeface="Arial" pitchFamily="34" charset="0"/>
                </a:rPr>
                <a:t>Figure 1. </a:t>
              </a:r>
              <a:r>
                <a:rPr lang="en-US" sz="2000" dirty="0">
                  <a:latin typeface="+mj-lt"/>
                  <a:ea typeface="Times New Roman" panose="02020603050405020304" pitchFamily="18" charset="0"/>
                  <a:cs typeface="Arial" panose="020B0604020202020204" pitchFamily="34" charset="0"/>
                </a:rPr>
                <a:t>Moisture comparative between first and third test</a:t>
              </a:r>
            </a:p>
          </p:txBody>
        </p:sp>
      </p:grpSp>
      <p:grpSp>
        <p:nvGrpSpPr>
          <p:cNvPr id="91" name="Grupo 90">
            <a:extLst>
              <a:ext uri="{FF2B5EF4-FFF2-40B4-BE49-F238E27FC236}">
                <a16:creationId xmlns:a16="http://schemas.microsoft.com/office/drawing/2014/main" id="{A00B3C76-3751-473D-934E-F201D9BB5ABA}"/>
              </a:ext>
            </a:extLst>
          </p:cNvPr>
          <p:cNvGrpSpPr/>
          <p:nvPr/>
        </p:nvGrpSpPr>
        <p:grpSpPr>
          <a:xfrm>
            <a:off x="2454022" y="30930834"/>
            <a:ext cx="15735608" cy="5278387"/>
            <a:chOff x="13589598" y="27511072"/>
            <a:chExt cx="18000206" cy="7555921"/>
          </a:xfrm>
        </p:grpSpPr>
        <p:grpSp>
          <p:nvGrpSpPr>
            <p:cNvPr id="51" name="Grupo 50">
              <a:extLst>
                <a:ext uri="{FF2B5EF4-FFF2-40B4-BE49-F238E27FC236}">
                  <a16:creationId xmlns:a16="http://schemas.microsoft.com/office/drawing/2014/main" id="{B318E5AF-C545-4FAC-938E-B33945825357}"/>
                </a:ext>
              </a:extLst>
            </p:cNvPr>
            <p:cNvGrpSpPr/>
            <p:nvPr/>
          </p:nvGrpSpPr>
          <p:grpSpPr>
            <a:xfrm>
              <a:off x="13589598" y="27511072"/>
              <a:ext cx="18000206" cy="7555921"/>
              <a:chOff x="13589598" y="27511072"/>
              <a:chExt cx="18000206" cy="7555921"/>
            </a:xfrm>
          </p:grpSpPr>
          <p:grpSp>
            <p:nvGrpSpPr>
              <p:cNvPr id="38" name="Grupo 37">
                <a:extLst>
                  <a:ext uri="{FF2B5EF4-FFF2-40B4-BE49-F238E27FC236}">
                    <a16:creationId xmlns:a16="http://schemas.microsoft.com/office/drawing/2014/main" id="{66B573B6-8C67-4318-9435-99462BEB69D8}"/>
                  </a:ext>
                </a:extLst>
              </p:cNvPr>
              <p:cNvGrpSpPr/>
              <p:nvPr/>
            </p:nvGrpSpPr>
            <p:grpSpPr>
              <a:xfrm>
                <a:off x="13589598" y="27511072"/>
                <a:ext cx="18000206" cy="6761914"/>
                <a:chOff x="12655306" y="27314012"/>
                <a:chExt cx="19313947" cy="7103543"/>
              </a:xfrm>
            </p:grpSpPr>
            <p:pic>
              <p:nvPicPr>
                <p:cNvPr id="29" name="Imagen 28">
                  <a:extLst>
                    <a:ext uri="{FF2B5EF4-FFF2-40B4-BE49-F238E27FC236}">
                      <a16:creationId xmlns:a16="http://schemas.microsoft.com/office/drawing/2014/main" id="{3C61EE66-6926-417F-B3F5-23384B0C8A67}"/>
                    </a:ext>
                  </a:extLst>
                </p:cNvPr>
                <p:cNvPicPr>
                  <a:picLocks noChangeAspect="1"/>
                </p:cNvPicPr>
                <p:nvPr/>
              </p:nvPicPr>
              <p:blipFill>
                <a:blip r:embed="rId6"/>
                <a:stretch>
                  <a:fillRect/>
                </a:stretch>
              </p:blipFill>
              <p:spPr>
                <a:xfrm>
                  <a:off x="12655306" y="27314012"/>
                  <a:ext cx="10047409" cy="7103543"/>
                </a:xfrm>
                <a:prstGeom prst="rect">
                  <a:avLst/>
                </a:prstGeom>
              </p:spPr>
            </p:pic>
            <p:pic>
              <p:nvPicPr>
                <p:cNvPr id="32" name="Imagen 31">
                  <a:extLst>
                    <a:ext uri="{FF2B5EF4-FFF2-40B4-BE49-F238E27FC236}">
                      <a16:creationId xmlns:a16="http://schemas.microsoft.com/office/drawing/2014/main" id="{5119C566-EDFC-4092-9EA2-50CE69AED1FF}"/>
                    </a:ext>
                  </a:extLst>
                </p:cNvPr>
                <p:cNvPicPr>
                  <a:picLocks noChangeAspect="1"/>
                </p:cNvPicPr>
                <p:nvPr/>
              </p:nvPicPr>
              <p:blipFill>
                <a:blip r:embed="rId7"/>
                <a:stretch>
                  <a:fillRect/>
                </a:stretch>
              </p:blipFill>
              <p:spPr>
                <a:xfrm>
                  <a:off x="22695906" y="27314012"/>
                  <a:ext cx="9273347" cy="7103543"/>
                </a:xfrm>
                <a:prstGeom prst="rect">
                  <a:avLst/>
                </a:prstGeom>
              </p:spPr>
            </p:pic>
          </p:grpSp>
          <p:sp>
            <p:nvSpPr>
              <p:cNvPr id="43" name="3 CuadroTexto">
                <a:extLst>
                  <a:ext uri="{FF2B5EF4-FFF2-40B4-BE49-F238E27FC236}">
                    <a16:creationId xmlns:a16="http://schemas.microsoft.com/office/drawing/2014/main" id="{77A466DC-F2DA-4AAB-9E40-7116F523A365}"/>
                  </a:ext>
                </a:extLst>
              </p:cNvPr>
              <p:cNvSpPr txBox="1">
                <a:spLocks noChangeArrowheads="1"/>
              </p:cNvSpPr>
              <p:nvPr/>
            </p:nvSpPr>
            <p:spPr bwMode="auto">
              <a:xfrm>
                <a:off x="13589598" y="34508941"/>
                <a:ext cx="18000206" cy="558052"/>
              </a:xfrm>
              <a:prstGeom prst="rect">
                <a:avLst/>
              </a:prstGeom>
              <a:noFill/>
              <a:ln>
                <a:noFill/>
              </a:ln>
            </p:spPr>
            <p:txBody>
              <a:bodyPr wrap="square" lIns="81272" tIns="40636" rIns="81272" bIns="40636" anchor="ctr">
                <a:spAutoFit/>
              </a:bodyPr>
              <a:lstStyle>
                <a:lvl1pPr>
                  <a:spcBef>
                    <a:spcPts val="2163"/>
                  </a:spcBef>
                  <a:buClr>
                    <a:schemeClr val="accent1"/>
                  </a:buClr>
                  <a:buSzPct val="76000"/>
                  <a:buFont typeface="Wingdings 3" panose="05040102010807070707" pitchFamily="18" charset="2"/>
                  <a:buChar char=""/>
                  <a:defRPr sz="9300">
                    <a:solidFill>
                      <a:schemeClr val="tx1"/>
                    </a:solidFill>
                    <a:latin typeface="Gill Sans MT" panose="020B0502020104020203" pitchFamily="34" charset="0"/>
                  </a:defRPr>
                </a:lvl1pPr>
                <a:lvl2pPr marL="742950" indent="-285750">
                  <a:spcBef>
                    <a:spcPts val="1800"/>
                  </a:spcBef>
                  <a:buClr>
                    <a:schemeClr val="accent2"/>
                  </a:buClr>
                  <a:buSzPct val="76000"/>
                  <a:buFont typeface="Wingdings 3" panose="05040102010807070707" pitchFamily="18" charset="2"/>
                  <a:buChar char=""/>
                  <a:defRPr sz="8300">
                    <a:solidFill>
                      <a:schemeClr val="tx2"/>
                    </a:solidFill>
                    <a:latin typeface="Gill Sans MT" panose="020B0502020104020203" pitchFamily="34" charset="0"/>
                  </a:defRPr>
                </a:lvl2pPr>
                <a:lvl3pPr marL="1143000" indent="-228600">
                  <a:spcBef>
                    <a:spcPts val="1800"/>
                  </a:spcBef>
                  <a:buClr>
                    <a:srgbClr val="BCBCBC"/>
                  </a:buClr>
                  <a:buSzPct val="76000"/>
                  <a:buFont typeface="Wingdings 3" panose="05040102010807070707" pitchFamily="18" charset="2"/>
                  <a:buChar char=""/>
                  <a:defRPr sz="7200">
                    <a:solidFill>
                      <a:schemeClr val="tx1"/>
                    </a:solidFill>
                    <a:latin typeface="Gill Sans MT" panose="020B0502020104020203" pitchFamily="34" charset="0"/>
                  </a:defRPr>
                </a:lvl3pPr>
                <a:lvl4pPr marL="1600200" indent="-228600">
                  <a:spcBef>
                    <a:spcPts val="1438"/>
                  </a:spcBef>
                  <a:buClr>
                    <a:srgbClr val="8BA2B4"/>
                  </a:buClr>
                  <a:buSzPct val="70000"/>
                  <a:buFont typeface="Wingdings" panose="05000000000000000000" pitchFamily="2" charset="2"/>
                  <a:buChar char=""/>
                  <a:defRPr sz="6500">
                    <a:solidFill>
                      <a:schemeClr val="tx1"/>
                    </a:solidFill>
                    <a:latin typeface="Gill Sans MT" panose="020B0502020104020203" pitchFamily="34" charset="0"/>
                  </a:defRPr>
                </a:lvl4pPr>
                <a:lvl5pPr marL="2057400" indent="-228600">
                  <a:spcBef>
                    <a:spcPts val="1075"/>
                  </a:spcBef>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5pPr>
                <a:lvl6pPr marL="25146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6pPr>
                <a:lvl7pPr marL="29718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7pPr>
                <a:lvl8pPr marL="34290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8pPr>
                <a:lvl9pPr marL="38862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9pPr>
              </a:lstStyle>
              <a:p>
                <a:pPr algn="ctr" eaLnBrk="1" hangingPunct="1">
                  <a:spcBef>
                    <a:spcPct val="0"/>
                  </a:spcBef>
                  <a:buClrTx/>
                  <a:buSzTx/>
                  <a:buFontTx/>
                  <a:buNone/>
                </a:pPr>
                <a:r>
                  <a:rPr lang="en-GB" sz="2000" b="1" dirty="0">
                    <a:latin typeface="+mn-lt"/>
                    <a:ea typeface="Times New Roman" pitchFamily="18" charset="0"/>
                    <a:cs typeface="Arial" pitchFamily="34" charset="0"/>
                  </a:rPr>
                  <a:t>Figure 2</a:t>
                </a:r>
                <a:r>
                  <a:rPr lang="en-GB" sz="2000" dirty="0">
                    <a:latin typeface="+mn-lt"/>
                    <a:ea typeface="Times New Roman" pitchFamily="18" charset="0"/>
                    <a:cs typeface="Arial" pitchFamily="34" charset="0"/>
                  </a:rPr>
                  <a:t>. </a:t>
                </a:r>
                <a:r>
                  <a:rPr lang="en-US" sz="2000" dirty="0" err="1">
                    <a:latin typeface="+mn-lt"/>
                    <a:ea typeface="Times New Roman" panose="02020603050405020304" pitchFamily="18" charset="0"/>
                    <a:cs typeface="Arial" panose="020B0604020202020204" pitchFamily="34" charset="0"/>
                  </a:rPr>
                  <a:t>Spectrophotmetric</a:t>
                </a:r>
                <a:r>
                  <a:rPr lang="en-US" sz="2000" dirty="0">
                    <a:latin typeface="+mn-lt"/>
                    <a:ea typeface="Times New Roman" panose="02020603050405020304" pitchFamily="18" charset="0"/>
                    <a:cs typeface="Arial" panose="020B0604020202020204" pitchFamily="34" charset="0"/>
                  </a:rPr>
                  <a:t> scans</a:t>
                </a:r>
              </a:p>
            </p:txBody>
          </p:sp>
        </p:grpSp>
        <p:sp>
          <p:nvSpPr>
            <p:cNvPr id="52" name="CuadroTexto 51">
              <a:extLst>
                <a:ext uri="{FF2B5EF4-FFF2-40B4-BE49-F238E27FC236}">
                  <a16:creationId xmlns:a16="http://schemas.microsoft.com/office/drawing/2014/main" id="{F71BC59A-F19C-4160-ABAB-B8F279EEEDBA}"/>
                </a:ext>
              </a:extLst>
            </p:cNvPr>
            <p:cNvSpPr txBox="1"/>
            <p:nvPr/>
          </p:nvSpPr>
          <p:spPr>
            <a:xfrm>
              <a:off x="15184780" y="27738097"/>
              <a:ext cx="2371361" cy="461665"/>
            </a:xfrm>
            <a:prstGeom prst="rect">
              <a:avLst/>
            </a:prstGeom>
            <a:noFill/>
          </p:spPr>
          <p:txBody>
            <a:bodyPr wrap="square" rtlCol="0">
              <a:spAutoFit/>
            </a:bodyPr>
            <a:lstStyle/>
            <a:p>
              <a:r>
                <a:rPr lang="es-ES" sz="2400" b="1" dirty="0"/>
                <a:t>DRYING OVEN</a:t>
              </a:r>
            </a:p>
          </p:txBody>
        </p:sp>
        <p:sp>
          <p:nvSpPr>
            <p:cNvPr id="90" name="CuadroTexto 89">
              <a:extLst>
                <a:ext uri="{FF2B5EF4-FFF2-40B4-BE49-F238E27FC236}">
                  <a16:creationId xmlns:a16="http://schemas.microsoft.com/office/drawing/2014/main" id="{CCAC714F-973A-41F4-8032-C5D27A7FDA2E}"/>
                </a:ext>
              </a:extLst>
            </p:cNvPr>
            <p:cNvSpPr txBox="1"/>
            <p:nvPr/>
          </p:nvSpPr>
          <p:spPr>
            <a:xfrm>
              <a:off x="25589871" y="27825532"/>
              <a:ext cx="2647810" cy="461665"/>
            </a:xfrm>
            <a:prstGeom prst="rect">
              <a:avLst/>
            </a:prstGeom>
            <a:noFill/>
          </p:spPr>
          <p:txBody>
            <a:bodyPr wrap="square" rtlCol="0">
              <a:spAutoFit/>
            </a:bodyPr>
            <a:lstStyle/>
            <a:p>
              <a:r>
                <a:rPr lang="es-ES" sz="2400" b="1" dirty="0"/>
                <a:t>ROTARY DRYER</a:t>
              </a:r>
            </a:p>
          </p:txBody>
        </p:sp>
      </p:grpSp>
      <p:sp>
        <p:nvSpPr>
          <p:cNvPr id="77" name="Rectángulo 76"/>
          <p:cNvSpPr/>
          <p:nvPr/>
        </p:nvSpPr>
        <p:spPr>
          <a:xfrm>
            <a:off x="1674599" y="7360019"/>
            <a:ext cx="24978636" cy="3046988"/>
          </a:xfrm>
          <a:prstGeom prst="rect">
            <a:avLst/>
          </a:prstGeom>
        </p:spPr>
        <p:txBody>
          <a:bodyPr wrap="square">
            <a:spAutoFit/>
          </a:bodyPr>
          <a:lstStyle/>
          <a:p>
            <a:pPr indent="449580" algn="just"/>
            <a:endParaRPr lang="en-GB" sz="3200" dirty="0">
              <a:solidFill>
                <a:schemeClr val="dk1">
                  <a:hueOff val="0"/>
                  <a:satOff val="0"/>
                  <a:lumOff val="0"/>
                  <a:alphaOff val="0"/>
                </a:schemeClr>
              </a:solidFill>
              <a:latin typeface="+mn-lt"/>
            </a:endParaRPr>
          </a:p>
          <a:p>
            <a:pPr indent="449580" algn="just"/>
            <a:r>
              <a:rPr lang="es-ES" sz="3200" dirty="0">
                <a:solidFill>
                  <a:schemeClr val="dk1">
                    <a:hueOff val="0"/>
                    <a:satOff val="0"/>
                    <a:lumOff val="0"/>
                    <a:alphaOff val="0"/>
                  </a:schemeClr>
                </a:solidFill>
                <a:latin typeface="+mn-lt"/>
              </a:rPr>
              <a:t> </a:t>
            </a:r>
            <a:r>
              <a:rPr lang="en-US" sz="3200" dirty="0"/>
              <a:t>Microalgae  are  a  potential  source  of  high-value  products  such  as  pigments,  nutraceuticals,  agricultural </a:t>
            </a:r>
            <a:r>
              <a:rPr lang="en-US" sz="3200" dirty="0" err="1"/>
              <a:t>biostimulants</a:t>
            </a:r>
            <a:r>
              <a:rPr lang="en-US" sz="3200" dirty="0"/>
              <a:t> and protein-rich biomass as food supplements</a:t>
            </a:r>
            <a:r>
              <a:rPr lang="en-GB" sz="3200" dirty="0"/>
              <a:t>. For that over the last few years, microalgae are becoming an important subject because their wide range of uses and applications. When talking about their commercialization ,they are often sold as a dried powder to use them in food , for example, to allow easy transportation and long-term duration. The last reason is critical , so it is important to carry out a drying process that doesn’t degrade the microalgae and allows to reach the desired level of humidity on it</a:t>
            </a:r>
            <a:r>
              <a:rPr lang="es-ES" sz="3200" dirty="0">
                <a:solidFill>
                  <a:schemeClr val="dk1">
                    <a:hueOff val="0"/>
                    <a:satOff val="0"/>
                    <a:lumOff val="0"/>
                    <a:alphaOff val="0"/>
                  </a:schemeClr>
                </a:solidFill>
                <a:latin typeface="+mn-lt"/>
              </a:rPr>
              <a:t> </a:t>
            </a:r>
          </a:p>
        </p:txBody>
      </p:sp>
      <p:sp>
        <p:nvSpPr>
          <p:cNvPr id="79" name="3 CuadroTexto">
            <a:extLst>
              <a:ext uri="{FF2B5EF4-FFF2-40B4-BE49-F238E27FC236}">
                <a16:creationId xmlns:a16="http://schemas.microsoft.com/office/drawing/2014/main" id="{17D5D795-C66F-7D41-8787-036058BFB014}"/>
              </a:ext>
            </a:extLst>
          </p:cNvPr>
          <p:cNvSpPr txBox="1">
            <a:spLocks noChangeArrowheads="1"/>
          </p:cNvSpPr>
          <p:nvPr/>
        </p:nvSpPr>
        <p:spPr bwMode="auto">
          <a:xfrm>
            <a:off x="2423658" y="6594124"/>
            <a:ext cx="17714199" cy="75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272" tIns="40636" rIns="81272" bIns="40636" anchor="ctr">
            <a:spAutoFit/>
          </a:bodyPr>
          <a:lstStyle>
            <a:lvl1pPr>
              <a:spcBef>
                <a:spcPts val="2163"/>
              </a:spcBef>
              <a:buClr>
                <a:schemeClr val="accent1"/>
              </a:buClr>
              <a:buSzPct val="76000"/>
              <a:buFont typeface="Wingdings 3" panose="05040102010807070707" pitchFamily="18" charset="2"/>
              <a:buChar char=""/>
              <a:defRPr sz="9300">
                <a:solidFill>
                  <a:schemeClr val="tx1"/>
                </a:solidFill>
                <a:latin typeface="Gill Sans MT" panose="020B0502020104020203" pitchFamily="34" charset="0"/>
              </a:defRPr>
            </a:lvl1pPr>
            <a:lvl2pPr marL="742950" indent="-285750">
              <a:spcBef>
                <a:spcPts val="1800"/>
              </a:spcBef>
              <a:buClr>
                <a:schemeClr val="accent2"/>
              </a:buClr>
              <a:buSzPct val="76000"/>
              <a:buFont typeface="Wingdings 3" panose="05040102010807070707" pitchFamily="18" charset="2"/>
              <a:buChar char=""/>
              <a:defRPr sz="8300">
                <a:solidFill>
                  <a:schemeClr val="tx2"/>
                </a:solidFill>
                <a:latin typeface="Gill Sans MT" panose="020B0502020104020203" pitchFamily="34" charset="0"/>
              </a:defRPr>
            </a:lvl2pPr>
            <a:lvl3pPr marL="1143000" indent="-228600">
              <a:spcBef>
                <a:spcPts val="1800"/>
              </a:spcBef>
              <a:buClr>
                <a:srgbClr val="BCBCBC"/>
              </a:buClr>
              <a:buSzPct val="76000"/>
              <a:buFont typeface="Wingdings 3" panose="05040102010807070707" pitchFamily="18" charset="2"/>
              <a:buChar char=""/>
              <a:defRPr sz="7200">
                <a:solidFill>
                  <a:schemeClr val="tx1"/>
                </a:solidFill>
                <a:latin typeface="Gill Sans MT" panose="020B0502020104020203" pitchFamily="34" charset="0"/>
              </a:defRPr>
            </a:lvl3pPr>
            <a:lvl4pPr marL="1600200" indent="-228600">
              <a:spcBef>
                <a:spcPts val="1438"/>
              </a:spcBef>
              <a:buClr>
                <a:srgbClr val="8BA2B4"/>
              </a:buClr>
              <a:buSzPct val="70000"/>
              <a:buFont typeface="Wingdings" panose="05000000000000000000" pitchFamily="2" charset="2"/>
              <a:buChar char=""/>
              <a:defRPr sz="6500">
                <a:solidFill>
                  <a:schemeClr val="tx1"/>
                </a:solidFill>
                <a:latin typeface="Gill Sans MT" panose="020B0502020104020203" pitchFamily="34" charset="0"/>
              </a:defRPr>
            </a:lvl4pPr>
            <a:lvl5pPr marL="2057400" indent="-228600">
              <a:spcBef>
                <a:spcPts val="1075"/>
              </a:spcBef>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5pPr>
            <a:lvl6pPr marL="25146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6pPr>
            <a:lvl7pPr marL="29718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7pPr>
            <a:lvl8pPr marL="34290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8pPr>
            <a:lvl9pPr marL="38862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9pPr>
          </a:lstStyle>
          <a:p>
            <a:pPr algn="just" eaLnBrk="1" hangingPunct="1">
              <a:spcBef>
                <a:spcPct val="0"/>
              </a:spcBef>
              <a:buClrTx/>
              <a:buSzTx/>
              <a:buFontTx/>
              <a:buNone/>
            </a:pPr>
            <a:r>
              <a:rPr lang="en-GB" sz="4400" b="1" dirty="0">
                <a:solidFill>
                  <a:schemeClr val="bg1"/>
                </a:solidFill>
                <a:ea typeface="Times New Roman" pitchFamily="18" charset="0"/>
                <a:cs typeface="Arial" pitchFamily="34" charset="0"/>
              </a:rPr>
              <a:t>Introduction</a:t>
            </a:r>
          </a:p>
        </p:txBody>
      </p:sp>
      <p:pic>
        <p:nvPicPr>
          <p:cNvPr id="80" name="Imagen 79">
            <a:extLst>
              <a:ext uri="{FF2B5EF4-FFF2-40B4-BE49-F238E27FC236}">
                <a16:creationId xmlns:a16="http://schemas.microsoft.com/office/drawing/2014/main" id="{BFE05A1F-34B8-4AD9-8DAC-8360BAAD2C70}"/>
              </a:ext>
            </a:extLst>
          </p:cNvPr>
          <p:cNvPicPr>
            <a:picLocks noChangeAspect="1"/>
          </p:cNvPicPr>
          <p:nvPr/>
        </p:nvPicPr>
        <p:blipFill>
          <a:blip r:embed="rId8"/>
          <a:stretch>
            <a:fillRect/>
          </a:stretch>
        </p:blipFill>
        <p:spPr>
          <a:xfrm>
            <a:off x="27268518" y="7707078"/>
            <a:ext cx="2961524" cy="2359907"/>
          </a:xfrm>
          <a:prstGeom prst="rect">
            <a:avLst/>
          </a:prstGeom>
        </p:spPr>
      </p:pic>
      <p:sp>
        <p:nvSpPr>
          <p:cNvPr id="81" name="3 CuadroTexto">
            <a:extLst>
              <a:ext uri="{FF2B5EF4-FFF2-40B4-BE49-F238E27FC236}">
                <a16:creationId xmlns:a16="http://schemas.microsoft.com/office/drawing/2014/main" id="{17D5D795-C66F-7D41-8787-036058BFB014}"/>
              </a:ext>
            </a:extLst>
          </p:cNvPr>
          <p:cNvSpPr txBox="1">
            <a:spLocks noChangeArrowheads="1"/>
          </p:cNvSpPr>
          <p:nvPr/>
        </p:nvSpPr>
        <p:spPr bwMode="auto">
          <a:xfrm>
            <a:off x="27594290" y="10242015"/>
            <a:ext cx="2921098" cy="38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272" tIns="40636" rIns="81272" bIns="40636" anchor="ctr">
            <a:spAutoFit/>
          </a:bodyPr>
          <a:lstStyle>
            <a:lvl1pPr>
              <a:spcBef>
                <a:spcPts val="2163"/>
              </a:spcBef>
              <a:buClr>
                <a:schemeClr val="accent1"/>
              </a:buClr>
              <a:buSzPct val="76000"/>
              <a:buFont typeface="Wingdings 3" panose="05040102010807070707" pitchFamily="18" charset="2"/>
              <a:buChar char=""/>
              <a:defRPr sz="9300">
                <a:solidFill>
                  <a:schemeClr val="tx1"/>
                </a:solidFill>
                <a:latin typeface="Gill Sans MT" panose="020B0502020104020203" pitchFamily="34" charset="0"/>
              </a:defRPr>
            </a:lvl1pPr>
            <a:lvl2pPr marL="742950" indent="-285750">
              <a:spcBef>
                <a:spcPts val="1800"/>
              </a:spcBef>
              <a:buClr>
                <a:schemeClr val="accent2"/>
              </a:buClr>
              <a:buSzPct val="76000"/>
              <a:buFont typeface="Wingdings 3" panose="05040102010807070707" pitchFamily="18" charset="2"/>
              <a:buChar char=""/>
              <a:defRPr sz="8300">
                <a:solidFill>
                  <a:schemeClr val="tx2"/>
                </a:solidFill>
                <a:latin typeface="Gill Sans MT" panose="020B0502020104020203" pitchFamily="34" charset="0"/>
              </a:defRPr>
            </a:lvl2pPr>
            <a:lvl3pPr marL="1143000" indent="-228600">
              <a:spcBef>
                <a:spcPts val="1800"/>
              </a:spcBef>
              <a:buClr>
                <a:srgbClr val="BCBCBC"/>
              </a:buClr>
              <a:buSzPct val="76000"/>
              <a:buFont typeface="Wingdings 3" panose="05040102010807070707" pitchFamily="18" charset="2"/>
              <a:buChar char=""/>
              <a:defRPr sz="7200">
                <a:solidFill>
                  <a:schemeClr val="tx1"/>
                </a:solidFill>
                <a:latin typeface="Gill Sans MT" panose="020B0502020104020203" pitchFamily="34" charset="0"/>
              </a:defRPr>
            </a:lvl3pPr>
            <a:lvl4pPr marL="1600200" indent="-228600">
              <a:spcBef>
                <a:spcPts val="1438"/>
              </a:spcBef>
              <a:buClr>
                <a:srgbClr val="8BA2B4"/>
              </a:buClr>
              <a:buSzPct val="70000"/>
              <a:buFont typeface="Wingdings" panose="05000000000000000000" pitchFamily="2" charset="2"/>
              <a:buChar char=""/>
              <a:defRPr sz="6500">
                <a:solidFill>
                  <a:schemeClr val="tx1"/>
                </a:solidFill>
                <a:latin typeface="Gill Sans MT" panose="020B0502020104020203" pitchFamily="34" charset="0"/>
              </a:defRPr>
            </a:lvl4pPr>
            <a:lvl5pPr marL="2057400" indent="-228600">
              <a:spcBef>
                <a:spcPts val="1075"/>
              </a:spcBef>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5pPr>
            <a:lvl6pPr marL="25146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6pPr>
            <a:lvl7pPr marL="29718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7pPr>
            <a:lvl8pPr marL="34290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8pPr>
            <a:lvl9pPr marL="38862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9pPr>
          </a:lstStyle>
          <a:p>
            <a:pPr algn="just" eaLnBrk="1" hangingPunct="1">
              <a:spcBef>
                <a:spcPct val="0"/>
              </a:spcBef>
              <a:buClrTx/>
              <a:buSzTx/>
              <a:buFontTx/>
              <a:buNone/>
            </a:pPr>
            <a:r>
              <a:rPr lang="en-GB" sz="2000" b="1" dirty="0">
                <a:solidFill>
                  <a:schemeClr val="dk1">
                    <a:hueOff val="0"/>
                    <a:satOff val="0"/>
                    <a:lumOff val="0"/>
                    <a:alphaOff val="0"/>
                  </a:schemeClr>
                </a:solidFill>
                <a:latin typeface="+mn-lt"/>
              </a:rPr>
              <a:t>Image 1</a:t>
            </a:r>
            <a:r>
              <a:rPr lang="en-GB" sz="2000" dirty="0">
                <a:solidFill>
                  <a:schemeClr val="dk1">
                    <a:hueOff val="0"/>
                    <a:satOff val="0"/>
                    <a:lumOff val="0"/>
                    <a:alphaOff val="0"/>
                  </a:schemeClr>
                </a:solidFill>
                <a:latin typeface="+mn-lt"/>
              </a:rPr>
              <a:t>. Microalgae</a:t>
            </a:r>
          </a:p>
        </p:txBody>
      </p:sp>
      <p:sp>
        <p:nvSpPr>
          <p:cNvPr id="83" name="35 Rectángulo">
            <a:extLst>
              <a:ext uri="{FF2B5EF4-FFF2-40B4-BE49-F238E27FC236}">
                <a16:creationId xmlns:a16="http://schemas.microsoft.com/office/drawing/2014/main" id="{94722456-510E-6E4E-9B7E-2899FC08C1B6}"/>
              </a:ext>
            </a:extLst>
          </p:cNvPr>
          <p:cNvSpPr/>
          <p:nvPr/>
        </p:nvSpPr>
        <p:spPr bwMode="auto">
          <a:xfrm>
            <a:off x="1336264" y="10731281"/>
            <a:ext cx="30120177" cy="882161"/>
          </a:xfrm>
          <a:prstGeom prst="rect">
            <a:avLst/>
          </a:prstGeom>
          <a:solidFill>
            <a:srgbClr val="00B050"/>
          </a:solidFill>
          <a:ln w="63500">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wrap="square" lIns="68564" tIns="34282" rIns="68564" bIns="34282" anchor="ctr">
            <a:spAutoFit/>
          </a:bodyPr>
          <a:lstStyle/>
          <a:p>
            <a:pPr algn="just" eaLnBrk="1" hangingPunct="1">
              <a:defRPr/>
            </a:pPr>
            <a:endParaRPr lang="en-GB" sz="4900" b="1" dirty="0">
              <a:solidFill>
                <a:schemeClr val="bg1"/>
              </a:solidFill>
              <a:latin typeface="Times New Roman" pitchFamily="18" charset="0"/>
              <a:cs typeface="Times New Roman" pitchFamily="18" charset="0"/>
            </a:endParaRPr>
          </a:p>
        </p:txBody>
      </p:sp>
      <p:sp>
        <p:nvSpPr>
          <p:cNvPr id="84" name="3 CuadroTexto">
            <a:extLst>
              <a:ext uri="{FF2B5EF4-FFF2-40B4-BE49-F238E27FC236}">
                <a16:creationId xmlns:a16="http://schemas.microsoft.com/office/drawing/2014/main" id="{17D5D795-C66F-7D41-8787-036058BFB014}"/>
              </a:ext>
            </a:extLst>
          </p:cNvPr>
          <p:cNvSpPr txBox="1">
            <a:spLocks noChangeArrowheads="1"/>
          </p:cNvSpPr>
          <p:nvPr/>
        </p:nvSpPr>
        <p:spPr bwMode="auto">
          <a:xfrm>
            <a:off x="2420724" y="10745643"/>
            <a:ext cx="17714199" cy="75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272" tIns="40636" rIns="81272" bIns="40636" anchor="ctr">
            <a:spAutoFit/>
          </a:bodyPr>
          <a:lstStyle>
            <a:lvl1pPr>
              <a:spcBef>
                <a:spcPts val="2163"/>
              </a:spcBef>
              <a:buClr>
                <a:schemeClr val="accent1"/>
              </a:buClr>
              <a:buSzPct val="76000"/>
              <a:buFont typeface="Wingdings 3" panose="05040102010807070707" pitchFamily="18" charset="2"/>
              <a:buChar char=""/>
              <a:defRPr sz="9300">
                <a:solidFill>
                  <a:schemeClr val="tx1"/>
                </a:solidFill>
                <a:latin typeface="Gill Sans MT" panose="020B0502020104020203" pitchFamily="34" charset="0"/>
              </a:defRPr>
            </a:lvl1pPr>
            <a:lvl2pPr marL="742950" indent="-285750">
              <a:spcBef>
                <a:spcPts val="1800"/>
              </a:spcBef>
              <a:buClr>
                <a:schemeClr val="accent2"/>
              </a:buClr>
              <a:buSzPct val="76000"/>
              <a:buFont typeface="Wingdings 3" panose="05040102010807070707" pitchFamily="18" charset="2"/>
              <a:buChar char=""/>
              <a:defRPr sz="8300">
                <a:solidFill>
                  <a:schemeClr val="tx2"/>
                </a:solidFill>
                <a:latin typeface="Gill Sans MT" panose="020B0502020104020203" pitchFamily="34" charset="0"/>
              </a:defRPr>
            </a:lvl2pPr>
            <a:lvl3pPr marL="1143000" indent="-228600">
              <a:spcBef>
                <a:spcPts val="1800"/>
              </a:spcBef>
              <a:buClr>
                <a:srgbClr val="BCBCBC"/>
              </a:buClr>
              <a:buSzPct val="76000"/>
              <a:buFont typeface="Wingdings 3" panose="05040102010807070707" pitchFamily="18" charset="2"/>
              <a:buChar char=""/>
              <a:defRPr sz="7200">
                <a:solidFill>
                  <a:schemeClr val="tx1"/>
                </a:solidFill>
                <a:latin typeface="Gill Sans MT" panose="020B0502020104020203" pitchFamily="34" charset="0"/>
              </a:defRPr>
            </a:lvl3pPr>
            <a:lvl4pPr marL="1600200" indent="-228600">
              <a:spcBef>
                <a:spcPts val="1438"/>
              </a:spcBef>
              <a:buClr>
                <a:srgbClr val="8BA2B4"/>
              </a:buClr>
              <a:buSzPct val="70000"/>
              <a:buFont typeface="Wingdings" panose="05000000000000000000" pitchFamily="2" charset="2"/>
              <a:buChar char=""/>
              <a:defRPr sz="6500">
                <a:solidFill>
                  <a:schemeClr val="tx1"/>
                </a:solidFill>
                <a:latin typeface="Gill Sans MT" panose="020B0502020104020203" pitchFamily="34" charset="0"/>
              </a:defRPr>
            </a:lvl4pPr>
            <a:lvl5pPr marL="2057400" indent="-228600">
              <a:spcBef>
                <a:spcPts val="1075"/>
              </a:spcBef>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5pPr>
            <a:lvl6pPr marL="25146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6pPr>
            <a:lvl7pPr marL="29718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7pPr>
            <a:lvl8pPr marL="34290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8pPr>
            <a:lvl9pPr marL="38862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9pPr>
          </a:lstStyle>
          <a:p>
            <a:pPr algn="just" eaLnBrk="1" hangingPunct="1">
              <a:spcBef>
                <a:spcPct val="0"/>
              </a:spcBef>
              <a:buClrTx/>
              <a:buSzTx/>
              <a:buFontTx/>
              <a:buNone/>
            </a:pPr>
            <a:r>
              <a:rPr lang="en-GB" sz="4400" b="1" dirty="0">
                <a:solidFill>
                  <a:schemeClr val="bg1"/>
                </a:solidFill>
                <a:ea typeface="Times New Roman" pitchFamily="18" charset="0"/>
                <a:cs typeface="Arial" pitchFamily="34" charset="0"/>
              </a:rPr>
              <a:t>Objectives</a:t>
            </a:r>
          </a:p>
        </p:txBody>
      </p:sp>
      <p:sp>
        <p:nvSpPr>
          <p:cNvPr id="85" name="Rectángulo 84"/>
          <p:cNvSpPr/>
          <p:nvPr/>
        </p:nvSpPr>
        <p:spPr>
          <a:xfrm>
            <a:off x="1715220" y="11431795"/>
            <a:ext cx="29227440" cy="3539430"/>
          </a:xfrm>
          <a:prstGeom prst="rect">
            <a:avLst/>
          </a:prstGeom>
        </p:spPr>
        <p:txBody>
          <a:bodyPr wrap="square">
            <a:spAutoFit/>
          </a:bodyPr>
          <a:lstStyle/>
          <a:p>
            <a:pPr indent="449580" algn="just"/>
            <a:endParaRPr lang="en-GB" sz="3200" dirty="0">
              <a:solidFill>
                <a:schemeClr val="dk1">
                  <a:hueOff val="0"/>
                  <a:satOff val="0"/>
                  <a:lumOff val="0"/>
                  <a:alphaOff val="0"/>
                </a:schemeClr>
              </a:solidFill>
              <a:latin typeface="+mn-lt"/>
            </a:endParaRPr>
          </a:p>
          <a:p>
            <a:pPr algn="just"/>
            <a:r>
              <a:rPr lang="en-US" sz="3200" dirty="0"/>
              <a:t>    The general objective of this research is to study different drying processes in order to know which one is more </a:t>
            </a:r>
            <a:r>
              <a:rPr lang="es-ES" sz="3200" dirty="0" err="1"/>
              <a:t>technically</a:t>
            </a:r>
            <a:r>
              <a:rPr lang="es-ES" sz="3200" dirty="0"/>
              <a:t> </a:t>
            </a:r>
            <a:r>
              <a:rPr lang="es-ES" sz="3200" dirty="0" err="1"/>
              <a:t>feasible</a:t>
            </a:r>
            <a:r>
              <a:rPr lang="en-US" sz="3200" dirty="0"/>
              <a:t> and if it is possible to consider as a pre-treatment of the microalgae biomass.</a:t>
            </a:r>
          </a:p>
          <a:p>
            <a:pPr algn="just"/>
            <a:r>
              <a:rPr lang="en-US" sz="3200" dirty="0"/>
              <a:t>     The specific objectives are: </a:t>
            </a:r>
            <a:r>
              <a:rPr lang="en-US" sz="3200" dirty="0" err="1"/>
              <a:t>i</a:t>
            </a:r>
            <a:r>
              <a:rPr lang="en-US" sz="3200" dirty="0"/>
              <a:t>) Technically evaluate a microalgae drying process in an oven by varying the temperature, biomass concentration and the height biomass in the aluminum trays, ii) Study the possible degradation process of the microalgae during the drying and iii) Simulate a rotary drying process for microalgae.</a:t>
            </a:r>
          </a:p>
          <a:p>
            <a:pPr indent="449580" algn="just"/>
            <a:r>
              <a:rPr lang="en-US" sz="3200" dirty="0"/>
              <a:t> </a:t>
            </a:r>
            <a:endParaRPr lang="es-ES" sz="3200" dirty="0"/>
          </a:p>
        </p:txBody>
      </p:sp>
      <p:sp>
        <p:nvSpPr>
          <p:cNvPr id="87" name="35 Rectángulo">
            <a:extLst>
              <a:ext uri="{FF2B5EF4-FFF2-40B4-BE49-F238E27FC236}">
                <a16:creationId xmlns:a16="http://schemas.microsoft.com/office/drawing/2014/main" id="{94722456-510E-6E4E-9B7E-2899FC08C1B6}"/>
              </a:ext>
            </a:extLst>
          </p:cNvPr>
          <p:cNvSpPr/>
          <p:nvPr/>
        </p:nvSpPr>
        <p:spPr bwMode="auto">
          <a:xfrm>
            <a:off x="1315216" y="14834346"/>
            <a:ext cx="30141226" cy="897006"/>
          </a:xfrm>
          <a:prstGeom prst="rect">
            <a:avLst/>
          </a:prstGeom>
          <a:solidFill>
            <a:srgbClr val="00B050"/>
          </a:solidFill>
          <a:ln w="63500">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wrap="square" lIns="68564" tIns="34282" rIns="68564" bIns="34282" anchor="ctr">
            <a:spAutoFit/>
          </a:bodyPr>
          <a:lstStyle/>
          <a:p>
            <a:pPr algn="just" eaLnBrk="1" hangingPunct="1">
              <a:defRPr/>
            </a:pPr>
            <a:endParaRPr lang="en-GB" sz="4900" b="1" dirty="0">
              <a:solidFill>
                <a:schemeClr val="bg1"/>
              </a:solidFill>
              <a:latin typeface="Times New Roman" pitchFamily="18" charset="0"/>
              <a:cs typeface="Times New Roman" pitchFamily="18" charset="0"/>
            </a:endParaRPr>
          </a:p>
        </p:txBody>
      </p:sp>
      <p:sp>
        <p:nvSpPr>
          <p:cNvPr id="88" name="3 CuadroTexto">
            <a:extLst>
              <a:ext uri="{FF2B5EF4-FFF2-40B4-BE49-F238E27FC236}">
                <a16:creationId xmlns:a16="http://schemas.microsoft.com/office/drawing/2014/main" id="{4DF21820-D7F8-FB4E-92C8-6713B97A6B38}"/>
              </a:ext>
            </a:extLst>
          </p:cNvPr>
          <p:cNvSpPr txBox="1">
            <a:spLocks noChangeArrowheads="1"/>
          </p:cNvSpPr>
          <p:nvPr/>
        </p:nvSpPr>
        <p:spPr bwMode="auto">
          <a:xfrm>
            <a:off x="2309279" y="14777508"/>
            <a:ext cx="17269188" cy="108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272" tIns="40636" rIns="81272" bIns="40636" anchor="ctr">
            <a:spAutoFit/>
          </a:bodyPr>
          <a:lstStyle>
            <a:lvl1pPr>
              <a:spcBef>
                <a:spcPts val="2163"/>
              </a:spcBef>
              <a:buClr>
                <a:schemeClr val="accent1"/>
              </a:buClr>
              <a:buSzPct val="76000"/>
              <a:buFont typeface="Wingdings 3" panose="05040102010807070707" pitchFamily="18" charset="2"/>
              <a:buChar char=""/>
              <a:defRPr sz="9300">
                <a:solidFill>
                  <a:schemeClr val="tx1"/>
                </a:solidFill>
                <a:latin typeface="Gill Sans MT" panose="020B0502020104020203" pitchFamily="34" charset="0"/>
              </a:defRPr>
            </a:lvl1pPr>
            <a:lvl2pPr marL="742950" indent="-285750">
              <a:spcBef>
                <a:spcPts val="1800"/>
              </a:spcBef>
              <a:buClr>
                <a:schemeClr val="accent2"/>
              </a:buClr>
              <a:buSzPct val="76000"/>
              <a:buFont typeface="Wingdings 3" panose="05040102010807070707" pitchFamily="18" charset="2"/>
              <a:buChar char=""/>
              <a:defRPr sz="8300">
                <a:solidFill>
                  <a:schemeClr val="tx2"/>
                </a:solidFill>
                <a:latin typeface="Gill Sans MT" panose="020B0502020104020203" pitchFamily="34" charset="0"/>
              </a:defRPr>
            </a:lvl2pPr>
            <a:lvl3pPr marL="1143000" indent="-228600">
              <a:spcBef>
                <a:spcPts val="1800"/>
              </a:spcBef>
              <a:buClr>
                <a:srgbClr val="BCBCBC"/>
              </a:buClr>
              <a:buSzPct val="76000"/>
              <a:buFont typeface="Wingdings 3" panose="05040102010807070707" pitchFamily="18" charset="2"/>
              <a:buChar char=""/>
              <a:defRPr sz="7200">
                <a:solidFill>
                  <a:schemeClr val="tx1"/>
                </a:solidFill>
                <a:latin typeface="Gill Sans MT" panose="020B0502020104020203" pitchFamily="34" charset="0"/>
              </a:defRPr>
            </a:lvl3pPr>
            <a:lvl4pPr marL="1600200" indent="-228600">
              <a:spcBef>
                <a:spcPts val="1438"/>
              </a:spcBef>
              <a:buClr>
                <a:srgbClr val="8BA2B4"/>
              </a:buClr>
              <a:buSzPct val="70000"/>
              <a:buFont typeface="Wingdings" panose="05000000000000000000" pitchFamily="2" charset="2"/>
              <a:buChar char=""/>
              <a:defRPr sz="6500">
                <a:solidFill>
                  <a:schemeClr val="tx1"/>
                </a:solidFill>
                <a:latin typeface="Gill Sans MT" panose="020B0502020104020203" pitchFamily="34" charset="0"/>
              </a:defRPr>
            </a:lvl4pPr>
            <a:lvl5pPr marL="2057400" indent="-228600">
              <a:spcBef>
                <a:spcPts val="1075"/>
              </a:spcBef>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5pPr>
            <a:lvl6pPr marL="25146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6pPr>
            <a:lvl7pPr marL="29718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7pPr>
            <a:lvl8pPr marL="34290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8pPr>
            <a:lvl9pPr marL="38862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9pPr>
          </a:lstStyle>
          <a:p>
            <a:pPr algn="just" eaLnBrk="1" hangingPunct="1">
              <a:spcBef>
                <a:spcPct val="0"/>
              </a:spcBef>
              <a:buClrTx/>
              <a:buSzTx/>
              <a:buFontTx/>
              <a:buNone/>
            </a:pPr>
            <a:r>
              <a:rPr lang="en-GB" sz="4400" b="1" dirty="0">
                <a:solidFill>
                  <a:schemeClr val="bg1"/>
                </a:solidFill>
                <a:ea typeface="Times New Roman" pitchFamily="18" charset="0"/>
                <a:cs typeface="Arial" pitchFamily="34" charset="0"/>
              </a:rPr>
              <a:t>Methodology/materials and tests</a:t>
            </a:r>
          </a:p>
        </p:txBody>
      </p:sp>
      <p:sp>
        <p:nvSpPr>
          <p:cNvPr id="94" name="32 Redondear rectángulo de esquina del mismo lado">
            <a:extLst>
              <a:ext uri="{FF2B5EF4-FFF2-40B4-BE49-F238E27FC236}">
                <a16:creationId xmlns:a16="http://schemas.microsoft.com/office/drawing/2014/main" id="{C7FAE9F9-DA9A-0142-842B-15D13686B8DB}"/>
              </a:ext>
            </a:extLst>
          </p:cNvPr>
          <p:cNvSpPr/>
          <p:nvPr/>
        </p:nvSpPr>
        <p:spPr bwMode="auto">
          <a:xfrm rot="10800000" flipV="1">
            <a:off x="1336263" y="15737582"/>
            <a:ext cx="30120175" cy="7185703"/>
          </a:xfrm>
          <a:prstGeom prst="round2SameRect">
            <a:avLst>
              <a:gd name="adj1" fmla="val 0"/>
              <a:gd name="adj2" fmla="val 14440"/>
            </a:avLst>
          </a:prstGeom>
          <a:solidFill>
            <a:srgbClr val="92D050">
              <a:alpha val="30000"/>
            </a:srgbClr>
          </a:solidFill>
          <a:ln w="63500">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81272" tIns="40636" rIns="81272" bIns="40636" anchor="b"/>
          <a:lstStyle/>
          <a:p>
            <a:pPr algn="just"/>
            <a:endParaRPr lang="en-US" sz="3200" dirty="0">
              <a:solidFill>
                <a:schemeClr val="tx1"/>
              </a:solidFill>
            </a:endParaRPr>
          </a:p>
        </p:txBody>
      </p:sp>
      <p:sp>
        <p:nvSpPr>
          <p:cNvPr id="95" name="Rectángulo 94"/>
          <p:cNvSpPr/>
          <p:nvPr/>
        </p:nvSpPr>
        <p:spPr>
          <a:xfrm>
            <a:off x="1760440" y="15934752"/>
            <a:ext cx="12418709" cy="6494085"/>
          </a:xfrm>
          <a:prstGeom prst="rect">
            <a:avLst/>
          </a:prstGeom>
        </p:spPr>
        <p:txBody>
          <a:bodyPr wrap="square">
            <a:spAutoFit/>
          </a:bodyPr>
          <a:lstStyle/>
          <a:p>
            <a:pPr indent="449580" algn="just"/>
            <a:endParaRPr lang="en-GB" sz="3200" dirty="0">
              <a:solidFill>
                <a:schemeClr val="dk1">
                  <a:hueOff val="0"/>
                  <a:satOff val="0"/>
                  <a:lumOff val="0"/>
                  <a:alphaOff val="0"/>
                </a:schemeClr>
              </a:solidFill>
              <a:latin typeface="+mn-lt"/>
            </a:endParaRPr>
          </a:p>
          <a:p>
            <a:pPr algn="just" defTabSz="2013877"/>
            <a:r>
              <a:rPr lang="en-US" sz="3200" dirty="0"/>
              <a:t>    </a:t>
            </a:r>
            <a:r>
              <a:rPr lang="en-GB" sz="3200" dirty="0"/>
              <a:t>This study was carried out by using biomass with two strains of microalgae: </a:t>
            </a:r>
            <a:r>
              <a:rPr lang="en-GB" sz="3200" i="1" dirty="0" err="1"/>
              <a:t>Scenedesmus</a:t>
            </a:r>
            <a:r>
              <a:rPr lang="en-GB" sz="3200" i="1" dirty="0"/>
              <a:t> </a:t>
            </a:r>
            <a:r>
              <a:rPr lang="en-GB" sz="3200" i="1" dirty="0" err="1"/>
              <a:t>Almeriensis</a:t>
            </a:r>
            <a:r>
              <a:rPr lang="en-GB" sz="3200" i="1" dirty="0"/>
              <a:t> </a:t>
            </a:r>
            <a:r>
              <a:rPr lang="en-GB" sz="3200" dirty="0"/>
              <a:t>and </a:t>
            </a:r>
            <a:r>
              <a:rPr lang="en-GB" sz="3200" i="1" dirty="0"/>
              <a:t>Chlorella Vulgaris</a:t>
            </a:r>
            <a:r>
              <a:rPr lang="en-GB" sz="3200" dirty="0"/>
              <a:t>. For this research (</a:t>
            </a:r>
            <a:r>
              <a:rPr lang="en-GB" sz="3200" b="1" dirty="0"/>
              <a:t>Table 1</a:t>
            </a:r>
            <a:r>
              <a:rPr lang="en-GB" sz="3200" dirty="0"/>
              <a:t>), different methods of drying and equipment are used:</a:t>
            </a:r>
          </a:p>
          <a:p>
            <a:pPr algn="just" defTabSz="2013877"/>
            <a:r>
              <a:rPr lang="en-GB" sz="3200" dirty="0" err="1"/>
              <a:t>i</a:t>
            </a:r>
            <a:r>
              <a:rPr lang="en-GB" sz="3200" dirty="0"/>
              <a:t>) A drying oven, in which the biomass was introduced in makeshift aluminium trays (</a:t>
            </a:r>
            <a:r>
              <a:rPr lang="en-GB" sz="3200" b="1" dirty="0"/>
              <a:t>Image 2</a:t>
            </a:r>
            <a:r>
              <a:rPr lang="en-GB" sz="3200" dirty="0"/>
              <a:t>).</a:t>
            </a:r>
          </a:p>
          <a:p>
            <a:pPr algn="just" defTabSz="2013877"/>
            <a:r>
              <a:rPr lang="en-GB" sz="3200" dirty="0"/>
              <a:t>ii) A rotary dryer (</a:t>
            </a:r>
            <a:r>
              <a:rPr lang="en-GB" sz="3200" b="1" dirty="0"/>
              <a:t>Image 3</a:t>
            </a:r>
            <a:r>
              <a:rPr lang="en-GB" sz="3200" dirty="0"/>
              <a:t>) with the following dimensions : 33 cm long and 10.5 cm of diameter. Ceramic balls were put inside in order to prevent the biomass to get stuck inside the tube wall. The air used to dry was previously heated using a hot water bath and was introduced inside the tube with a flow of </a:t>
            </a:r>
            <a:r>
              <a:rPr lang="es-ES" sz="3200" dirty="0"/>
              <a:t>2325 L/h.</a:t>
            </a:r>
            <a:endParaRPr lang="es-ES" sz="3200" dirty="0">
              <a:latin typeface="Calibri" panose="020F0502020204030204" pitchFamily="34" charset="0"/>
            </a:endParaRPr>
          </a:p>
          <a:p>
            <a:pPr algn="just"/>
            <a:r>
              <a:rPr lang="en-US" sz="3200" dirty="0"/>
              <a:t> </a:t>
            </a:r>
            <a:endParaRPr lang="es-ES" sz="3200" dirty="0"/>
          </a:p>
        </p:txBody>
      </p:sp>
      <p:pic>
        <p:nvPicPr>
          <p:cNvPr id="96" name="Imagen 95"/>
          <p:cNvPicPr>
            <a:picLocks noChangeAspect="1"/>
          </p:cNvPicPr>
          <p:nvPr/>
        </p:nvPicPr>
        <p:blipFill rotWithShape="1">
          <a:blip r:embed="rId9"/>
          <a:srcRect l="15358"/>
          <a:stretch/>
        </p:blipFill>
        <p:spPr>
          <a:xfrm>
            <a:off x="15961082" y="18688822"/>
            <a:ext cx="5079439" cy="3084359"/>
          </a:xfrm>
          <a:prstGeom prst="rect">
            <a:avLst/>
          </a:prstGeom>
        </p:spPr>
      </p:pic>
      <p:pic>
        <p:nvPicPr>
          <p:cNvPr id="98" name="Imagen 97">
            <a:extLst>
              <a:ext uri="{FF2B5EF4-FFF2-40B4-BE49-F238E27FC236}">
                <a16:creationId xmlns:a16="http://schemas.microsoft.com/office/drawing/2014/main" id="{A4DA3F28-96BC-4C7B-A428-ABA1F880C849}"/>
              </a:ext>
            </a:extLst>
          </p:cNvPr>
          <p:cNvPicPr>
            <a:picLocks noChangeAspect="1"/>
          </p:cNvPicPr>
          <p:nvPr/>
        </p:nvPicPr>
        <p:blipFill>
          <a:blip r:embed="rId10"/>
          <a:stretch>
            <a:fillRect/>
          </a:stretch>
        </p:blipFill>
        <p:spPr>
          <a:xfrm>
            <a:off x="24018720" y="15937533"/>
            <a:ext cx="5978062" cy="3304607"/>
          </a:xfrm>
          <a:prstGeom prst="rect">
            <a:avLst/>
          </a:prstGeom>
        </p:spPr>
      </p:pic>
      <p:pic>
        <p:nvPicPr>
          <p:cNvPr id="100" name="Imagen 99">
            <a:extLst>
              <a:ext uri="{FF2B5EF4-FFF2-40B4-BE49-F238E27FC236}">
                <a16:creationId xmlns:a16="http://schemas.microsoft.com/office/drawing/2014/main" id="{F6E20B2E-D086-4659-81A9-0E9A8B090886}"/>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14434573" y="15477140"/>
            <a:ext cx="8057638" cy="3418589"/>
          </a:xfrm>
          <a:prstGeom prst="rect">
            <a:avLst/>
          </a:prstGeom>
        </p:spPr>
      </p:pic>
      <p:sp>
        <p:nvSpPr>
          <p:cNvPr id="2" name="3 CuadroTexto">
            <a:extLst>
              <a:ext uri="{FF2B5EF4-FFF2-40B4-BE49-F238E27FC236}">
                <a16:creationId xmlns:a16="http://schemas.microsoft.com/office/drawing/2014/main" id="{E506B1EC-6910-44B2-ABA3-02F4D206A5C8}"/>
              </a:ext>
            </a:extLst>
          </p:cNvPr>
          <p:cNvSpPr txBox="1">
            <a:spLocks noChangeArrowheads="1"/>
          </p:cNvSpPr>
          <p:nvPr/>
        </p:nvSpPr>
        <p:spPr bwMode="auto">
          <a:xfrm>
            <a:off x="25614785" y="22215132"/>
            <a:ext cx="3307465" cy="38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272" tIns="40636" rIns="81272" bIns="40636" anchor="ctr">
            <a:spAutoFit/>
          </a:bodyPr>
          <a:lstStyle>
            <a:lvl1pPr>
              <a:spcBef>
                <a:spcPts val="2163"/>
              </a:spcBef>
              <a:buClr>
                <a:schemeClr val="accent1"/>
              </a:buClr>
              <a:buSzPct val="76000"/>
              <a:buFont typeface="Wingdings 3" panose="05040102010807070707" pitchFamily="18" charset="2"/>
              <a:buChar char=""/>
              <a:defRPr sz="9300">
                <a:solidFill>
                  <a:schemeClr val="tx1"/>
                </a:solidFill>
                <a:latin typeface="Gill Sans MT" panose="020B0502020104020203" pitchFamily="34" charset="0"/>
              </a:defRPr>
            </a:lvl1pPr>
            <a:lvl2pPr marL="742950" indent="-285750">
              <a:spcBef>
                <a:spcPts val="1800"/>
              </a:spcBef>
              <a:buClr>
                <a:schemeClr val="accent2"/>
              </a:buClr>
              <a:buSzPct val="76000"/>
              <a:buFont typeface="Wingdings 3" panose="05040102010807070707" pitchFamily="18" charset="2"/>
              <a:buChar char=""/>
              <a:defRPr sz="8300">
                <a:solidFill>
                  <a:schemeClr val="tx2"/>
                </a:solidFill>
                <a:latin typeface="Gill Sans MT" panose="020B0502020104020203" pitchFamily="34" charset="0"/>
              </a:defRPr>
            </a:lvl2pPr>
            <a:lvl3pPr marL="1143000" indent="-228600">
              <a:spcBef>
                <a:spcPts val="1800"/>
              </a:spcBef>
              <a:buClr>
                <a:srgbClr val="BCBCBC"/>
              </a:buClr>
              <a:buSzPct val="76000"/>
              <a:buFont typeface="Wingdings 3" panose="05040102010807070707" pitchFamily="18" charset="2"/>
              <a:buChar char=""/>
              <a:defRPr sz="7200">
                <a:solidFill>
                  <a:schemeClr val="tx1"/>
                </a:solidFill>
                <a:latin typeface="Gill Sans MT" panose="020B0502020104020203" pitchFamily="34" charset="0"/>
              </a:defRPr>
            </a:lvl3pPr>
            <a:lvl4pPr marL="1600200" indent="-228600">
              <a:spcBef>
                <a:spcPts val="1438"/>
              </a:spcBef>
              <a:buClr>
                <a:srgbClr val="8BA2B4"/>
              </a:buClr>
              <a:buSzPct val="70000"/>
              <a:buFont typeface="Wingdings" panose="05000000000000000000" pitchFamily="2" charset="2"/>
              <a:buChar char=""/>
              <a:defRPr sz="6500">
                <a:solidFill>
                  <a:schemeClr val="tx1"/>
                </a:solidFill>
                <a:latin typeface="Gill Sans MT" panose="020B0502020104020203" pitchFamily="34" charset="0"/>
              </a:defRPr>
            </a:lvl4pPr>
            <a:lvl5pPr marL="2057400" indent="-228600">
              <a:spcBef>
                <a:spcPts val="1075"/>
              </a:spcBef>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5pPr>
            <a:lvl6pPr marL="25146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6pPr>
            <a:lvl7pPr marL="29718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7pPr>
            <a:lvl8pPr marL="34290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8pPr>
            <a:lvl9pPr marL="38862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9pPr>
          </a:lstStyle>
          <a:p>
            <a:pPr algn="just" eaLnBrk="1" hangingPunct="1">
              <a:spcBef>
                <a:spcPct val="0"/>
              </a:spcBef>
              <a:buClrTx/>
              <a:buSzTx/>
              <a:buFontTx/>
              <a:buNone/>
            </a:pPr>
            <a:r>
              <a:rPr lang="en-GB" sz="2000" b="1" dirty="0">
                <a:solidFill>
                  <a:schemeClr val="dk1">
                    <a:hueOff val="0"/>
                    <a:satOff val="0"/>
                    <a:lumOff val="0"/>
                    <a:alphaOff val="0"/>
                  </a:schemeClr>
                </a:solidFill>
                <a:latin typeface="+mn-lt"/>
              </a:rPr>
              <a:t>Image 3. </a:t>
            </a:r>
            <a:r>
              <a:rPr lang="en-GB" sz="2000" dirty="0">
                <a:solidFill>
                  <a:schemeClr val="dk1">
                    <a:hueOff val="0"/>
                    <a:satOff val="0"/>
                    <a:lumOff val="0"/>
                    <a:alphaOff val="0"/>
                  </a:schemeClr>
                </a:solidFill>
                <a:latin typeface="+mn-lt"/>
              </a:rPr>
              <a:t>Rotatory drying</a:t>
            </a:r>
          </a:p>
        </p:txBody>
      </p:sp>
      <p:pic>
        <p:nvPicPr>
          <p:cNvPr id="5" name="Imagen 4" descr="Imagen que contiene verde, hidrante, parado&#10;&#10;Descripción generada automáticamente">
            <a:extLst>
              <a:ext uri="{FF2B5EF4-FFF2-40B4-BE49-F238E27FC236}">
                <a16:creationId xmlns:a16="http://schemas.microsoft.com/office/drawing/2014/main" id="{8675389C-860B-48D3-99C6-0A91712B680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969016" y="19318692"/>
            <a:ext cx="4059983" cy="2772139"/>
          </a:xfrm>
          <a:prstGeom prst="rect">
            <a:avLst/>
          </a:prstGeom>
        </p:spPr>
      </p:pic>
      <p:sp>
        <p:nvSpPr>
          <p:cNvPr id="6" name="3 CuadroTexto">
            <a:extLst>
              <a:ext uri="{FF2B5EF4-FFF2-40B4-BE49-F238E27FC236}">
                <a16:creationId xmlns:a16="http://schemas.microsoft.com/office/drawing/2014/main" id="{1AF2B3CB-1C94-4861-B641-7833465E5FAC}"/>
              </a:ext>
            </a:extLst>
          </p:cNvPr>
          <p:cNvSpPr txBox="1">
            <a:spLocks noChangeArrowheads="1"/>
          </p:cNvSpPr>
          <p:nvPr/>
        </p:nvSpPr>
        <p:spPr bwMode="auto">
          <a:xfrm>
            <a:off x="14550810" y="22173751"/>
            <a:ext cx="8057637" cy="389842"/>
          </a:xfrm>
          <a:prstGeom prst="rect">
            <a:avLst/>
          </a:prstGeom>
          <a:noFill/>
          <a:ln>
            <a:noFill/>
          </a:ln>
        </p:spPr>
        <p:txBody>
          <a:bodyPr wrap="square" lIns="81272" tIns="40636" rIns="81272" bIns="40636" anchor="ctr">
            <a:spAutoFit/>
          </a:bodyPr>
          <a:lstStyle>
            <a:lvl1pPr>
              <a:spcBef>
                <a:spcPts val="2163"/>
              </a:spcBef>
              <a:buClr>
                <a:schemeClr val="accent1"/>
              </a:buClr>
              <a:buSzPct val="76000"/>
              <a:buFont typeface="Wingdings 3" panose="05040102010807070707" pitchFamily="18" charset="2"/>
              <a:buChar char=""/>
              <a:defRPr sz="9300">
                <a:solidFill>
                  <a:schemeClr val="tx1"/>
                </a:solidFill>
                <a:latin typeface="Gill Sans MT" panose="020B0502020104020203" pitchFamily="34" charset="0"/>
              </a:defRPr>
            </a:lvl1pPr>
            <a:lvl2pPr marL="742950" indent="-285750">
              <a:spcBef>
                <a:spcPts val="1800"/>
              </a:spcBef>
              <a:buClr>
                <a:schemeClr val="accent2"/>
              </a:buClr>
              <a:buSzPct val="76000"/>
              <a:buFont typeface="Wingdings 3" panose="05040102010807070707" pitchFamily="18" charset="2"/>
              <a:buChar char=""/>
              <a:defRPr sz="8300">
                <a:solidFill>
                  <a:schemeClr val="tx2"/>
                </a:solidFill>
                <a:latin typeface="Gill Sans MT" panose="020B0502020104020203" pitchFamily="34" charset="0"/>
              </a:defRPr>
            </a:lvl2pPr>
            <a:lvl3pPr marL="1143000" indent="-228600">
              <a:spcBef>
                <a:spcPts val="1800"/>
              </a:spcBef>
              <a:buClr>
                <a:srgbClr val="BCBCBC"/>
              </a:buClr>
              <a:buSzPct val="76000"/>
              <a:buFont typeface="Wingdings 3" panose="05040102010807070707" pitchFamily="18" charset="2"/>
              <a:buChar char=""/>
              <a:defRPr sz="7200">
                <a:solidFill>
                  <a:schemeClr val="tx1"/>
                </a:solidFill>
                <a:latin typeface="Gill Sans MT" panose="020B0502020104020203" pitchFamily="34" charset="0"/>
              </a:defRPr>
            </a:lvl3pPr>
            <a:lvl4pPr marL="1600200" indent="-228600">
              <a:spcBef>
                <a:spcPts val="1438"/>
              </a:spcBef>
              <a:buClr>
                <a:srgbClr val="8BA2B4"/>
              </a:buClr>
              <a:buSzPct val="70000"/>
              <a:buFont typeface="Wingdings" panose="05000000000000000000" pitchFamily="2" charset="2"/>
              <a:buChar char=""/>
              <a:defRPr sz="6500">
                <a:solidFill>
                  <a:schemeClr val="tx1"/>
                </a:solidFill>
                <a:latin typeface="Gill Sans MT" panose="020B0502020104020203" pitchFamily="34" charset="0"/>
              </a:defRPr>
            </a:lvl4pPr>
            <a:lvl5pPr marL="2057400" indent="-228600">
              <a:spcBef>
                <a:spcPts val="1075"/>
              </a:spcBef>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5pPr>
            <a:lvl6pPr marL="25146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6pPr>
            <a:lvl7pPr marL="29718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7pPr>
            <a:lvl8pPr marL="34290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8pPr>
            <a:lvl9pPr marL="38862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9pPr>
          </a:lstStyle>
          <a:p>
            <a:pPr algn="ctr" eaLnBrk="1" hangingPunct="1">
              <a:spcBef>
                <a:spcPct val="0"/>
              </a:spcBef>
              <a:buClrTx/>
              <a:buSzTx/>
              <a:buFontTx/>
              <a:buNone/>
            </a:pPr>
            <a:r>
              <a:rPr lang="en-GB" sz="2000" b="1" dirty="0">
                <a:latin typeface="+mj-lt"/>
                <a:ea typeface="Times New Roman" pitchFamily="18" charset="0"/>
                <a:cs typeface="Arial" pitchFamily="34" charset="0"/>
              </a:rPr>
              <a:t>Image 2. </a:t>
            </a:r>
            <a:r>
              <a:rPr lang="en-US" sz="2000" kern="1200" dirty="0">
                <a:effectLst/>
                <a:latin typeface="+mj-lt"/>
                <a:ea typeface="Times New Roman" panose="02020603050405020304" pitchFamily="18" charset="0"/>
                <a:cs typeface="Arial" panose="020B0604020202020204" pitchFamily="34" charset="0"/>
              </a:rPr>
              <a:t>Aluminum trays with the </a:t>
            </a:r>
            <a:r>
              <a:rPr lang="en-US" sz="2000" kern="1200" dirty="0" err="1">
                <a:effectLst/>
                <a:latin typeface="+mj-lt"/>
                <a:ea typeface="Times New Roman" panose="02020603050405020304" pitchFamily="18" charset="0"/>
                <a:cs typeface="Arial" panose="020B0604020202020204" pitchFamily="34" charset="0"/>
              </a:rPr>
              <a:t>micralgae</a:t>
            </a:r>
            <a:r>
              <a:rPr lang="en-US" sz="2000" kern="1200" dirty="0">
                <a:effectLst/>
                <a:latin typeface="+mj-lt"/>
                <a:ea typeface="Times New Roman" panose="02020603050405020304" pitchFamily="18" charset="0"/>
                <a:cs typeface="Arial" panose="020B0604020202020204" pitchFamily="34" charset="0"/>
              </a:rPr>
              <a:t> introduced into the oven</a:t>
            </a:r>
            <a:endParaRPr lang="en-GB" sz="2000" dirty="0">
              <a:latin typeface="+mj-lt"/>
              <a:ea typeface="Times New Roman" pitchFamily="18" charset="0"/>
              <a:cs typeface="Arial" pitchFamily="34" charset="0"/>
            </a:endParaRPr>
          </a:p>
        </p:txBody>
      </p:sp>
      <p:sp>
        <p:nvSpPr>
          <p:cNvPr id="8" name="35 Rectángulo">
            <a:extLst>
              <a:ext uri="{FF2B5EF4-FFF2-40B4-BE49-F238E27FC236}">
                <a16:creationId xmlns:a16="http://schemas.microsoft.com/office/drawing/2014/main" id="{1ECBC3F0-E575-4AA7-99C3-DE6355B07D8B}"/>
              </a:ext>
            </a:extLst>
          </p:cNvPr>
          <p:cNvSpPr/>
          <p:nvPr/>
        </p:nvSpPr>
        <p:spPr bwMode="auto">
          <a:xfrm>
            <a:off x="1336258" y="22833002"/>
            <a:ext cx="30075737" cy="974010"/>
          </a:xfrm>
          <a:prstGeom prst="rect">
            <a:avLst/>
          </a:prstGeom>
          <a:solidFill>
            <a:srgbClr val="00B050"/>
          </a:solidFill>
          <a:ln w="63500">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wrap="square" lIns="68564" tIns="34282" rIns="68564" bIns="34282" anchor="ctr">
            <a:spAutoFit/>
          </a:bodyPr>
          <a:lstStyle/>
          <a:p>
            <a:pPr algn="just" eaLnBrk="1" hangingPunct="1">
              <a:defRPr/>
            </a:pPr>
            <a:endParaRPr lang="en-GB" sz="4900" b="1" dirty="0">
              <a:solidFill>
                <a:schemeClr val="bg1"/>
              </a:solidFill>
              <a:latin typeface="Times New Roman" pitchFamily="18" charset="0"/>
              <a:cs typeface="Times New Roman" pitchFamily="18" charset="0"/>
            </a:endParaRPr>
          </a:p>
        </p:txBody>
      </p:sp>
      <p:sp>
        <p:nvSpPr>
          <p:cNvPr id="9" name="3 CuadroTexto">
            <a:extLst>
              <a:ext uri="{FF2B5EF4-FFF2-40B4-BE49-F238E27FC236}">
                <a16:creationId xmlns:a16="http://schemas.microsoft.com/office/drawing/2014/main" id="{D38A054B-A494-452A-8110-4CBF87F0F611}"/>
              </a:ext>
            </a:extLst>
          </p:cNvPr>
          <p:cNvSpPr txBox="1">
            <a:spLocks noChangeArrowheads="1"/>
          </p:cNvSpPr>
          <p:nvPr/>
        </p:nvSpPr>
        <p:spPr bwMode="auto">
          <a:xfrm>
            <a:off x="2604788" y="22951621"/>
            <a:ext cx="18435733" cy="866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272" tIns="40636" rIns="81272" bIns="40636" anchor="ctr">
            <a:spAutoFit/>
          </a:bodyPr>
          <a:lstStyle>
            <a:lvl1pPr>
              <a:spcBef>
                <a:spcPts val="2163"/>
              </a:spcBef>
              <a:buClr>
                <a:schemeClr val="accent1"/>
              </a:buClr>
              <a:buSzPct val="76000"/>
              <a:buFont typeface="Wingdings 3" panose="05040102010807070707" pitchFamily="18" charset="2"/>
              <a:buChar char=""/>
              <a:defRPr sz="9300">
                <a:solidFill>
                  <a:schemeClr val="tx1"/>
                </a:solidFill>
                <a:latin typeface="Gill Sans MT" panose="020B0502020104020203" pitchFamily="34" charset="0"/>
              </a:defRPr>
            </a:lvl1pPr>
            <a:lvl2pPr marL="742950" indent="-285750">
              <a:spcBef>
                <a:spcPts val="1800"/>
              </a:spcBef>
              <a:buClr>
                <a:schemeClr val="accent2"/>
              </a:buClr>
              <a:buSzPct val="76000"/>
              <a:buFont typeface="Wingdings 3" panose="05040102010807070707" pitchFamily="18" charset="2"/>
              <a:buChar char=""/>
              <a:defRPr sz="8300">
                <a:solidFill>
                  <a:schemeClr val="tx2"/>
                </a:solidFill>
                <a:latin typeface="Gill Sans MT" panose="020B0502020104020203" pitchFamily="34" charset="0"/>
              </a:defRPr>
            </a:lvl2pPr>
            <a:lvl3pPr marL="1143000" indent="-228600">
              <a:spcBef>
                <a:spcPts val="1800"/>
              </a:spcBef>
              <a:buClr>
                <a:srgbClr val="BCBCBC"/>
              </a:buClr>
              <a:buSzPct val="76000"/>
              <a:buFont typeface="Wingdings 3" panose="05040102010807070707" pitchFamily="18" charset="2"/>
              <a:buChar char=""/>
              <a:defRPr sz="7200">
                <a:solidFill>
                  <a:schemeClr val="tx1"/>
                </a:solidFill>
                <a:latin typeface="Gill Sans MT" panose="020B0502020104020203" pitchFamily="34" charset="0"/>
              </a:defRPr>
            </a:lvl3pPr>
            <a:lvl4pPr marL="1600200" indent="-228600">
              <a:spcBef>
                <a:spcPts val="1438"/>
              </a:spcBef>
              <a:buClr>
                <a:srgbClr val="8BA2B4"/>
              </a:buClr>
              <a:buSzPct val="70000"/>
              <a:buFont typeface="Wingdings" panose="05000000000000000000" pitchFamily="2" charset="2"/>
              <a:buChar char=""/>
              <a:defRPr sz="6500">
                <a:solidFill>
                  <a:schemeClr val="tx1"/>
                </a:solidFill>
                <a:latin typeface="Gill Sans MT" panose="020B0502020104020203" pitchFamily="34" charset="0"/>
              </a:defRPr>
            </a:lvl4pPr>
            <a:lvl5pPr marL="2057400" indent="-228600">
              <a:spcBef>
                <a:spcPts val="1075"/>
              </a:spcBef>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5pPr>
            <a:lvl6pPr marL="25146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6pPr>
            <a:lvl7pPr marL="29718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7pPr>
            <a:lvl8pPr marL="34290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8pPr>
            <a:lvl9pPr marL="38862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9pPr>
          </a:lstStyle>
          <a:p>
            <a:pPr algn="just" eaLnBrk="1" hangingPunct="1">
              <a:spcBef>
                <a:spcPct val="0"/>
              </a:spcBef>
              <a:buClrTx/>
              <a:buSzTx/>
              <a:buFontTx/>
              <a:buNone/>
            </a:pPr>
            <a:r>
              <a:rPr lang="en-GB" sz="4400" b="1" dirty="0">
                <a:solidFill>
                  <a:schemeClr val="bg1"/>
                </a:solidFill>
                <a:ea typeface="Times New Roman" pitchFamily="18" charset="0"/>
                <a:cs typeface="Arial" pitchFamily="34" charset="0"/>
              </a:rPr>
              <a:t>Results</a:t>
            </a:r>
          </a:p>
        </p:txBody>
      </p:sp>
      <p:sp>
        <p:nvSpPr>
          <p:cNvPr id="10" name="Rectángulo 9">
            <a:extLst>
              <a:ext uri="{FF2B5EF4-FFF2-40B4-BE49-F238E27FC236}">
                <a16:creationId xmlns:a16="http://schemas.microsoft.com/office/drawing/2014/main" id="{B47B73BD-C669-492D-8F1B-EF21691CE7B7}"/>
              </a:ext>
            </a:extLst>
          </p:cNvPr>
          <p:cNvSpPr/>
          <p:nvPr/>
        </p:nvSpPr>
        <p:spPr>
          <a:xfrm>
            <a:off x="1760440" y="23819441"/>
            <a:ext cx="16963122" cy="3539430"/>
          </a:xfrm>
          <a:prstGeom prst="rect">
            <a:avLst/>
          </a:prstGeom>
        </p:spPr>
        <p:txBody>
          <a:bodyPr wrap="square">
            <a:spAutoFit/>
          </a:bodyPr>
          <a:lstStyle/>
          <a:p>
            <a:pPr indent="449580" algn="just"/>
            <a:endParaRPr lang="en-GB" sz="3200" dirty="0">
              <a:solidFill>
                <a:schemeClr val="dk1">
                  <a:hueOff val="0"/>
                  <a:satOff val="0"/>
                  <a:lumOff val="0"/>
                  <a:alphaOff val="0"/>
                </a:schemeClr>
              </a:solidFill>
              <a:latin typeface="+mn-lt"/>
            </a:endParaRPr>
          </a:p>
          <a:p>
            <a:pPr algn="just"/>
            <a:r>
              <a:rPr lang="en-GB" sz="3200" dirty="0"/>
              <a:t>    In the experiments performed in the drying oven is observed that we can operate in a range of temperatures between 60 and 80 ºC, obtaining the best results at 80 ºC. Also, it is observed in the third test that a slightly preconcentrated biomass (34.7 g/L) gives better results in terms of moisture (17.43 [kg water/kg dry solid]) compared to the first test at the same temperature (60ºC) with moisture (20.10 [kg water/kg dry solid]) so is expected that if the tests lasted longer, drying time would be better in third test as seen in </a:t>
            </a:r>
            <a:r>
              <a:rPr lang="en-GB" sz="3200" b="1" dirty="0"/>
              <a:t>Figure 1.</a:t>
            </a:r>
            <a:endParaRPr lang="en-GB" sz="3200" b="1" dirty="0">
              <a:solidFill>
                <a:schemeClr val="tx1"/>
              </a:solidFill>
            </a:endParaRPr>
          </a:p>
        </p:txBody>
      </p:sp>
      <p:sp>
        <p:nvSpPr>
          <p:cNvPr id="11" name="Rectángulo 10">
            <a:extLst>
              <a:ext uri="{FF2B5EF4-FFF2-40B4-BE49-F238E27FC236}">
                <a16:creationId xmlns:a16="http://schemas.microsoft.com/office/drawing/2014/main" id="{C2C370FD-E6D9-42A8-98CC-FD0F2BF5C0B0}"/>
              </a:ext>
            </a:extLst>
          </p:cNvPr>
          <p:cNvSpPr/>
          <p:nvPr/>
        </p:nvSpPr>
        <p:spPr>
          <a:xfrm>
            <a:off x="1708580" y="27061687"/>
            <a:ext cx="16963122" cy="3539430"/>
          </a:xfrm>
          <a:prstGeom prst="rect">
            <a:avLst/>
          </a:prstGeom>
        </p:spPr>
        <p:txBody>
          <a:bodyPr wrap="square">
            <a:spAutoFit/>
          </a:bodyPr>
          <a:lstStyle/>
          <a:p>
            <a:pPr indent="449580" algn="just"/>
            <a:endParaRPr lang="en-GB" sz="3200" dirty="0">
              <a:solidFill>
                <a:schemeClr val="dk1">
                  <a:hueOff val="0"/>
                  <a:satOff val="0"/>
                  <a:lumOff val="0"/>
                  <a:alphaOff val="0"/>
                </a:schemeClr>
              </a:solidFill>
              <a:latin typeface="+mn-lt"/>
            </a:endParaRPr>
          </a:p>
          <a:p>
            <a:pPr algn="just"/>
            <a:r>
              <a:rPr lang="en-GB" sz="3200" dirty="0">
                <a:solidFill>
                  <a:schemeClr val="tx1"/>
                </a:solidFill>
              </a:rPr>
              <a:t>   However, drying performance seemed could be improved so a comparative test was done in a rotary dryer. The test was carried out under similar conditions as fourth test in both equipment, the results proved that ,in terms of time, the rotary dryer was better (about 1.67 hours to complete the process). Furthermore, after making spectrophotometric scans to the final product in both cases , it seems that there isn’t substantial differences in terms of the degradation of the microalgae using both methods as seen in </a:t>
            </a:r>
            <a:r>
              <a:rPr lang="en-GB" sz="3200" b="1" dirty="0">
                <a:solidFill>
                  <a:schemeClr val="tx1"/>
                </a:solidFill>
              </a:rPr>
              <a:t>Figure 2</a:t>
            </a:r>
            <a:r>
              <a:rPr lang="en-GB" sz="3200" dirty="0">
                <a:solidFill>
                  <a:schemeClr val="tx1"/>
                </a:solidFill>
              </a:rPr>
              <a:t>.</a:t>
            </a:r>
            <a:endParaRPr lang="es-ES" sz="3200" dirty="0"/>
          </a:p>
        </p:txBody>
      </p:sp>
      <p:pic>
        <p:nvPicPr>
          <p:cNvPr id="104" name="Imagen 103">
            <a:extLst>
              <a:ext uri="{FF2B5EF4-FFF2-40B4-BE49-F238E27FC236}">
                <a16:creationId xmlns:a16="http://schemas.microsoft.com/office/drawing/2014/main" id="{97DA19E9-C6EC-49ED-A408-2A4388CE9931}"/>
              </a:ext>
            </a:extLst>
          </p:cNvPr>
          <p:cNvPicPr/>
          <p:nvPr/>
        </p:nvPicPr>
        <p:blipFill>
          <a:blip r:embed="rId13"/>
          <a:stretch>
            <a:fillRect/>
          </a:stretch>
        </p:blipFill>
        <p:spPr>
          <a:xfrm>
            <a:off x="19665173" y="30452764"/>
            <a:ext cx="10814907" cy="5180757"/>
          </a:xfrm>
          <a:prstGeom prst="rect">
            <a:avLst/>
          </a:prstGeom>
        </p:spPr>
      </p:pic>
      <p:sp>
        <p:nvSpPr>
          <p:cNvPr id="12" name="3 CuadroTexto">
            <a:extLst>
              <a:ext uri="{FF2B5EF4-FFF2-40B4-BE49-F238E27FC236}">
                <a16:creationId xmlns:a16="http://schemas.microsoft.com/office/drawing/2014/main" id="{FF6D9A20-F4FF-4008-9EBC-0EDD0EE5F9A4}"/>
              </a:ext>
            </a:extLst>
          </p:cNvPr>
          <p:cNvSpPr txBox="1">
            <a:spLocks noChangeArrowheads="1"/>
          </p:cNvSpPr>
          <p:nvPr/>
        </p:nvSpPr>
        <p:spPr bwMode="auto">
          <a:xfrm>
            <a:off x="16890356" y="35847714"/>
            <a:ext cx="15735608" cy="389842"/>
          </a:xfrm>
          <a:prstGeom prst="rect">
            <a:avLst/>
          </a:prstGeom>
          <a:noFill/>
          <a:ln>
            <a:noFill/>
          </a:ln>
        </p:spPr>
        <p:txBody>
          <a:bodyPr wrap="square" lIns="81272" tIns="40636" rIns="81272" bIns="40636" anchor="ctr">
            <a:spAutoFit/>
          </a:bodyPr>
          <a:lstStyle>
            <a:lvl1pPr>
              <a:spcBef>
                <a:spcPts val="2163"/>
              </a:spcBef>
              <a:buClr>
                <a:schemeClr val="accent1"/>
              </a:buClr>
              <a:buSzPct val="76000"/>
              <a:buFont typeface="Wingdings 3" panose="05040102010807070707" pitchFamily="18" charset="2"/>
              <a:buChar char=""/>
              <a:defRPr sz="9300">
                <a:solidFill>
                  <a:schemeClr val="tx1"/>
                </a:solidFill>
                <a:latin typeface="Gill Sans MT" panose="020B0502020104020203" pitchFamily="34" charset="0"/>
              </a:defRPr>
            </a:lvl1pPr>
            <a:lvl2pPr marL="742950" indent="-285750">
              <a:spcBef>
                <a:spcPts val="1800"/>
              </a:spcBef>
              <a:buClr>
                <a:schemeClr val="accent2"/>
              </a:buClr>
              <a:buSzPct val="76000"/>
              <a:buFont typeface="Wingdings 3" panose="05040102010807070707" pitchFamily="18" charset="2"/>
              <a:buChar char=""/>
              <a:defRPr sz="8300">
                <a:solidFill>
                  <a:schemeClr val="tx2"/>
                </a:solidFill>
                <a:latin typeface="Gill Sans MT" panose="020B0502020104020203" pitchFamily="34" charset="0"/>
              </a:defRPr>
            </a:lvl2pPr>
            <a:lvl3pPr marL="1143000" indent="-228600">
              <a:spcBef>
                <a:spcPts val="1800"/>
              </a:spcBef>
              <a:buClr>
                <a:srgbClr val="BCBCBC"/>
              </a:buClr>
              <a:buSzPct val="76000"/>
              <a:buFont typeface="Wingdings 3" panose="05040102010807070707" pitchFamily="18" charset="2"/>
              <a:buChar char=""/>
              <a:defRPr sz="7200">
                <a:solidFill>
                  <a:schemeClr val="tx1"/>
                </a:solidFill>
                <a:latin typeface="Gill Sans MT" panose="020B0502020104020203" pitchFamily="34" charset="0"/>
              </a:defRPr>
            </a:lvl3pPr>
            <a:lvl4pPr marL="1600200" indent="-228600">
              <a:spcBef>
                <a:spcPts val="1438"/>
              </a:spcBef>
              <a:buClr>
                <a:srgbClr val="8BA2B4"/>
              </a:buClr>
              <a:buSzPct val="70000"/>
              <a:buFont typeface="Wingdings" panose="05000000000000000000" pitchFamily="2" charset="2"/>
              <a:buChar char=""/>
              <a:defRPr sz="6500">
                <a:solidFill>
                  <a:schemeClr val="tx1"/>
                </a:solidFill>
                <a:latin typeface="Gill Sans MT" panose="020B0502020104020203" pitchFamily="34" charset="0"/>
              </a:defRPr>
            </a:lvl4pPr>
            <a:lvl5pPr marL="2057400" indent="-228600">
              <a:spcBef>
                <a:spcPts val="1075"/>
              </a:spcBef>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5pPr>
            <a:lvl6pPr marL="25146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6pPr>
            <a:lvl7pPr marL="29718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7pPr>
            <a:lvl8pPr marL="34290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8pPr>
            <a:lvl9pPr marL="38862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9pPr>
          </a:lstStyle>
          <a:p>
            <a:pPr algn="ctr" eaLnBrk="1" hangingPunct="1">
              <a:spcBef>
                <a:spcPct val="0"/>
              </a:spcBef>
              <a:buClrTx/>
              <a:buSzTx/>
              <a:buFontTx/>
              <a:buNone/>
            </a:pPr>
            <a:r>
              <a:rPr lang="en-GB" sz="2000" b="1" dirty="0">
                <a:latin typeface="+mn-lt"/>
                <a:ea typeface="Times New Roman" pitchFamily="18" charset="0"/>
                <a:cs typeface="Arial" pitchFamily="34" charset="0"/>
              </a:rPr>
              <a:t>Figure 3</a:t>
            </a:r>
            <a:r>
              <a:rPr lang="en-GB" sz="2000" dirty="0">
                <a:latin typeface="+mn-lt"/>
                <a:ea typeface="Times New Roman" pitchFamily="18" charset="0"/>
                <a:cs typeface="Arial" pitchFamily="34" charset="0"/>
              </a:rPr>
              <a:t>. </a:t>
            </a:r>
            <a:r>
              <a:rPr lang="en-US" sz="2000" dirty="0">
                <a:latin typeface="+mn-lt"/>
                <a:ea typeface="Times New Roman" panose="02020603050405020304" pitchFamily="18" charset="0"/>
                <a:cs typeface="Arial" panose="020B0604020202020204" pitchFamily="34" charset="0"/>
              </a:rPr>
              <a:t>Rotatory dryer test</a:t>
            </a:r>
          </a:p>
        </p:txBody>
      </p:sp>
      <p:sp>
        <p:nvSpPr>
          <p:cNvPr id="13" name="Rectángulo 12">
            <a:extLst>
              <a:ext uri="{FF2B5EF4-FFF2-40B4-BE49-F238E27FC236}">
                <a16:creationId xmlns:a16="http://schemas.microsoft.com/office/drawing/2014/main" id="{C20DEEA1-3254-45A0-A73F-E22A413A678D}"/>
              </a:ext>
            </a:extLst>
          </p:cNvPr>
          <p:cNvSpPr/>
          <p:nvPr/>
        </p:nvSpPr>
        <p:spPr>
          <a:xfrm>
            <a:off x="1674599" y="36822706"/>
            <a:ext cx="29268061" cy="4031873"/>
          </a:xfrm>
          <a:prstGeom prst="rect">
            <a:avLst/>
          </a:prstGeom>
        </p:spPr>
        <p:txBody>
          <a:bodyPr wrap="square">
            <a:spAutoFit/>
          </a:bodyPr>
          <a:lstStyle/>
          <a:p>
            <a:pPr indent="449580" algn="just"/>
            <a:endParaRPr lang="en-GB" sz="3200" dirty="0">
              <a:solidFill>
                <a:schemeClr val="dk1">
                  <a:hueOff val="0"/>
                  <a:satOff val="0"/>
                  <a:lumOff val="0"/>
                  <a:alphaOff val="0"/>
                </a:schemeClr>
              </a:solidFill>
              <a:latin typeface="+mn-lt"/>
            </a:endParaRPr>
          </a:p>
          <a:p>
            <a:pPr algn="just" defTabSz="1851025"/>
            <a:r>
              <a:rPr lang="en-GB" sz="3200" dirty="0">
                <a:solidFill>
                  <a:schemeClr val="tx1"/>
                </a:solidFill>
              </a:rPr>
              <a:t>  </a:t>
            </a:r>
            <a:r>
              <a:rPr lang="en-GB" sz="3200" dirty="0"/>
              <a:t>In conclusion, oven drying offers good results in terms of quality as it’s doesn’t degrade the microalgae too much and is easy to set it up and operate. However, as the process takes too long to achieve the desired results (5 hours or more) ,it is not viable in terms of energy consumption. That is the reason for study cheaper alternatives, in this case a rotary dryer is a a good option. After making a test, results were greater as it took significantly less time (about 4 hour less than previous tests) and the spectrophotometric scans of the final product seemed a little bit better at first glance, this might be because the microalgae are exposed to less direct heat.</a:t>
            </a:r>
          </a:p>
          <a:p>
            <a:pPr algn="just" defTabSz="1851025"/>
            <a:r>
              <a:rPr lang="en-GB" sz="3200" dirty="0"/>
              <a:t>Although it seems that less operation time means less economical cost, this affirmation needs further research so it’s needed to test deeply about power consumption in both cases and a proper design of both operations according to the wanted production of microalgae.</a:t>
            </a:r>
            <a:endParaRPr lang="es-ES" sz="3200" dirty="0"/>
          </a:p>
        </p:txBody>
      </p:sp>
      <p:grpSp>
        <p:nvGrpSpPr>
          <p:cNvPr id="16" name="Grupo 15">
            <a:extLst>
              <a:ext uri="{FF2B5EF4-FFF2-40B4-BE49-F238E27FC236}">
                <a16:creationId xmlns:a16="http://schemas.microsoft.com/office/drawing/2014/main" id="{85C619FE-ADAC-4106-8A57-392AF62F43C0}"/>
              </a:ext>
            </a:extLst>
          </p:cNvPr>
          <p:cNvGrpSpPr/>
          <p:nvPr/>
        </p:nvGrpSpPr>
        <p:grpSpPr>
          <a:xfrm>
            <a:off x="1320969" y="40897962"/>
            <a:ext cx="30075737" cy="2160741"/>
            <a:chOff x="1320969" y="40626964"/>
            <a:chExt cx="30075737" cy="2160741"/>
          </a:xfrm>
        </p:grpSpPr>
        <p:sp>
          <p:nvSpPr>
            <p:cNvPr id="73" name="32 Redondear rectángulo de esquina del mismo lado">
              <a:extLst>
                <a:ext uri="{FF2B5EF4-FFF2-40B4-BE49-F238E27FC236}">
                  <a16:creationId xmlns:a16="http://schemas.microsoft.com/office/drawing/2014/main" id="{77A7BA58-2659-744B-8870-3BCD3709F9BA}"/>
                </a:ext>
              </a:extLst>
            </p:cNvPr>
            <p:cNvSpPr/>
            <p:nvPr/>
          </p:nvSpPr>
          <p:spPr bwMode="auto">
            <a:xfrm rot="10800000" flipV="1">
              <a:off x="1342900" y="41493700"/>
              <a:ext cx="30023908" cy="1294005"/>
            </a:xfrm>
            <a:prstGeom prst="round2SameRect">
              <a:avLst>
                <a:gd name="adj1" fmla="val 0"/>
                <a:gd name="adj2" fmla="val 28970"/>
              </a:avLst>
            </a:prstGeom>
            <a:solidFill>
              <a:srgbClr val="92D050">
                <a:alpha val="30000"/>
              </a:srgbClr>
            </a:solidFill>
            <a:ln w="63500">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81272" tIns="40636" rIns="81272" bIns="40636" anchor="t"/>
            <a:lstStyle/>
            <a:p>
              <a:r>
                <a:rPr lang="es-ES" sz="3200" dirty="0" err="1">
                  <a:effectLst/>
                  <a:latin typeface="Arial" panose="020B0604020202020204" pitchFamily="34" charset="0"/>
                  <a:ea typeface="Times New Roman" panose="02020603050405020304" pitchFamily="18" charset="0"/>
                  <a:cs typeface="Arial" panose="020B0604020202020204" pitchFamily="34" charset="0"/>
                </a:rPr>
                <a:t>Hasti</a:t>
              </a:r>
              <a:r>
                <a:rPr lang="es-ES" sz="3200" dirty="0">
                  <a:effectLst/>
                  <a:latin typeface="Arial" panose="020B0604020202020204" pitchFamily="34" charset="0"/>
                  <a:ea typeface="Times New Roman" panose="02020603050405020304" pitchFamily="18" charset="0"/>
                  <a:cs typeface="Arial" panose="020B0604020202020204" pitchFamily="34" charset="0"/>
                </a:rPr>
                <a:t> </a:t>
              </a:r>
              <a:r>
                <a:rPr lang="es-ES" sz="3200" dirty="0" err="1">
                  <a:effectLst/>
                  <a:latin typeface="Arial" panose="020B0604020202020204" pitchFamily="34" charset="0"/>
                  <a:ea typeface="Times New Roman" panose="02020603050405020304" pitchFamily="18" charset="0"/>
                  <a:cs typeface="Arial" panose="020B0604020202020204" pitchFamily="34" charset="0"/>
                </a:rPr>
                <a:t>Hosseinizand</a:t>
              </a:r>
              <a:r>
                <a:rPr lang="es-ES" sz="3200" dirty="0">
                  <a:effectLst/>
                  <a:latin typeface="Arial" panose="020B0604020202020204" pitchFamily="34" charset="0"/>
                  <a:ea typeface="Times New Roman" panose="02020603050405020304" pitchFamily="18" charset="0"/>
                  <a:cs typeface="Arial" panose="020B0604020202020204" pitchFamily="34" charset="0"/>
                </a:rPr>
                <a:t>, </a:t>
              </a:r>
              <a:r>
                <a:rPr lang="es-ES" sz="3200" dirty="0" err="1">
                  <a:effectLst/>
                  <a:latin typeface="Arial" panose="020B0604020202020204" pitchFamily="34" charset="0"/>
                  <a:ea typeface="Times New Roman" panose="02020603050405020304" pitchFamily="18" charset="0"/>
                  <a:cs typeface="Arial" panose="020B0604020202020204" pitchFamily="34" charset="0"/>
                </a:rPr>
                <a:t>Shahad</a:t>
              </a:r>
              <a:r>
                <a:rPr lang="es-ES" sz="3200" dirty="0">
                  <a:effectLst/>
                  <a:latin typeface="Arial" panose="020B0604020202020204" pitchFamily="34" charset="0"/>
                  <a:ea typeface="Times New Roman" panose="02020603050405020304" pitchFamily="18" charset="0"/>
                  <a:cs typeface="Arial" panose="020B0604020202020204" pitchFamily="34" charset="0"/>
                </a:rPr>
                <a:t> </a:t>
              </a:r>
              <a:r>
                <a:rPr lang="es-ES" sz="3200" dirty="0" err="1">
                  <a:effectLst/>
                  <a:latin typeface="Arial" panose="020B0604020202020204" pitchFamily="34" charset="0"/>
                  <a:ea typeface="Times New Roman" panose="02020603050405020304" pitchFamily="18" charset="0"/>
                  <a:cs typeface="Arial" panose="020B0604020202020204" pitchFamily="34" charset="0"/>
                </a:rPr>
                <a:t>Sockhansanj</a:t>
              </a:r>
              <a:r>
                <a:rPr lang="es-ES" sz="3200" dirty="0">
                  <a:effectLst/>
                  <a:latin typeface="Arial" panose="020B0604020202020204" pitchFamily="34" charset="0"/>
                  <a:ea typeface="Times New Roman" panose="02020603050405020304" pitchFamily="18" charset="0"/>
                  <a:cs typeface="Arial" panose="020B0604020202020204" pitchFamily="34" charset="0"/>
                </a:rPr>
                <a:t> and </a:t>
              </a:r>
              <a:r>
                <a:rPr lang="es-ES" sz="3200" dirty="0" err="1">
                  <a:effectLst/>
                  <a:latin typeface="Arial" panose="020B0604020202020204" pitchFamily="34" charset="0"/>
                  <a:ea typeface="Times New Roman" panose="02020603050405020304" pitchFamily="18" charset="0"/>
                  <a:cs typeface="Arial" panose="020B0604020202020204" pitchFamily="34" charset="0"/>
                </a:rPr>
                <a:t>C.Jim</a:t>
              </a:r>
              <a:r>
                <a:rPr lang="es-ES" sz="3200" dirty="0">
                  <a:effectLst/>
                  <a:latin typeface="Arial" panose="020B0604020202020204" pitchFamily="34" charset="0"/>
                  <a:ea typeface="Times New Roman" panose="02020603050405020304" pitchFamily="18" charset="0"/>
                  <a:cs typeface="Arial" panose="020B0604020202020204" pitchFamily="34" charset="0"/>
                </a:rPr>
                <a:t> </a:t>
              </a:r>
              <a:r>
                <a:rPr lang="es-ES" sz="3200" dirty="0" err="1">
                  <a:effectLst/>
                  <a:latin typeface="Arial" panose="020B0604020202020204" pitchFamily="34" charset="0"/>
                  <a:ea typeface="Times New Roman" panose="02020603050405020304" pitchFamily="18" charset="0"/>
                  <a:cs typeface="Arial" panose="020B0604020202020204" pitchFamily="34" charset="0"/>
                </a:rPr>
                <a:t>lin</a:t>
              </a:r>
              <a:r>
                <a:rPr lang="es-ES" sz="3200" dirty="0">
                  <a:effectLst/>
                  <a:latin typeface="Arial" panose="020B0604020202020204" pitchFamily="34" charset="0"/>
                  <a:ea typeface="Times New Roman" panose="02020603050405020304" pitchFamily="18" charset="0"/>
                  <a:cs typeface="Arial" panose="020B0604020202020204" pitchFamily="34" charset="0"/>
                </a:rPr>
                <a:t>. “</a:t>
              </a:r>
              <a:r>
                <a:rPr lang="es-ES" sz="3200" dirty="0" err="1">
                  <a:effectLst/>
                  <a:latin typeface="Arial" panose="020B0604020202020204" pitchFamily="34" charset="0"/>
                  <a:ea typeface="Times New Roman" panose="02020603050405020304" pitchFamily="18" charset="0"/>
                  <a:cs typeface="Arial" panose="020B0604020202020204" pitchFamily="34" charset="0"/>
                </a:rPr>
                <a:t>Study</a:t>
              </a:r>
              <a:r>
                <a:rPr lang="es-ES" sz="3200" dirty="0">
                  <a:effectLst/>
                  <a:latin typeface="Arial" panose="020B0604020202020204" pitchFamily="34" charset="0"/>
                  <a:ea typeface="Times New Roman" panose="02020603050405020304" pitchFamily="18" charset="0"/>
                  <a:cs typeface="Arial" panose="020B0604020202020204" pitchFamily="34" charset="0"/>
                </a:rPr>
                <a:t> </a:t>
              </a:r>
              <a:r>
                <a:rPr lang="es-ES" sz="3200" dirty="0" err="1">
                  <a:effectLst/>
                  <a:latin typeface="Arial" panose="020B0604020202020204" pitchFamily="34" charset="0"/>
                  <a:ea typeface="Times New Roman" panose="02020603050405020304" pitchFamily="18" charset="0"/>
                  <a:cs typeface="Arial" panose="020B0604020202020204" pitchFamily="34" charset="0"/>
                </a:rPr>
                <a:t>of</a:t>
              </a:r>
              <a:r>
                <a:rPr lang="es-ES" sz="3200" dirty="0">
                  <a:effectLst/>
                  <a:latin typeface="Arial" panose="020B0604020202020204" pitchFamily="34" charset="0"/>
                  <a:ea typeface="Times New Roman" panose="02020603050405020304" pitchFamily="18" charset="0"/>
                  <a:cs typeface="Arial" panose="020B0604020202020204" pitchFamily="34" charset="0"/>
                </a:rPr>
                <a:t> </a:t>
              </a:r>
              <a:r>
                <a:rPr lang="es-ES" sz="3200" dirty="0" err="1">
                  <a:effectLst/>
                  <a:latin typeface="Arial" panose="020B0604020202020204" pitchFamily="34" charset="0"/>
                  <a:ea typeface="Times New Roman" panose="02020603050405020304" pitchFamily="18" charset="0"/>
                  <a:cs typeface="Arial" panose="020B0604020202020204" pitchFamily="34" charset="0"/>
                </a:rPr>
                <a:t>the</a:t>
              </a:r>
              <a:r>
                <a:rPr lang="es-ES" sz="3200" dirty="0">
                  <a:effectLst/>
                  <a:latin typeface="Arial" panose="020B0604020202020204" pitchFamily="34" charset="0"/>
                  <a:ea typeface="Times New Roman" panose="02020603050405020304" pitchFamily="18" charset="0"/>
                  <a:cs typeface="Arial" panose="020B0604020202020204" pitchFamily="34" charset="0"/>
                </a:rPr>
                <a:t> </a:t>
              </a:r>
              <a:r>
                <a:rPr lang="es-ES" sz="3200" dirty="0" err="1">
                  <a:effectLst/>
                  <a:latin typeface="Arial" panose="020B0604020202020204" pitchFamily="34" charset="0"/>
                  <a:ea typeface="Times New Roman" panose="02020603050405020304" pitchFamily="18" charset="0"/>
                  <a:cs typeface="Arial" panose="020B0604020202020204" pitchFamily="34" charset="0"/>
                </a:rPr>
                <a:t>drying</a:t>
              </a:r>
              <a:r>
                <a:rPr lang="es-ES" sz="3200" dirty="0">
                  <a:effectLst/>
                  <a:latin typeface="Arial" panose="020B0604020202020204" pitchFamily="34" charset="0"/>
                  <a:ea typeface="Times New Roman" panose="02020603050405020304" pitchFamily="18" charset="0"/>
                  <a:cs typeface="Arial" panose="020B0604020202020204" pitchFamily="34" charset="0"/>
                </a:rPr>
                <a:t> </a:t>
              </a:r>
              <a:r>
                <a:rPr lang="es-ES" sz="3200" dirty="0" err="1">
                  <a:effectLst/>
                  <a:latin typeface="Arial" panose="020B0604020202020204" pitchFamily="34" charset="0"/>
                  <a:ea typeface="Times New Roman" panose="02020603050405020304" pitchFamily="18" charset="0"/>
                  <a:cs typeface="Arial" panose="020B0604020202020204" pitchFamily="34" charset="0"/>
                </a:rPr>
                <a:t>mechanism</a:t>
              </a:r>
              <a:r>
                <a:rPr lang="es-ES" sz="3200" dirty="0">
                  <a:effectLst/>
                  <a:latin typeface="Arial" panose="020B0604020202020204" pitchFamily="34" charset="0"/>
                  <a:ea typeface="Times New Roman" panose="02020603050405020304" pitchFamily="18" charset="0"/>
                  <a:cs typeface="Arial" panose="020B0604020202020204" pitchFamily="34" charset="0"/>
                </a:rPr>
                <a:t> </a:t>
              </a:r>
              <a:r>
                <a:rPr lang="es-ES" sz="3200" dirty="0" err="1">
                  <a:effectLst/>
                  <a:latin typeface="Arial" panose="020B0604020202020204" pitchFamily="34" charset="0"/>
                  <a:ea typeface="Times New Roman" panose="02020603050405020304" pitchFamily="18" charset="0"/>
                  <a:cs typeface="Arial" panose="020B0604020202020204" pitchFamily="34" charset="0"/>
                </a:rPr>
                <a:t>of</a:t>
              </a:r>
              <a:r>
                <a:rPr lang="es-ES" sz="3200" dirty="0">
                  <a:effectLst/>
                  <a:latin typeface="Arial" panose="020B0604020202020204" pitchFamily="34" charset="0"/>
                  <a:ea typeface="Times New Roman" panose="02020603050405020304" pitchFamily="18" charset="0"/>
                  <a:cs typeface="Arial" panose="020B0604020202020204" pitchFamily="34" charset="0"/>
                </a:rPr>
                <a:t> </a:t>
              </a:r>
              <a:r>
                <a:rPr lang="es-ES" sz="3200" dirty="0" err="1">
                  <a:effectLst/>
                  <a:latin typeface="Arial" panose="020B0604020202020204" pitchFamily="34" charset="0"/>
                  <a:ea typeface="Times New Roman" panose="02020603050405020304" pitchFamily="18" charset="0"/>
                  <a:cs typeface="Arial" panose="020B0604020202020204" pitchFamily="34" charset="0"/>
                </a:rPr>
                <a:t>microalgae</a:t>
              </a:r>
              <a:r>
                <a:rPr lang="es-ES" sz="3200" dirty="0">
                  <a:effectLst/>
                  <a:latin typeface="Arial" panose="020B0604020202020204" pitchFamily="34" charset="0"/>
                  <a:ea typeface="Times New Roman" panose="02020603050405020304" pitchFamily="18" charset="0"/>
                  <a:cs typeface="Arial" panose="020B0604020202020204" pitchFamily="34" charset="0"/>
                </a:rPr>
                <a:t> </a:t>
              </a:r>
              <a:r>
                <a:rPr lang="es-ES" sz="3200" i="1" dirty="0">
                  <a:effectLst/>
                  <a:latin typeface="Arial" panose="020B0604020202020204" pitchFamily="34" charset="0"/>
                  <a:ea typeface="Times New Roman" panose="02020603050405020304" pitchFamily="18" charset="0"/>
                  <a:cs typeface="Arial" panose="020B0604020202020204" pitchFamily="34" charset="0"/>
                </a:rPr>
                <a:t>Chlorella </a:t>
              </a:r>
              <a:r>
                <a:rPr lang="es-ES" sz="3200" i="1" dirty="0" err="1">
                  <a:effectLst/>
                  <a:latin typeface="Arial" panose="020B0604020202020204" pitchFamily="34" charset="0"/>
                  <a:ea typeface="Times New Roman" panose="02020603050405020304" pitchFamily="18" charset="0"/>
                  <a:cs typeface="Arial" panose="020B0604020202020204" pitchFamily="34" charset="0"/>
                </a:rPr>
                <a:t>Vulgaris</a:t>
              </a:r>
              <a:r>
                <a:rPr lang="es-ES" sz="3200" i="1" dirty="0">
                  <a:effectLst/>
                  <a:latin typeface="Arial" panose="020B0604020202020204" pitchFamily="34" charset="0"/>
                  <a:ea typeface="Times New Roman" panose="02020603050405020304" pitchFamily="18" charset="0"/>
                  <a:cs typeface="Arial" panose="020B0604020202020204" pitchFamily="34" charset="0"/>
                </a:rPr>
                <a:t> </a:t>
              </a:r>
              <a:r>
                <a:rPr lang="es-ES" sz="3200" dirty="0">
                  <a:effectLst/>
                  <a:latin typeface="Arial" panose="020B0604020202020204" pitchFamily="34" charset="0"/>
                  <a:ea typeface="Times New Roman" panose="02020603050405020304" pitchFamily="18" charset="0"/>
                  <a:cs typeface="Arial" panose="020B0604020202020204" pitchFamily="34" charset="0"/>
                </a:rPr>
                <a:t>and </a:t>
              </a:r>
              <a:r>
                <a:rPr lang="es-ES" sz="3200" dirty="0" err="1">
                  <a:effectLst/>
                  <a:latin typeface="Arial" panose="020B0604020202020204" pitchFamily="34" charset="0"/>
                  <a:ea typeface="Times New Roman" panose="02020603050405020304" pitchFamily="18" charset="0"/>
                  <a:cs typeface="Arial" panose="020B0604020202020204" pitchFamily="34" charset="0"/>
                </a:rPr>
                <a:t>the</a:t>
              </a:r>
              <a:r>
                <a:rPr lang="es-ES" sz="3200" dirty="0">
                  <a:effectLst/>
                  <a:latin typeface="Arial" panose="020B0604020202020204" pitchFamily="34" charset="0"/>
                  <a:ea typeface="Times New Roman" panose="02020603050405020304" pitchFamily="18" charset="0"/>
                  <a:cs typeface="Arial" panose="020B0604020202020204" pitchFamily="34" charset="0"/>
                </a:rPr>
                <a:t> </a:t>
              </a:r>
              <a:r>
                <a:rPr lang="es-ES" sz="3200" dirty="0" err="1">
                  <a:effectLst/>
                  <a:latin typeface="Arial" panose="020B0604020202020204" pitchFamily="34" charset="0"/>
                  <a:ea typeface="Times New Roman" panose="02020603050405020304" pitchFamily="18" charset="0"/>
                  <a:cs typeface="Arial" panose="020B0604020202020204" pitchFamily="34" charset="0"/>
                </a:rPr>
                <a:t>optimun</a:t>
              </a:r>
              <a:r>
                <a:rPr lang="es-ES" sz="3200" dirty="0">
                  <a:effectLst/>
                  <a:latin typeface="Arial" panose="020B0604020202020204" pitchFamily="34" charset="0"/>
                  <a:ea typeface="Times New Roman" panose="02020603050405020304" pitchFamily="18" charset="0"/>
                  <a:cs typeface="Arial" panose="020B0604020202020204" pitchFamily="34" charset="0"/>
                </a:rPr>
                <a:t> </a:t>
              </a:r>
              <a:r>
                <a:rPr lang="es-ES" sz="3200" dirty="0" err="1">
                  <a:effectLst/>
                  <a:latin typeface="Arial" panose="020B0604020202020204" pitchFamily="34" charset="0"/>
                  <a:ea typeface="Times New Roman" panose="02020603050405020304" pitchFamily="18" charset="0"/>
                  <a:cs typeface="Arial" panose="020B0604020202020204" pitchFamily="34" charset="0"/>
                </a:rPr>
                <a:t>drying</a:t>
              </a:r>
              <a:r>
                <a:rPr lang="es-ES" sz="3200" i="1" dirty="0">
                  <a:effectLst/>
                  <a:latin typeface="Arial" panose="020B0604020202020204" pitchFamily="34" charset="0"/>
                  <a:ea typeface="Times New Roman" panose="02020603050405020304" pitchFamily="18" charset="0"/>
                  <a:cs typeface="Arial" panose="020B0604020202020204" pitchFamily="34" charset="0"/>
                </a:rPr>
                <a:t> </a:t>
              </a:r>
              <a:r>
                <a:rPr lang="es-ES" sz="3200" dirty="0" err="1">
                  <a:effectLst/>
                  <a:latin typeface="Arial" panose="020B0604020202020204" pitchFamily="34" charset="0"/>
                  <a:ea typeface="Times New Roman" panose="02020603050405020304" pitchFamily="18" charset="0"/>
                  <a:cs typeface="Arial" panose="020B0604020202020204" pitchFamily="34" charset="0"/>
                </a:rPr>
                <a:t>temperature</a:t>
              </a:r>
              <a:r>
                <a:rPr lang="es-ES" sz="3200" dirty="0">
                  <a:effectLst/>
                  <a:latin typeface="Arial" panose="020B0604020202020204" pitchFamily="34" charset="0"/>
                  <a:ea typeface="Times New Roman" panose="02020603050405020304" pitchFamily="18" charset="0"/>
                  <a:cs typeface="Arial" panose="020B0604020202020204" pitchFamily="34" charset="0"/>
                </a:rPr>
                <a:t> </a:t>
              </a:r>
              <a:r>
                <a:rPr lang="es-ES" sz="3200" dirty="0" err="1">
                  <a:effectLst/>
                  <a:latin typeface="Arial" panose="020B0604020202020204" pitchFamily="34" charset="0"/>
                  <a:ea typeface="Times New Roman" panose="02020603050405020304" pitchFamily="18" charset="0"/>
                  <a:cs typeface="Arial" panose="020B0604020202020204" pitchFamily="34" charset="0"/>
                </a:rPr>
                <a:t>to</a:t>
              </a:r>
              <a:r>
                <a:rPr lang="es-ES" sz="3200" dirty="0">
                  <a:effectLst/>
                  <a:latin typeface="Arial" panose="020B0604020202020204" pitchFamily="34" charset="0"/>
                  <a:ea typeface="Times New Roman" panose="02020603050405020304" pitchFamily="18" charset="0"/>
                  <a:cs typeface="Arial" panose="020B0604020202020204" pitchFamily="34" charset="0"/>
                </a:rPr>
                <a:t> preserve </a:t>
              </a:r>
              <a:r>
                <a:rPr lang="es-ES" sz="3200" dirty="0" err="1">
                  <a:effectLst/>
                  <a:latin typeface="Arial" panose="020B0604020202020204" pitchFamily="34" charset="0"/>
                  <a:ea typeface="Times New Roman" panose="02020603050405020304" pitchFamily="18" charset="0"/>
                  <a:cs typeface="Arial" panose="020B0604020202020204" pitchFamily="34" charset="0"/>
                </a:rPr>
                <a:t>quality</a:t>
              </a:r>
              <a:r>
                <a:rPr lang="es-ES" sz="3200" dirty="0">
                  <a:effectLst/>
                  <a:latin typeface="Arial" panose="020B0604020202020204" pitchFamily="34" charset="0"/>
                  <a:ea typeface="Times New Roman" panose="02020603050405020304" pitchFamily="18" charset="0"/>
                  <a:cs typeface="Arial" panose="020B0604020202020204" pitchFamily="34" charset="0"/>
                </a:rPr>
                <a:t> </a:t>
              </a:r>
              <a:r>
                <a:rPr lang="es-ES" sz="3200" dirty="0" err="1">
                  <a:effectLst/>
                  <a:latin typeface="Arial" panose="020B0604020202020204" pitchFamily="34" charset="0"/>
                  <a:ea typeface="Times New Roman" panose="02020603050405020304" pitchFamily="18" charset="0"/>
                  <a:cs typeface="Arial" panose="020B0604020202020204" pitchFamily="34" charset="0"/>
                </a:rPr>
                <a:t>characteristics</a:t>
              </a:r>
              <a:r>
                <a:rPr lang="es-ES" sz="3200" i="1" dirty="0">
                  <a:effectLst/>
                  <a:latin typeface="Arial" panose="020B0604020202020204" pitchFamily="34" charset="0"/>
                  <a:ea typeface="Times New Roman" panose="02020603050405020304" pitchFamily="18" charset="0"/>
                  <a:cs typeface="Arial" panose="020B0604020202020204" pitchFamily="34" charset="0"/>
                </a:rPr>
                <a:t>”. </a:t>
              </a:r>
              <a:r>
                <a:rPr lang="es-ES" sz="3200" i="1" dirty="0" err="1">
                  <a:effectLst/>
                  <a:latin typeface="Arial" panose="020B0604020202020204" pitchFamily="34" charset="0"/>
                  <a:ea typeface="Times New Roman" panose="02020603050405020304" pitchFamily="18" charset="0"/>
                  <a:cs typeface="Arial" panose="020B0604020202020204" pitchFamily="34" charset="0"/>
                </a:rPr>
                <a:t>Drying</a:t>
              </a:r>
              <a:r>
                <a:rPr lang="es-ES" sz="3200" i="1" dirty="0">
                  <a:effectLst/>
                  <a:latin typeface="Arial" panose="020B0604020202020204" pitchFamily="34" charset="0"/>
                  <a:ea typeface="Times New Roman" panose="02020603050405020304" pitchFamily="18" charset="0"/>
                  <a:cs typeface="Arial" panose="020B0604020202020204" pitchFamily="34" charset="0"/>
                </a:rPr>
                <a:t> </a:t>
              </a:r>
              <a:r>
                <a:rPr lang="es-ES" sz="3200" i="1" dirty="0" err="1">
                  <a:effectLst/>
                  <a:latin typeface="Arial" panose="020B0604020202020204" pitchFamily="34" charset="0"/>
                  <a:ea typeface="Times New Roman" panose="02020603050405020304" pitchFamily="18" charset="0"/>
                  <a:cs typeface="Arial" panose="020B0604020202020204" pitchFamily="34" charset="0"/>
                </a:rPr>
                <a:t>technology</a:t>
              </a:r>
              <a:r>
                <a:rPr lang="es-ES" sz="3200" i="1" dirty="0">
                  <a:effectLst/>
                  <a:latin typeface="Arial" panose="020B0604020202020204" pitchFamily="34" charset="0"/>
                  <a:ea typeface="Times New Roman" panose="02020603050405020304" pitchFamily="18" charset="0"/>
                  <a:cs typeface="Arial" panose="020B0604020202020204" pitchFamily="34" charset="0"/>
                </a:rPr>
                <a:t> (2017),</a:t>
              </a:r>
              <a:r>
                <a:rPr lang="es-ES" sz="3200" dirty="0">
                  <a:effectLst/>
                  <a:latin typeface="Arial" panose="020B0604020202020204" pitchFamily="34" charset="0"/>
                  <a:ea typeface="Times New Roman" panose="02020603050405020304" pitchFamily="18" charset="0"/>
                  <a:cs typeface="Arial" panose="020B0604020202020204" pitchFamily="34" charset="0"/>
                </a:rPr>
                <a:t> </a:t>
              </a:r>
              <a:r>
                <a:rPr lang="es-ES" sz="3200" dirty="0" err="1">
                  <a:effectLst/>
                  <a:latin typeface="Arial" panose="020B0604020202020204" pitchFamily="34" charset="0"/>
                  <a:ea typeface="Times New Roman" panose="02020603050405020304" pitchFamily="18" charset="0"/>
                  <a:cs typeface="Arial" panose="020B0604020202020204" pitchFamily="34" charset="0"/>
                </a:rPr>
                <a:t>pages</a:t>
              </a:r>
              <a:r>
                <a:rPr lang="es-ES" sz="3200" dirty="0">
                  <a:effectLst/>
                  <a:latin typeface="Arial" panose="020B0604020202020204" pitchFamily="34" charset="0"/>
                  <a:ea typeface="Times New Roman" panose="02020603050405020304" pitchFamily="18" charset="0"/>
                  <a:cs typeface="Arial" panose="020B0604020202020204" pitchFamily="34" charset="0"/>
                </a:rPr>
                <a:t> 1049-1060.</a:t>
              </a:r>
              <a:endParaRPr lang="en-GB" sz="3200" dirty="0">
                <a:solidFill>
                  <a:schemeClr val="tx1"/>
                </a:solidFill>
                <a:latin typeface="Arial" panose="020B0604020202020204" pitchFamily="34" charset="0"/>
                <a:cs typeface="Arial" panose="020B0604020202020204" pitchFamily="34" charset="0"/>
              </a:endParaRPr>
            </a:p>
          </p:txBody>
        </p:sp>
        <p:sp>
          <p:nvSpPr>
            <p:cNvPr id="15" name="35 Rectángulo">
              <a:extLst>
                <a:ext uri="{FF2B5EF4-FFF2-40B4-BE49-F238E27FC236}">
                  <a16:creationId xmlns:a16="http://schemas.microsoft.com/office/drawing/2014/main" id="{1ADD3E10-BB44-4BB8-A367-E03440015A4D}"/>
                </a:ext>
              </a:extLst>
            </p:cNvPr>
            <p:cNvSpPr/>
            <p:nvPr/>
          </p:nvSpPr>
          <p:spPr bwMode="auto">
            <a:xfrm>
              <a:off x="1320969" y="40761654"/>
              <a:ext cx="30075737" cy="723680"/>
            </a:xfrm>
            <a:prstGeom prst="rect">
              <a:avLst/>
            </a:prstGeom>
            <a:solidFill>
              <a:srgbClr val="00B050"/>
            </a:solidFill>
            <a:ln w="63500">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wrap="square" lIns="68564" tIns="34282" rIns="68564" bIns="34282" anchor="ctr">
              <a:spAutoFit/>
            </a:bodyPr>
            <a:lstStyle/>
            <a:p>
              <a:pPr algn="just" eaLnBrk="1" hangingPunct="1">
                <a:defRPr/>
              </a:pPr>
              <a:endParaRPr lang="en-GB" sz="4900" b="1" dirty="0">
                <a:solidFill>
                  <a:schemeClr val="bg1"/>
                </a:solidFill>
                <a:latin typeface="Times New Roman" pitchFamily="18" charset="0"/>
                <a:cs typeface="Times New Roman" pitchFamily="18" charset="0"/>
              </a:endParaRPr>
            </a:p>
          </p:txBody>
        </p:sp>
        <p:sp>
          <p:nvSpPr>
            <p:cNvPr id="17" name="3 CuadroTexto">
              <a:extLst>
                <a:ext uri="{FF2B5EF4-FFF2-40B4-BE49-F238E27FC236}">
                  <a16:creationId xmlns:a16="http://schemas.microsoft.com/office/drawing/2014/main" id="{718CEB0A-4524-4ADF-8A2F-7166B88D0BF4}"/>
                </a:ext>
              </a:extLst>
            </p:cNvPr>
            <p:cNvSpPr txBox="1">
              <a:spLocks noChangeArrowheads="1"/>
            </p:cNvSpPr>
            <p:nvPr/>
          </p:nvSpPr>
          <p:spPr bwMode="auto">
            <a:xfrm>
              <a:off x="2292938" y="40626964"/>
              <a:ext cx="17171701" cy="75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272" tIns="40636" rIns="81272" bIns="40636" anchor="ctr">
              <a:spAutoFit/>
            </a:bodyPr>
            <a:lstStyle>
              <a:lvl1pPr>
                <a:spcBef>
                  <a:spcPts val="2163"/>
                </a:spcBef>
                <a:buClr>
                  <a:schemeClr val="accent1"/>
                </a:buClr>
                <a:buSzPct val="76000"/>
                <a:buFont typeface="Wingdings 3" panose="05040102010807070707" pitchFamily="18" charset="2"/>
                <a:buChar char=""/>
                <a:defRPr sz="9300">
                  <a:solidFill>
                    <a:schemeClr val="tx1"/>
                  </a:solidFill>
                  <a:latin typeface="Gill Sans MT" panose="020B0502020104020203" pitchFamily="34" charset="0"/>
                </a:defRPr>
              </a:lvl1pPr>
              <a:lvl2pPr marL="742950" indent="-285750">
                <a:spcBef>
                  <a:spcPts val="1800"/>
                </a:spcBef>
                <a:buClr>
                  <a:schemeClr val="accent2"/>
                </a:buClr>
                <a:buSzPct val="76000"/>
                <a:buFont typeface="Wingdings 3" panose="05040102010807070707" pitchFamily="18" charset="2"/>
                <a:buChar char=""/>
                <a:defRPr sz="8300">
                  <a:solidFill>
                    <a:schemeClr val="tx2"/>
                  </a:solidFill>
                  <a:latin typeface="Gill Sans MT" panose="020B0502020104020203" pitchFamily="34" charset="0"/>
                </a:defRPr>
              </a:lvl2pPr>
              <a:lvl3pPr marL="1143000" indent="-228600">
                <a:spcBef>
                  <a:spcPts val="1800"/>
                </a:spcBef>
                <a:buClr>
                  <a:srgbClr val="BCBCBC"/>
                </a:buClr>
                <a:buSzPct val="76000"/>
                <a:buFont typeface="Wingdings 3" panose="05040102010807070707" pitchFamily="18" charset="2"/>
                <a:buChar char=""/>
                <a:defRPr sz="7200">
                  <a:solidFill>
                    <a:schemeClr val="tx1"/>
                  </a:solidFill>
                  <a:latin typeface="Gill Sans MT" panose="020B0502020104020203" pitchFamily="34" charset="0"/>
                </a:defRPr>
              </a:lvl3pPr>
              <a:lvl4pPr marL="1600200" indent="-228600">
                <a:spcBef>
                  <a:spcPts val="1438"/>
                </a:spcBef>
                <a:buClr>
                  <a:srgbClr val="8BA2B4"/>
                </a:buClr>
                <a:buSzPct val="70000"/>
                <a:buFont typeface="Wingdings" panose="05000000000000000000" pitchFamily="2" charset="2"/>
                <a:buChar char=""/>
                <a:defRPr sz="6500">
                  <a:solidFill>
                    <a:schemeClr val="tx1"/>
                  </a:solidFill>
                  <a:latin typeface="Gill Sans MT" panose="020B0502020104020203" pitchFamily="34" charset="0"/>
                </a:defRPr>
              </a:lvl4pPr>
              <a:lvl5pPr marL="2057400" indent="-228600">
                <a:spcBef>
                  <a:spcPts val="1075"/>
                </a:spcBef>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5pPr>
              <a:lvl6pPr marL="25146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6pPr>
              <a:lvl7pPr marL="29718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7pPr>
              <a:lvl8pPr marL="34290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8pPr>
              <a:lvl9pPr marL="3886200" indent="-228600" eaLnBrk="0" fontAlgn="base" hangingPunct="0">
                <a:spcBef>
                  <a:spcPts val="1075"/>
                </a:spcBef>
                <a:spcAft>
                  <a:spcPct val="0"/>
                </a:spcAft>
                <a:buClr>
                  <a:schemeClr val="accent2"/>
                </a:buClr>
                <a:buSzPct val="70000"/>
                <a:buFont typeface="Wingdings" panose="05000000000000000000" pitchFamily="2" charset="2"/>
                <a:buChar char=""/>
                <a:defRPr sz="5800">
                  <a:solidFill>
                    <a:schemeClr val="tx1"/>
                  </a:solidFill>
                  <a:latin typeface="Gill Sans MT" panose="020B0502020104020203" pitchFamily="34" charset="0"/>
                </a:defRPr>
              </a:lvl9pPr>
            </a:lstStyle>
            <a:p>
              <a:pPr algn="just" eaLnBrk="1" hangingPunct="1">
                <a:spcBef>
                  <a:spcPct val="0"/>
                </a:spcBef>
                <a:buClrTx/>
                <a:buSzTx/>
                <a:buFontTx/>
                <a:buNone/>
              </a:pPr>
              <a:r>
                <a:rPr lang="en-GB" sz="4400" b="1" dirty="0">
                  <a:solidFill>
                    <a:schemeClr val="bg1"/>
                  </a:solidFill>
                  <a:ea typeface="Times New Roman" pitchFamily="18" charset="0"/>
                  <a:cs typeface="Arial" pitchFamily="34" charset="0"/>
                </a:rPr>
                <a:t>References</a:t>
              </a:r>
            </a:p>
          </p:txBody>
        </p:sp>
      </p:grpSp>
    </p:spTree>
    <p:extLst>
      <p:ext uri="{BB962C8B-B14F-4D97-AF65-F5344CB8AC3E}">
        <p14:creationId xmlns:p14="http://schemas.microsoft.com/office/powerpoint/2010/main" val="3910558545"/>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851025" rtl="0" eaLnBrk="1" fontAlgn="base" latinLnBrk="0" hangingPunct="1">
          <a:lnSpc>
            <a:spcPct val="100000"/>
          </a:lnSpc>
          <a:spcBef>
            <a:spcPct val="0"/>
          </a:spcBef>
          <a:spcAft>
            <a:spcPct val="0"/>
          </a:spcAft>
          <a:buClrTx/>
          <a:buSzTx/>
          <a:buFontTx/>
          <a:buNone/>
          <a:tabLst/>
          <a:defRPr kumimoji="0" lang="es-ES" sz="3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851025" rtl="0" eaLnBrk="1" fontAlgn="base" latinLnBrk="0" hangingPunct="1">
          <a:lnSpc>
            <a:spcPct val="100000"/>
          </a:lnSpc>
          <a:spcBef>
            <a:spcPct val="0"/>
          </a:spcBef>
          <a:spcAft>
            <a:spcPct val="0"/>
          </a:spcAft>
          <a:buClrTx/>
          <a:buSzTx/>
          <a:buFontTx/>
          <a:buNone/>
          <a:tabLst/>
          <a:defRPr kumimoji="0" lang="es-ES" sz="3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3406</TotalTime>
  <Words>910</Words>
  <Application>Microsoft Office PowerPoint</Application>
  <PresentationFormat>Personalizado</PresentationFormat>
  <Paragraphs>59</Paragraphs>
  <Slides>1</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Arial</vt:lpstr>
      <vt:lpstr>Calibri</vt:lpstr>
      <vt:lpstr>Gill Sans MT</vt:lpstr>
      <vt:lpstr>Times New Roman</vt:lpstr>
      <vt:lpstr>Diseño predeterminado</vt:lpstr>
      <vt:lpstr>Presentación de PowerPoint</vt:lpstr>
    </vt:vector>
  </TitlesOfParts>
  <Company>Universidad de Almería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Darío Hernández Hofmann;Guadalupe Pinna Hernandez;Francisco Gabriel Acién Fdez.;Cintia Gómez</dc:creator>
  <cp:lastModifiedBy>Darío Hernández Hofmann</cp:lastModifiedBy>
  <cp:revision>300</cp:revision>
  <cp:lastPrinted>2012-01-25T10:01:23Z</cp:lastPrinted>
  <dcterms:created xsi:type="dcterms:W3CDTF">2008-06-10T10:38:57Z</dcterms:created>
  <dcterms:modified xsi:type="dcterms:W3CDTF">2020-11-06T21:10:36Z</dcterms:modified>
</cp:coreProperties>
</file>