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40288" cy="42840275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94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6600FF"/>
    <a:srgbClr val="800000"/>
    <a:srgbClr val="008000"/>
    <a:srgbClr val="336600"/>
    <a:srgbClr val="3333C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>
      <p:cViewPr varScale="1">
        <p:scale>
          <a:sx n="14" d="100"/>
          <a:sy n="14" d="100"/>
        </p:scale>
        <p:origin x="2976" y="110"/>
      </p:cViewPr>
      <p:guideLst>
        <p:guide orient="horz" pos="13494"/>
        <p:guide pos="95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E77A141-BFA5-4F27-B504-C9613100F5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2C5318-4F87-47A9-B14D-2953D06C65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67E5998-2992-4B0F-942F-07F0B6B538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256158F-50AE-43C7-A89E-AF4F78AD264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fld id="{6D86C875-8F59-4712-8CE2-C3D8442E2E63}" type="slidenum">
              <a:rPr lang="en-GB" altLang="fr-FR"/>
              <a:pPr>
                <a:defRPr/>
              </a:pPr>
              <a:t>‹Nº›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2BF0300-CD35-4154-A026-29C8317F18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6AB0885-18B7-4022-8E15-41F4BFE595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B50E6C8-117C-44F4-8414-4066E4E44D7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7100" y="769938"/>
            <a:ext cx="270668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5D8866D-D161-4809-90B4-1152C13C557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noProof="0"/>
              <a:t>Cliquez pour modifier les styles du texte du masque</a:t>
            </a:r>
          </a:p>
          <a:p>
            <a:pPr lvl="1"/>
            <a:r>
              <a:rPr lang="en-GB" altLang="fr-FR" noProof="0"/>
              <a:t>Deuxième niveau</a:t>
            </a:r>
          </a:p>
          <a:p>
            <a:pPr lvl="2"/>
            <a:r>
              <a:rPr lang="en-GB" altLang="fr-FR" noProof="0"/>
              <a:t>Troisième niveau</a:t>
            </a:r>
          </a:p>
          <a:p>
            <a:pPr lvl="3"/>
            <a:r>
              <a:rPr lang="en-GB" altLang="fr-FR" noProof="0"/>
              <a:t>Quatrième niveau</a:t>
            </a:r>
          </a:p>
          <a:p>
            <a:pPr lvl="4"/>
            <a:r>
              <a:rPr lang="en-GB" altLang="fr-FR" noProof="0"/>
              <a:t>Cinquième niveau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78722B3-B455-43D9-AA4D-18794F2B46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defTabSz="976313" eaLnBrk="1" hangingPunct="1">
              <a:defRPr sz="1400"/>
            </a:lvl1pPr>
          </a:lstStyle>
          <a:p>
            <a:pPr>
              <a:defRPr/>
            </a:pPr>
            <a:endParaRPr lang="en-GB" altLang="fr-F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26683436-AAED-445B-BDAD-A21EEC2919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70" tIns="48886" rIns="97770" bIns="48886" numCol="1" anchor="b" anchorCtr="0" compatLnSpc="1">
            <a:prstTxWarp prst="textNoShape">
              <a:avLst/>
            </a:prstTxWarp>
          </a:bodyPr>
          <a:lstStyle>
            <a:lvl1pPr algn="r" defTabSz="976313" eaLnBrk="1" hangingPunct="1">
              <a:defRPr sz="1400"/>
            </a:lvl1pPr>
          </a:lstStyle>
          <a:p>
            <a:pPr>
              <a:defRPr/>
            </a:pPr>
            <a:fld id="{E2EC7A43-9C83-486B-A7C5-CC41228FEED0}" type="slidenum">
              <a:rPr lang="en-GB" altLang="fr-FR"/>
              <a:pPr>
                <a:defRPr/>
              </a:pPr>
              <a:t>‹Nº›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FE3599F-06D9-4917-92B5-F2B813EC2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74FF65-E6AD-4CFC-8A23-DBC97A89A8E3}" type="slidenum">
              <a:rPr lang="en-GB" altLang="fr-FR" sz="1400" smtClean="0"/>
              <a:pPr/>
              <a:t>1</a:t>
            </a:fld>
            <a:endParaRPr lang="en-GB" altLang="fr-FR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77ED029-CDE6-4A4D-A81A-35EB24CB0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7100" y="769938"/>
            <a:ext cx="2706688" cy="38354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3EB0EED-42E0-443A-A0AC-69383C30B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11132"/>
            <a:ext cx="25704245" cy="1491476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501064"/>
            <a:ext cx="22680216" cy="10343147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40191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8293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80848"/>
            <a:ext cx="6520562" cy="3630515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80848"/>
            <a:ext cx="19183683" cy="3630515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5018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18597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80331"/>
            <a:ext cx="26082248" cy="178203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69280"/>
            <a:ext cx="26082248" cy="9371307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20202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404240"/>
            <a:ext cx="12852122" cy="2718176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404240"/>
            <a:ext cx="12852122" cy="2718176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26653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80857"/>
            <a:ext cx="26082248" cy="828047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01820"/>
            <a:ext cx="12793057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48601"/>
            <a:ext cx="12793057" cy="230167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01820"/>
            <a:ext cx="12856061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48601"/>
            <a:ext cx="12856061" cy="230167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92233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7056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10932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8216"/>
            <a:ext cx="15309146" cy="3044436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2997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8216"/>
            <a:ext cx="15309146" cy="3044436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9838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80857"/>
            <a:ext cx="26082248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4E62AE-6534-4466-8BF1-A421ACBADD75}" type="slidenum">
              <a:rPr lang="en-US" altLang="fr-FR" smtClean="0"/>
              <a:pPr>
                <a:defRPr/>
              </a:pPr>
              <a:t>‹Nº›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50781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52">
            <a:extLst>
              <a:ext uri="{FF2B5EF4-FFF2-40B4-BE49-F238E27FC236}">
                <a16:creationId xmlns:a16="http://schemas.microsoft.com/office/drawing/2014/main" id="{15240385-E6C8-4F20-BC85-343D6B5187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55641" y="7969193"/>
            <a:ext cx="27328438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430"/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8E7E01A3-740B-4E8A-BF22-01BD11B1D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354" y="2531037"/>
            <a:ext cx="18150613" cy="107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554" tIns="30277" rIns="60554" bIns="3027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fr-FR" sz="6592" b="1" dirty="0">
                <a:solidFill>
                  <a:schemeClr val="accent5">
                    <a:lumMod val="50000"/>
                  </a:schemeClr>
                </a:solidFill>
              </a:rPr>
              <a:t>The title of your poster may be here 66 pts</a:t>
            </a:r>
          </a:p>
        </p:txBody>
      </p:sp>
      <p:sp>
        <p:nvSpPr>
          <p:cNvPr id="4100" name="Text Box 7">
            <a:extLst>
              <a:ext uri="{FF2B5EF4-FFF2-40B4-BE49-F238E27FC236}">
                <a16:creationId xmlns:a16="http://schemas.microsoft.com/office/drawing/2014/main" id="{8572BF03-BAA5-4B58-95A9-1656300B6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641" y="8359297"/>
            <a:ext cx="11920453" cy="172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554" tIns="30277" rIns="60554" bIns="3027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5394" b="1" dirty="0">
                <a:solidFill>
                  <a:schemeClr val="accent5">
                    <a:lumMod val="50000"/>
                  </a:schemeClr>
                </a:solidFill>
              </a:rPr>
              <a:t>Introduction, context and objectives may be here  54 pts</a:t>
            </a:r>
          </a:p>
        </p:txBody>
      </p:sp>
      <p:sp>
        <p:nvSpPr>
          <p:cNvPr id="4101" name="Rectangle 14">
            <a:extLst>
              <a:ext uri="{FF2B5EF4-FFF2-40B4-BE49-F238E27FC236}">
                <a16:creationId xmlns:a16="http://schemas.microsoft.com/office/drawing/2014/main" id="{7F361591-DA47-4E1C-9D47-F149E72C7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3866" y="3514960"/>
            <a:ext cx="184518" cy="312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430"/>
          </a:p>
        </p:txBody>
      </p:sp>
      <p:sp>
        <p:nvSpPr>
          <p:cNvPr id="4102" name="Text Box 249">
            <a:extLst>
              <a:ext uri="{FF2B5EF4-FFF2-40B4-BE49-F238E27FC236}">
                <a16:creationId xmlns:a16="http://schemas.microsoft.com/office/drawing/2014/main" id="{4F2BD40C-01DD-4253-8F29-E555DB602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4634" y="10411284"/>
            <a:ext cx="13313786" cy="341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ja-JP" sz="3596" dirty="0">
                <a:ea typeface="MS PGothic" panose="020B0600070205080204" pitchFamily="34" charset="-128"/>
              </a:rPr>
              <a:t>Your introduction text 36pts; Your introduction text 36pts; Your introduction text 36pts; Your introduction text 36pts; Your introduction text 36pts; Your introduction text 36pts; Your introduction text 36pts; Your introduction text 36pts; Your introduction text 36pts; Your introduction text 36pts; Your introduction text 36pts; </a:t>
            </a:r>
          </a:p>
        </p:txBody>
      </p:sp>
      <p:sp>
        <p:nvSpPr>
          <p:cNvPr id="4103" name="Rectangle 6">
            <a:extLst>
              <a:ext uri="{FF2B5EF4-FFF2-40B4-BE49-F238E27FC236}">
                <a16:creationId xmlns:a16="http://schemas.microsoft.com/office/drawing/2014/main" id="{2B0739AD-619D-493F-8F25-A4E9B0B59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6144" y="4343505"/>
            <a:ext cx="19707432" cy="61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554" tIns="30277" rIns="60554" bIns="30277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3596" i="1" dirty="0"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sz="3596" b="1" dirty="0">
                <a:ea typeface="Cambria" panose="02040503050406030204" pitchFamily="18" charset="0"/>
                <a:cs typeface="Arial" panose="020B0604020202020204" pitchFamily="34" charset="0"/>
              </a:rPr>
              <a:t>Name of the presenting author </a:t>
            </a:r>
            <a:r>
              <a:rPr lang="en-GB" sz="3596" b="1" baseline="30000" dirty="0">
                <a:ea typeface="Cambria" panose="02040503050406030204" pitchFamily="18" charset="0"/>
                <a:cs typeface="Arial" panose="020B0604020202020204" pitchFamily="34" charset="0"/>
              </a:rPr>
              <a:t>1 a</a:t>
            </a:r>
            <a:r>
              <a:rPr lang="en-GB" sz="3596" b="1" dirty="0"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3596" b="1" dirty="0">
                <a:ea typeface="Cambria" panose="02040503050406030204" pitchFamily="18" charset="0"/>
                <a:cs typeface="Arial" panose="020B0604020202020204" pitchFamily="34" charset="0"/>
              </a:rPr>
              <a:t>Names of co-authors </a:t>
            </a:r>
            <a:r>
              <a:rPr lang="en-GB" sz="3596" b="1" baseline="30000" dirty="0">
                <a:ea typeface="Cambria" panose="02040503050406030204" pitchFamily="18" charset="0"/>
                <a:cs typeface="Arial" panose="020B0604020202020204" pitchFamily="34" charset="0"/>
              </a:rPr>
              <a:t>2, 3, …</a:t>
            </a:r>
            <a:r>
              <a:rPr lang="en-US" sz="3596" b="1" dirty="0">
                <a:ea typeface="Cambria" panose="02040503050406030204" pitchFamily="18" charset="0"/>
                <a:cs typeface="Arial" panose="020B0604020202020204" pitchFamily="34" charset="0"/>
              </a:rPr>
              <a:t> may be here 36 pts</a:t>
            </a:r>
          </a:p>
        </p:txBody>
      </p:sp>
      <p:sp>
        <p:nvSpPr>
          <p:cNvPr id="4104" name="Text Box 256">
            <a:extLst>
              <a:ext uri="{FF2B5EF4-FFF2-40B4-BE49-F238E27FC236}">
                <a16:creationId xmlns:a16="http://schemas.microsoft.com/office/drawing/2014/main" id="{93CFB4EB-1B55-413A-9F5A-B3FCE96EE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4598" y="7208873"/>
            <a:ext cx="8889235" cy="61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554" tIns="30277" rIns="60554" bIns="3027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en-GB" altLang="fr-FR" sz="3596" baseline="30000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GB" altLang="fr-FR" sz="3596" dirty="0">
                <a:solidFill>
                  <a:schemeClr val="accent5">
                    <a:lumMod val="50000"/>
                  </a:schemeClr>
                </a:solidFill>
              </a:rPr>
              <a:t> Contact: </a:t>
            </a:r>
            <a:r>
              <a:rPr lang="en-US" altLang="fr-FR" sz="3596" b="1" dirty="0">
                <a:solidFill>
                  <a:schemeClr val="accent5">
                    <a:lumMod val="50000"/>
                  </a:schemeClr>
                </a:solidFill>
              </a:rPr>
              <a:t>e-mail of presenting author</a:t>
            </a:r>
          </a:p>
        </p:txBody>
      </p:sp>
      <p:sp>
        <p:nvSpPr>
          <p:cNvPr id="4105" name="Text Box 272">
            <a:extLst>
              <a:ext uri="{FF2B5EF4-FFF2-40B4-BE49-F238E27FC236}">
                <a16:creationId xmlns:a16="http://schemas.microsoft.com/office/drawing/2014/main" id="{0411969E-09E9-43F9-878B-BF37B1D1F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828" y="39705647"/>
            <a:ext cx="27035105" cy="1352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554" tIns="30277" rIns="60554" bIns="3027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GB" altLang="fr-FR" sz="2797" b="1" dirty="0"/>
              <a:t>References</a:t>
            </a:r>
            <a:r>
              <a:rPr lang="en-GB" altLang="fr-FR" sz="2797" dirty="0"/>
              <a:t>:</a:t>
            </a:r>
            <a:r>
              <a:rPr lang="fr-FR" altLang="fr-FR" sz="2797" dirty="0"/>
              <a:t> </a:t>
            </a:r>
            <a:r>
              <a:rPr lang="en-US" altLang="fr-FR" sz="2797" dirty="0"/>
              <a:t>Author 1 </a:t>
            </a:r>
            <a:r>
              <a:rPr lang="en-US" altLang="fr-FR" sz="2797" i="1" dirty="0"/>
              <a:t>et al</a:t>
            </a:r>
            <a:r>
              <a:rPr lang="en-US" altLang="fr-FR" sz="2797" dirty="0"/>
              <a:t>. (Year). Journal. Volume, first page–last page</a:t>
            </a:r>
            <a:r>
              <a:rPr lang="es-ES" altLang="fr-FR" sz="2797" dirty="0"/>
              <a:t>; </a:t>
            </a:r>
            <a:r>
              <a:rPr lang="en-US" altLang="fr-FR" sz="2797" dirty="0"/>
              <a:t>Author 2 </a:t>
            </a:r>
            <a:r>
              <a:rPr lang="en-US" altLang="fr-FR" sz="2797" i="1" dirty="0"/>
              <a:t>et al</a:t>
            </a:r>
            <a:r>
              <a:rPr lang="en-US" altLang="fr-FR" sz="2797" dirty="0"/>
              <a:t>. (Year). Journal. Volume, first page–last page</a:t>
            </a:r>
            <a:r>
              <a:rPr lang="es-ES" altLang="fr-FR" sz="2797" dirty="0"/>
              <a:t>;</a:t>
            </a:r>
            <a:endParaRPr lang="fr-FR" altLang="fr-FR" sz="2797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fr-FR" altLang="fr-FR" sz="2797" u="sng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2797" b="1" dirty="0"/>
              <a:t>Acknowledgements</a:t>
            </a:r>
            <a:r>
              <a:rPr lang="fr-FR" altLang="fr-FR" sz="2797" dirty="0"/>
              <a:t>: </a:t>
            </a:r>
            <a:r>
              <a:rPr lang="en-US" altLang="fr-FR" sz="2797" dirty="0"/>
              <a:t>Acknowledgements may be here 28 pts.</a:t>
            </a:r>
            <a:endParaRPr lang="fr-FR" altLang="fr-FR" sz="2797" dirty="0"/>
          </a:p>
        </p:txBody>
      </p:sp>
      <p:sp>
        <p:nvSpPr>
          <p:cNvPr id="4106" name="Text Box 502">
            <a:extLst>
              <a:ext uri="{FF2B5EF4-FFF2-40B4-BE49-F238E27FC236}">
                <a16:creationId xmlns:a16="http://schemas.microsoft.com/office/drawing/2014/main" id="{5BF22CF5-F5CB-4508-97AF-762178530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0935" y="31783854"/>
            <a:ext cx="13331894" cy="64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fr-FR" sz="3596" b="1" dirty="0"/>
              <a:t>Figure 1. </a:t>
            </a:r>
            <a:r>
              <a:rPr lang="en-US" altLang="fr-FR" sz="3596" dirty="0"/>
              <a:t>Your figure title may be here 36 pts.	</a:t>
            </a:r>
          </a:p>
        </p:txBody>
      </p:sp>
      <p:sp>
        <p:nvSpPr>
          <p:cNvPr id="4107" name="Text Box 713">
            <a:extLst>
              <a:ext uri="{FF2B5EF4-FFF2-40B4-BE49-F238E27FC236}">
                <a16:creationId xmlns:a16="http://schemas.microsoft.com/office/drawing/2014/main" id="{E9CAA8B5-C343-4A7D-9F70-7CAFB78C0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228" y="19366444"/>
            <a:ext cx="13231995" cy="64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3596" b="1" dirty="0"/>
              <a:t>Table 1.</a:t>
            </a:r>
            <a:r>
              <a:rPr lang="en-US" altLang="fr-FR" sz="3596" dirty="0"/>
              <a:t> Your table 1 title may be here 36 pts.</a:t>
            </a:r>
            <a:endParaRPr lang="en-GB" altLang="fr-FR" sz="35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8" name="Line 721">
            <a:extLst>
              <a:ext uri="{FF2B5EF4-FFF2-40B4-BE49-F238E27FC236}">
                <a16:creationId xmlns:a16="http://schemas.microsoft.com/office/drawing/2014/main" id="{DDF371B1-156F-48DC-B187-E0959B62FA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1253" y="39604802"/>
            <a:ext cx="26968853" cy="28403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430"/>
          </a:p>
        </p:txBody>
      </p:sp>
      <p:sp>
        <p:nvSpPr>
          <p:cNvPr id="4109" name="Text Box 763">
            <a:extLst>
              <a:ext uri="{FF2B5EF4-FFF2-40B4-BE49-F238E27FC236}">
                <a16:creationId xmlns:a16="http://schemas.microsoft.com/office/drawing/2014/main" id="{E38461EB-3704-4095-BE1F-5D4BC770B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0419" y="10418703"/>
            <a:ext cx="13234972" cy="4066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ja-JP" sz="3596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M&amp;M 36pts; M&amp;M 36pts; M&amp;M 36pts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M&amp;M 36pts;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2125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2125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115" name="Text Box 7">
            <a:extLst>
              <a:ext uri="{FF2B5EF4-FFF2-40B4-BE49-F238E27FC236}">
                <a16:creationId xmlns:a16="http://schemas.microsoft.com/office/drawing/2014/main" id="{31A103A4-2545-4393-8E4F-9A6EE874F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2395" y="8390421"/>
            <a:ext cx="9743390" cy="172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554" tIns="30277" rIns="60554" bIns="3027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fr-FR" sz="5394" b="1" dirty="0">
                <a:solidFill>
                  <a:schemeClr val="accent5">
                    <a:lumMod val="50000"/>
                  </a:schemeClr>
                </a:solidFill>
              </a:rPr>
              <a:t>Materials and Methods </a:t>
            </a:r>
            <a:r>
              <a:rPr lang="en-US" altLang="fr-FR" sz="5394" b="1" dirty="0">
                <a:solidFill>
                  <a:schemeClr val="accent5">
                    <a:lumMod val="50000"/>
                  </a:schemeClr>
                </a:solidFill>
              </a:rPr>
              <a:t>may be here  54 pts</a:t>
            </a:r>
            <a:endParaRPr lang="en-US" altLang="fr-FR" sz="5394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17" name="Text Box 763">
            <a:extLst>
              <a:ext uri="{FF2B5EF4-FFF2-40B4-BE49-F238E27FC236}">
                <a16:creationId xmlns:a16="http://schemas.microsoft.com/office/drawing/2014/main" id="{F6982EEC-98B8-4016-B367-CEF41E313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228" y="16604345"/>
            <a:ext cx="13145807" cy="2959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None/>
            </a:pPr>
            <a:r>
              <a:rPr lang="en-US" sz="3596" dirty="0">
                <a:ea typeface="Cambria" panose="02040503050406030204" pitchFamily="18" charset="0"/>
                <a:cs typeface="Arial" panose="020B0604020202020204" pitchFamily="34" charset="0"/>
              </a:rPr>
              <a:t>Results 1 36pts; Results 1 36pts; Results 1 36pts; Results 1 36pts; Results 1 36pts; Results 1 36pts; Results 1 36pts; Results 1 36pts; Results 1 36pts; Results 1 36pts; Results 1 36pts; Results 1 36pts; Results 1 36pts; Results 1 36pts;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2125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GB" altLang="fr-FR" sz="2125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140" name="Text Box 7">
            <a:extLst>
              <a:ext uri="{FF2B5EF4-FFF2-40B4-BE49-F238E27FC236}">
                <a16:creationId xmlns:a16="http://schemas.microsoft.com/office/drawing/2014/main" id="{11ED2514-6B7A-4780-A81E-179D5813A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29" y="15536091"/>
            <a:ext cx="13231995" cy="89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554" tIns="30277" rIns="60554" bIns="3027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5394" b="1" dirty="0">
                <a:solidFill>
                  <a:schemeClr val="accent5">
                    <a:lumMod val="50000"/>
                  </a:schemeClr>
                </a:solidFill>
              </a:rPr>
              <a:t>Results 1 may be here  54 pts</a:t>
            </a:r>
          </a:p>
        </p:txBody>
      </p:sp>
      <p:sp>
        <p:nvSpPr>
          <p:cNvPr id="4144" name="Text Box 7">
            <a:extLst>
              <a:ext uri="{FF2B5EF4-FFF2-40B4-BE49-F238E27FC236}">
                <a16:creationId xmlns:a16="http://schemas.microsoft.com/office/drawing/2014/main" id="{1A78C155-CA8F-4789-98BF-1056E7CEC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2904" y="33063943"/>
            <a:ext cx="13104210" cy="172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554" tIns="30277" rIns="60554" bIns="3027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5394" b="1" dirty="0">
                <a:solidFill>
                  <a:schemeClr val="accent5">
                    <a:lumMod val="50000"/>
                  </a:schemeClr>
                </a:solidFill>
              </a:rPr>
              <a:t>Conclusions and perspectives may be here  54 pts</a:t>
            </a:r>
          </a:p>
        </p:txBody>
      </p:sp>
      <p:sp>
        <p:nvSpPr>
          <p:cNvPr id="4145" name="Text Box 763">
            <a:extLst>
              <a:ext uri="{FF2B5EF4-FFF2-40B4-BE49-F238E27FC236}">
                <a16:creationId xmlns:a16="http://schemas.microsoft.com/office/drawing/2014/main" id="{3AFFBA09-65BD-476E-827C-687133B3A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5475" y="35171458"/>
            <a:ext cx="13250172" cy="4076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96539" indent="-496539" algn="just">
              <a:buFont typeface="Arial" pitchFamily="34" charset="0"/>
              <a:buChar char="•"/>
            </a:pPr>
            <a:r>
              <a:rPr lang="fr-FR" sz="3596" dirty="0">
                <a:ea typeface="Cambria" panose="02040503050406030204" pitchFamily="18" charset="0"/>
                <a:cs typeface="Arial" panose="020B0604020202020204" pitchFamily="34" charset="0"/>
              </a:rPr>
              <a:t>Conclusions &amp; perspectives 36pts; Conclusions &amp; perspectives 36pts; Conclusions &amp; perspectives 36pts; Conclusions &amp; perspectives 36pts;</a:t>
            </a:r>
          </a:p>
          <a:p>
            <a:pPr marL="496539" indent="-496539" algn="just">
              <a:buFont typeface="Arial" pitchFamily="34" charset="0"/>
              <a:buChar char="•"/>
            </a:pPr>
            <a:r>
              <a:rPr lang="fr-FR" sz="3596" dirty="0">
                <a:ea typeface="Cambria" panose="02040503050406030204" pitchFamily="18" charset="0"/>
                <a:cs typeface="Arial" panose="020B0604020202020204" pitchFamily="34" charset="0"/>
              </a:rPr>
              <a:t> Conclusions &amp; perspectives 36pts; Conclusions &amp; perspectives 36pts; Conclusions &amp; perspectives 36pts; Conclusions &amp; perspectives 36pts; Conclusions &amp; perspectives 36pts; Conclusions &amp; perspectives 36pts;</a:t>
            </a:r>
          </a:p>
        </p:txBody>
      </p:sp>
      <p:sp>
        <p:nvSpPr>
          <p:cNvPr id="32" name="Text Box 763">
            <a:extLst>
              <a:ext uri="{FF2B5EF4-FFF2-40B4-BE49-F238E27FC236}">
                <a16:creationId xmlns:a16="http://schemas.microsoft.com/office/drawing/2014/main" id="{EF3CE0E0-027E-4D85-ACD6-6E9857486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058" y="24084287"/>
            <a:ext cx="13271311" cy="1752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ja-JP" sz="3596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Results 2 36pts; Results 2 36pts; Results 2 36pts; Results 2 36pts; Results 2 36pts; Results 2 36pts; Results 2 36pts; Results 2 36pts;</a:t>
            </a:r>
            <a:endParaRPr lang="en-GB" altLang="fr-FR" sz="2125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CCE1454-4335-1422-F8D6-87D208BA9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945"/>
            <a:ext cx="30240288" cy="2058347"/>
          </a:xfrm>
          <a:prstGeom prst="rect">
            <a:avLst/>
          </a:prstGeom>
        </p:spPr>
      </p:pic>
      <p:graphicFrame>
        <p:nvGraphicFramePr>
          <p:cNvPr id="40" name="Tabla 39">
            <a:extLst>
              <a:ext uri="{FF2B5EF4-FFF2-40B4-BE49-F238E27FC236}">
                <a16:creationId xmlns:a16="http://schemas.microsoft.com/office/drawing/2014/main" id="{1214E4DB-5EA1-4080-B013-05D7C0115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826837"/>
              </p:ext>
            </p:extLst>
          </p:nvPr>
        </p:nvGraphicFramePr>
        <p:xfrm>
          <a:off x="1612535" y="27824012"/>
          <a:ext cx="13304634" cy="87791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74772">
                  <a:extLst>
                    <a:ext uri="{9D8B030D-6E8A-4147-A177-3AD203B41FA5}">
                      <a16:colId xmlns:a16="http://schemas.microsoft.com/office/drawing/2014/main" val="1525320423"/>
                    </a:ext>
                  </a:extLst>
                </a:gridCol>
                <a:gridCol w="2194984">
                  <a:extLst>
                    <a:ext uri="{9D8B030D-6E8A-4147-A177-3AD203B41FA5}">
                      <a16:colId xmlns:a16="http://schemas.microsoft.com/office/drawing/2014/main" val="2688453243"/>
                    </a:ext>
                  </a:extLst>
                </a:gridCol>
                <a:gridCol w="4434878">
                  <a:extLst>
                    <a:ext uri="{9D8B030D-6E8A-4147-A177-3AD203B41FA5}">
                      <a16:colId xmlns:a16="http://schemas.microsoft.com/office/drawing/2014/main" val="3393129247"/>
                    </a:ext>
                  </a:extLst>
                </a:gridCol>
              </a:tblGrid>
              <a:tr h="48711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863707"/>
                  </a:ext>
                </a:extLst>
              </a:tr>
              <a:tr h="487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410387"/>
                  </a:ext>
                </a:extLst>
              </a:tr>
              <a:tr h="487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22009"/>
                  </a:ext>
                </a:extLst>
              </a:tr>
              <a:tr h="487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830871"/>
                  </a:ext>
                </a:extLst>
              </a:tr>
              <a:tr h="487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885767"/>
                  </a:ext>
                </a:extLst>
              </a:tr>
              <a:tr h="487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65170"/>
                  </a:ext>
                </a:extLst>
              </a:tr>
              <a:tr h="487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60336"/>
                  </a:ext>
                </a:extLst>
              </a:tr>
              <a:tr h="48711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295890"/>
                  </a:ext>
                </a:extLst>
              </a:tr>
              <a:tr h="487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02677"/>
                  </a:ext>
                </a:extLst>
              </a:tr>
              <a:tr h="48711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40091"/>
                  </a:ext>
                </a:extLst>
              </a:tr>
              <a:tr h="4871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11.3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5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136813"/>
                  </a:ext>
                </a:extLst>
              </a:tr>
              <a:tr h="4871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0.71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272716"/>
                  </a:ext>
                </a:extLst>
              </a:tr>
              <a:tr h="4871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80314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5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404695"/>
                  </a:ext>
                </a:extLst>
              </a:tr>
              <a:tr h="48711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569082"/>
                  </a:ext>
                </a:extLst>
              </a:tr>
              <a:tr h="4871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24763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5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93858"/>
                  </a:ext>
                </a:extLst>
              </a:tr>
              <a:tr h="48861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10406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619932"/>
                  </a:ext>
                </a:extLst>
              </a:tr>
              <a:tr h="4871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–1030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716410"/>
                  </a:ext>
                </a:extLst>
              </a:tr>
              <a:tr h="4871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–0.009</a:t>
                      </a: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5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2D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99617"/>
                  </a:ext>
                </a:extLst>
              </a:tr>
            </a:tbl>
          </a:graphicData>
        </a:graphic>
      </p:graphicFrame>
      <p:sp>
        <p:nvSpPr>
          <p:cNvPr id="42" name="Rectángulo 41">
            <a:extLst>
              <a:ext uri="{FF2B5EF4-FFF2-40B4-BE49-F238E27FC236}">
                <a16:creationId xmlns:a16="http://schemas.microsoft.com/office/drawing/2014/main" id="{99618E68-FB96-49B7-A3B9-E0387370E3E3}"/>
              </a:ext>
            </a:extLst>
          </p:cNvPr>
          <p:cNvSpPr/>
          <p:nvPr/>
        </p:nvSpPr>
        <p:spPr>
          <a:xfrm>
            <a:off x="25189635" y="8091902"/>
            <a:ext cx="3695014" cy="707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3995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PS </a:t>
            </a:r>
            <a:r>
              <a:rPr lang="es-ES" sz="3995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number</a:t>
            </a:r>
            <a:endParaRPr lang="es-ES" sz="3995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60D28CF-992F-2970-B58D-D96ED88C4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748723"/>
              </p:ext>
            </p:extLst>
          </p:nvPr>
        </p:nvGraphicFramePr>
        <p:xfrm>
          <a:off x="1583834" y="20513288"/>
          <a:ext cx="13320534" cy="1706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20089">
                  <a:extLst>
                    <a:ext uri="{9D8B030D-6E8A-4147-A177-3AD203B41FA5}">
                      <a16:colId xmlns:a16="http://schemas.microsoft.com/office/drawing/2014/main" val="487512471"/>
                    </a:ext>
                  </a:extLst>
                </a:gridCol>
                <a:gridCol w="2220089">
                  <a:extLst>
                    <a:ext uri="{9D8B030D-6E8A-4147-A177-3AD203B41FA5}">
                      <a16:colId xmlns:a16="http://schemas.microsoft.com/office/drawing/2014/main" val="404633703"/>
                    </a:ext>
                  </a:extLst>
                </a:gridCol>
                <a:gridCol w="2220089">
                  <a:extLst>
                    <a:ext uri="{9D8B030D-6E8A-4147-A177-3AD203B41FA5}">
                      <a16:colId xmlns:a16="http://schemas.microsoft.com/office/drawing/2014/main" val="602624443"/>
                    </a:ext>
                  </a:extLst>
                </a:gridCol>
                <a:gridCol w="2220089">
                  <a:extLst>
                    <a:ext uri="{9D8B030D-6E8A-4147-A177-3AD203B41FA5}">
                      <a16:colId xmlns:a16="http://schemas.microsoft.com/office/drawing/2014/main" val="1695323930"/>
                    </a:ext>
                  </a:extLst>
                </a:gridCol>
                <a:gridCol w="2220089">
                  <a:extLst>
                    <a:ext uri="{9D8B030D-6E8A-4147-A177-3AD203B41FA5}">
                      <a16:colId xmlns:a16="http://schemas.microsoft.com/office/drawing/2014/main" val="3270811050"/>
                    </a:ext>
                  </a:extLst>
                </a:gridCol>
                <a:gridCol w="2220089">
                  <a:extLst>
                    <a:ext uri="{9D8B030D-6E8A-4147-A177-3AD203B41FA5}">
                      <a16:colId xmlns:a16="http://schemas.microsoft.com/office/drawing/2014/main" val="3317021703"/>
                    </a:ext>
                  </a:extLst>
                </a:gridCol>
              </a:tblGrid>
              <a:tr h="4262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492328"/>
                  </a:ext>
                </a:extLst>
              </a:tr>
              <a:tr h="42622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559541"/>
                  </a:ext>
                </a:extLst>
              </a:tr>
              <a:tr h="4262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308553"/>
                  </a:ext>
                </a:extLst>
              </a:tr>
              <a:tr h="4262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01" marR="68501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898834"/>
                  </a:ext>
                </a:extLst>
              </a:tr>
            </a:tbl>
          </a:graphicData>
        </a:graphic>
      </p:graphicFrame>
      <p:sp>
        <p:nvSpPr>
          <p:cNvPr id="15" name="Text Box 713">
            <a:extLst>
              <a:ext uri="{FF2B5EF4-FFF2-40B4-BE49-F238E27FC236}">
                <a16:creationId xmlns:a16="http://schemas.microsoft.com/office/drawing/2014/main" id="{2B758558-60C0-6045-913B-000358AF7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939" y="26956598"/>
            <a:ext cx="13304634" cy="64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fr-FR" sz="3596" b="1" dirty="0"/>
              <a:t>Table 2. </a:t>
            </a:r>
            <a:r>
              <a:rPr lang="en-US" altLang="fr-FR" sz="3596" dirty="0"/>
              <a:t>Your table 2 title may be here 36 pts.</a:t>
            </a:r>
            <a:endParaRPr lang="en-GB" altLang="fr-FR" sz="35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721">
            <a:extLst>
              <a:ext uri="{FF2B5EF4-FFF2-40B4-BE49-F238E27FC236}">
                <a16:creationId xmlns:a16="http://schemas.microsoft.com/office/drawing/2014/main" id="{095B8459-C4D9-2A51-6A87-0EA0F31898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25400" y="15343769"/>
            <a:ext cx="13304634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430"/>
          </a:p>
        </p:txBody>
      </p:sp>
      <p:sp>
        <p:nvSpPr>
          <p:cNvPr id="18" name="Line 721">
            <a:extLst>
              <a:ext uri="{FF2B5EF4-FFF2-40B4-BE49-F238E27FC236}">
                <a16:creationId xmlns:a16="http://schemas.microsoft.com/office/drawing/2014/main" id="{FABD15D5-C50B-05A6-653B-DC9AE3D863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369765" y="18758914"/>
            <a:ext cx="13304634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430"/>
          </a:p>
        </p:txBody>
      </p:sp>
      <p:sp>
        <p:nvSpPr>
          <p:cNvPr id="19" name="Text Box 763">
            <a:extLst>
              <a:ext uri="{FF2B5EF4-FFF2-40B4-BE49-F238E27FC236}">
                <a16:creationId xmlns:a16="http://schemas.microsoft.com/office/drawing/2014/main" id="{C3CBA6CF-E949-A9AB-B1A9-E7360D271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2395" y="20255458"/>
            <a:ext cx="13234972" cy="341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344863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1435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2009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256713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7139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1711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6283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085513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ja-JP" sz="3596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Results 3 36pts; Results 3 36pts; Results 3 36pts; Results 3 36pts; Results 3 36pts; Results 3 36pts; Results 3 36pts; Results 3 36pts; Results 3 36pts; Results 3 36pts; Results 3 36pts; Results 3 36pts; Results 3 36pts; Results 3 36pts; Results 3 36pts; Results 3 36pts; Results 3 36pts; Results 3 36pts; Results 3 36pts; Results 3 36pts; Results 3 36pts; </a:t>
            </a:r>
          </a:p>
        </p:txBody>
      </p:sp>
      <p:sp>
        <p:nvSpPr>
          <p:cNvPr id="20" name="Line 721">
            <a:extLst>
              <a:ext uri="{FF2B5EF4-FFF2-40B4-BE49-F238E27FC236}">
                <a16:creationId xmlns:a16="http://schemas.microsoft.com/office/drawing/2014/main" id="{21AD90A9-408B-400C-3486-AF93BD6721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337397" y="32942929"/>
            <a:ext cx="13304634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430"/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36058534-55B7-8FB5-CD99-29C520D6F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688" y="2563995"/>
            <a:ext cx="3155198" cy="29205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 sz="1798" dirty="0"/>
          </a:p>
          <a:p>
            <a:pPr algn="ctr"/>
            <a:endParaRPr lang="fr-FR" altLang="fr-FR" sz="1798" dirty="0"/>
          </a:p>
          <a:p>
            <a:pPr algn="ctr"/>
            <a:endParaRPr lang="fr-FR" altLang="fr-FR" sz="2797" dirty="0"/>
          </a:p>
          <a:p>
            <a:pPr algn="ctr"/>
            <a:r>
              <a:rPr lang="fr-FR" altLang="fr-FR" sz="2797" dirty="0"/>
              <a:t>The logo of </a:t>
            </a:r>
            <a:r>
              <a:rPr lang="fr-FR" altLang="fr-FR" sz="2797" dirty="0" err="1"/>
              <a:t>your</a:t>
            </a:r>
            <a:r>
              <a:rPr lang="fr-FR" altLang="fr-FR" sz="2797" dirty="0"/>
              <a:t> </a:t>
            </a:r>
            <a:r>
              <a:rPr lang="fr-FR" altLang="fr-FR" sz="2797" dirty="0" err="1"/>
              <a:t>institute</a:t>
            </a:r>
            <a:r>
              <a:rPr lang="fr-FR" altLang="fr-FR" sz="2797" dirty="0"/>
              <a:t> </a:t>
            </a:r>
            <a:r>
              <a:rPr lang="fr-FR" altLang="fr-FR" sz="2797" dirty="0" err="1"/>
              <a:t>may</a:t>
            </a:r>
            <a:r>
              <a:rPr lang="fr-FR" altLang="fr-FR" sz="2797" dirty="0"/>
              <a:t> </a:t>
            </a:r>
            <a:r>
              <a:rPr lang="fr-FR" altLang="fr-FR" sz="2797" dirty="0" err="1"/>
              <a:t>be</a:t>
            </a:r>
            <a:r>
              <a:rPr lang="fr-FR" altLang="fr-FR" sz="2797" dirty="0"/>
              <a:t> </a:t>
            </a:r>
            <a:r>
              <a:rPr lang="fr-FR" altLang="fr-FR" sz="2797" dirty="0" err="1"/>
              <a:t>here</a:t>
            </a:r>
            <a:endParaRPr lang="fr-FR" altLang="fr-FR" sz="2797" dirty="0"/>
          </a:p>
          <a:p>
            <a:endParaRPr lang="fr-FR" altLang="fr-FR" sz="1798" dirty="0"/>
          </a:p>
          <a:p>
            <a:endParaRPr lang="fr-FR" altLang="fr-FR" sz="1798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E4D087BD-07E7-017C-C5B0-D35B72B08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6144" y="6293256"/>
            <a:ext cx="19707432" cy="61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554" tIns="30277" rIns="60554" bIns="30277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3596" i="1" dirty="0"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sz="3596" baseline="30000" dirty="0">
                <a:ea typeface="Cambria" panose="02040503050406030204" pitchFamily="18" charset="0"/>
                <a:cs typeface="Arial" panose="020B0604020202020204" pitchFamily="34" charset="0"/>
              </a:rPr>
              <a:t>1, 2, 3,… </a:t>
            </a:r>
            <a:r>
              <a:rPr lang="en-GB" sz="3596" i="1" dirty="0">
                <a:ea typeface="Cambria" panose="02040503050406030204" pitchFamily="18" charset="0"/>
                <a:cs typeface="Arial" panose="020B0604020202020204" pitchFamily="34" charset="0"/>
              </a:rPr>
              <a:t>affiliations of author and co-authors may </a:t>
            </a:r>
            <a:r>
              <a:rPr lang="en-US" sz="3596" i="1" dirty="0">
                <a:ea typeface="Cambria" panose="02040503050406030204" pitchFamily="18" charset="0"/>
                <a:cs typeface="Arial" panose="020B0604020202020204" pitchFamily="34" charset="0"/>
              </a:rPr>
              <a:t>be here 36 pts.</a:t>
            </a:r>
          </a:p>
        </p:txBody>
      </p:sp>
      <p:sp>
        <p:nvSpPr>
          <p:cNvPr id="16" name="ZoneTexte 126">
            <a:extLst>
              <a:ext uri="{FF2B5EF4-FFF2-40B4-BE49-F238E27FC236}">
                <a16:creationId xmlns:a16="http://schemas.microsoft.com/office/drawing/2014/main" id="{76D6917B-D36E-4008-C900-95E608A8D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04434" y="2503880"/>
            <a:ext cx="4329398" cy="42731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 sz="3596" dirty="0"/>
          </a:p>
          <a:p>
            <a:pPr algn="ctr"/>
            <a:endParaRPr lang="fr-FR" altLang="fr-FR" sz="3596" dirty="0"/>
          </a:p>
          <a:p>
            <a:pPr algn="ctr"/>
            <a:r>
              <a:rPr lang="fr-FR" altLang="fr-FR" sz="3596" dirty="0"/>
              <a:t>Picture of the </a:t>
            </a:r>
            <a:r>
              <a:rPr lang="fr-FR" altLang="fr-FR" sz="3596" dirty="0" err="1"/>
              <a:t>presenting</a:t>
            </a:r>
            <a:r>
              <a:rPr lang="fr-FR" altLang="fr-FR" sz="3596" dirty="0"/>
              <a:t> </a:t>
            </a:r>
            <a:r>
              <a:rPr lang="fr-FR" altLang="fr-FR" sz="3596" dirty="0" err="1"/>
              <a:t>author</a:t>
            </a:r>
            <a:r>
              <a:rPr lang="fr-FR" altLang="fr-FR" sz="3596" dirty="0"/>
              <a:t> to help </a:t>
            </a:r>
            <a:r>
              <a:rPr lang="fr-FR" altLang="fr-FR" sz="3596" dirty="0" err="1"/>
              <a:t>find</a:t>
            </a:r>
            <a:r>
              <a:rPr lang="fr-FR" altLang="fr-FR" sz="3596" dirty="0"/>
              <a:t> </a:t>
            </a:r>
            <a:r>
              <a:rPr lang="fr-FR" altLang="fr-FR" sz="3596" dirty="0" err="1"/>
              <a:t>you</a:t>
            </a:r>
            <a:r>
              <a:rPr lang="fr-FR" altLang="fr-FR" sz="3596" dirty="0"/>
              <a:t> in the </a:t>
            </a:r>
            <a:r>
              <a:rPr lang="fr-FR" altLang="fr-FR" sz="3596" dirty="0" err="1"/>
              <a:t>Congress</a:t>
            </a:r>
            <a:r>
              <a:rPr lang="fr-FR" altLang="fr-FR" sz="3596" dirty="0"/>
              <a:t>!</a:t>
            </a:r>
          </a:p>
          <a:p>
            <a:pPr algn="ctr"/>
            <a:endParaRPr lang="fr-FR" altLang="fr-FR" sz="1998" dirty="0"/>
          </a:p>
          <a:p>
            <a:pPr algn="ctr"/>
            <a:endParaRPr lang="fr-FR" altLang="fr-FR" sz="3596" dirty="0"/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7CD6F4C7-F2A1-20A1-BC03-C1568B941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2423" y="22926463"/>
            <a:ext cx="13231995" cy="89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554" tIns="30277" rIns="60554" bIns="3027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5394" b="1" dirty="0">
                <a:solidFill>
                  <a:schemeClr val="accent5">
                    <a:lumMod val="50000"/>
                  </a:schemeClr>
                </a:solidFill>
              </a:rPr>
              <a:t>Results 2 may be here  54 pts</a:t>
            </a: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78ED876C-47E0-C593-13F6-AFA9CFBB0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52904" y="23706901"/>
            <a:ext cx="13304634" cy="7931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554" tIns="30277" rIns="60554" bIns="30277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3196" i="1" dirty="0"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sz="3196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196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196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196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196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196" i="1" dirty="0"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sz="3196" i="1" dirty="0"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sz="3196" i="1" dirty="0">
                <a:ea typeface="MS PGothic" panose="020B0600070205080204" pitchFamily="34" charset="-128"/>
              </a:rPr>
              <a:t>Your fig 1 may be here</a:t>
            </a:r>
          </a:p>
          <a:p>
            <a:pPr algn="just" eaLnBrk="1" hangingPunct="1"/>
            <a:endParaRPr lang="en-US" altLang="ja-JP" sz="3196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196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196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196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196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196" i="1" dirty="0"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3196" i="1" dirty="0">
              <a:ea typeface="MS PGothic" panose="020B0600070205080204" pitchFamily="34" charset="-128"/>
            </a:endParaRP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C114877F-7C0C-C856-993A-080FBA413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5475" y="19249283"/>
            <a:ext cx="13231995" cy="89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554" tIns="30277" rIns="60554" bIns="3027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5394" b="1" dirty="0">
                <a:solidFill>
                  <a:schemeClr val="accent5">
                    <a:lumMod val="50000"/>
                  </a:schemeClr>
                </a:solidFill>
              </a:rPr>
              <a:t>Results 3 may be here  54 pts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2653</TotalTime>
  <Words>633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Tema de Office</vt:lpstr>
      <vt:lpstr>Presentación de PowerPoint</vt:lpstr>
    </vt:vector>
  </TitlesOfParts>
  <Company>INH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Emmanuel GEOFFRIAU</dc:creator>
  <cp:lastModifiedBy>Francisco Domingo Molina Aiz</cp:lastModifiedBy>
  <cp:revision>116</cp:revision>
  <cp:lastPrinted>2022-04-05T17:15:37Z</cp:lastPrinted>
  <dcterms:created xsi:type="dcterms:W3CDTF">2008-08-27T06:59:18Z</dcterms:created>
  <dcterms:modified xsi:type="dcterms:W3CDTF">2023-06-11T20:52:07Z</dcterms:modified>
</cp:coreProperties>
</file>