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5213" cy="4280376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F0000"/>
    <a:srgbClr val="FFCC00"/>
    <a:srgbClr val="6600FF"/>
    <a:srgbClr val="800000"/>
    <a:srgbClr val="008000"/>
    <a:srgbClr val="336600"/>
    <a:srgbClr val="3333CC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9" autoAdjust="0"/>
    <p:restoredTop sz="94660"/>
  </p:normalViewPr>
  <p:slideViewPr>
    <p:cSldViewPr>
      <p:cViewPr varScale="1">
        <p:scale>
          <a:sx n="14" d="100"/>
          <a:sy n="14" d="100"/>
        </p:scale>
        <p:origin x="2976" y="115"/>
      </p:cViewPr>
      <p:guideLst>
        <p:guide orient="horz" pos="13482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E77A141-BFA5-4F27-B504-C9613100F5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t" anchorCtr="0" compatLnSpc="1">
            <a:prstTxWarp prst="textNoShape">
              <a:avLst/>
            </a:prstTxWarp>
          </a:bodyPr>
          <a:lstStyle>
            <a:lvl1pPr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82C5318-4F87-47A9-B14D-2953D06C65F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t" anchorCtr="0" compatLnSpc="1">
            <a:prstTxWarp prst="textNoShape">
              <a:avLst/>
            </a:prstTxWarp>
          </a:bodyPr>
          <a:lstStyle>
            <a:lvl1pPr algn="r"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67E5998-2992-4B0F-942F-07F0B6B5388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b" anchorCtr="0" compatLnSpc="1">
            <a:prstTxWarp prst="textNoShape">
              <a:avLst/>
            </a:prstTxWarp>
          </a:bodyPr>
          <a:lstStyle>
            <a:lvl1pPr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256158F-50AE-43C7-A89E-AF4F78AD264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b" anchorCtr="0" compatLnSpc="1">
            <a:prstTxWarp prst="textNoShape">
              <a:avLst/>
            </a:prstTxWarp>
          </a:bodyPr>
          <a:lstStyle>
            <a:lvl1pPr algn="r" defTabSz="976313" eaLnBrk="1" hangingPunct="1">
              <a:defRPr sz="1400"/>
            </a:lvl1pPr>
          </a:lstStyle>
          <a:p>
            <a:pPr>
              <a:defRPr/>
            </a:pPr>
            <a:fld id="{6D86C875-8F59-4712-8CE2-C3D8442E2E63}" type="slidenum">
              <a:rPr lang="en-GB" altLang="fr-FR"/>
              <a:pPr>
                <a:defRPr/>
              </a:pPr>
              <a:t>‹Nº›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2BF0300-CD35-4154-A026-29C8317F18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t" anchorCtr="0" compatLnSpc="1">
            <a:prstTxWarp prst="textNoShape">
              <a:avLst/>
            </a:prstTxWarp>
          </a:bodyPr>
          <a:lstStyle>
            <a:lvl1pPr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6AB0885-18B7-4022-8E15-41F4BFE595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t" anchorCtr="0" compatLnSpc="1">
            <a:prstTxWarp prst="textNoShape">
              <a:avLst/>
            </a:prstTxWarp>
          </a:bodyPr>
          <a:lstStyle>
            <a:lvl1pPr algn="r"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B50E6C8-117C-44F4-8414-4066E4E44D7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3925" y="769938"/>
            <a:ext cx="27130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5D8866D-D161-4809-90B4-1152C13C557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noProof="0"/>
              <a:t>Cliquez pour modifier les styles du texte du masque</a:t>
            </a:r>
          </a:p>
          <a:p>
            <a:pPr lvl="1"/>
            <a:r>
              <a:rPr lang="en-GB" altLang="fr-FR" noProof="0"/>
              <a:t>Deuxième niveau</a:t>
            </a:r>
          </a:p>
          <a:p>
            <a:pPr lvl="2"/>
            <a:r>
              <a:rPr lang="en-GB" altLang="fr-FR" noProof="0"/>
              <a:t>Troisième niveau</a:t>
            </a:r>
          </a:p>
          <a:p>
            <a:pPr lvl="3"/>
            <a:r>
              <a:rPr lang="en-GB" altLang="fr-FR" noProof="0"/>
              <a:t>Quatrième niveau</a:t>
            </a:r>
          </a:p>
          <a:p>
            <a:pPr lvl="4"/>
            <a:r>
              <a:rPr lang="en-GB" altLang="fr-FR" noProof="0"/>
              <a:t>Cinquième niveau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78722B3-B455-43D9-AA4D-18794F2B467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b" anchorCtr="0" compatLnSpc="1">
            <a:prstTxWarp prst="textNoShape">
              <a:avLst/>
            </a:prstTxWarp>
          </a:bodyPr>
          <a:lstStyle>
            <a:lvl1pPr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26683436-AAED-445B-BDAD-A21EEC2919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b" anchorCtr="0" compatLnSpc="1">
            <a:prstTxWarp prst="textNoShape">
              <a:avLst/>
            </a:prstTxWarp>
          </a:bodyPr>
          <a:lstStyle>
            <a:lvl1pPr algn="r" defTabSz="976313" eaLnBrk="1" hangingPunct="1">
              <a:defRPr sz="1400"/>
            </a:lvl1pPr>
          </a:lstStyle>
          <a:p>
            <a:pPr>
              <a:defRPr/>
            </a:pPr>
            <a:fld id="{E2EC7A43-9C83-486B-A7C5-CC41228FEED0}" type="slidenum">
              <a:rPr lang="en-GB" altLang="fr-FR"/>
              <a:pPr>
                <a:defRPr/>
              </a:pPr>
              <a:t>‹Nº›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FE3599F-06D9-4917-92B5-F2B813EC21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6313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6313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6313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6313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74FF65-E6AD-4CFC-8A23-DBC97A89A8E3}" type="slidenum">
              <a:rPr lang="en-GB" altLang="fr-FR" sz="1400" smtClean="0"/>
              <a:pPr/>
              <a:t>1</a:t>
            </a:fld>
            <a:endParaRPr lang="en-GB" altLang="fr-FR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77ED029-CDE6-4A4D-A81A-35EB24CB06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5513" y="769938"/>
            <a:ext cx="2709862" cy="3835400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3EB0EED-42E0-443A-A0AC-69383C30B2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4" y="7005159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90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37" indent="0" algn="ctr">
              <a:buNone/>
              <a:defRPr sz="6622"/>
            </a:lvl2pPr>
            <a:lvl3pPr marL="3027477" indent="0" algn="ctr">
              <a:buNone/>
              <a:defRPr sz="5960"/>
            </a:lvl3pPr>
            <a:lvl4pPr marL="4541214" indent="0" algn="ctr">
              <a:buNone/>
              <a:defRPr sz="5297"/>
            </a:lvl4pPr>
            <a:lvl5pPr marL="6054951" indent="0" algn="ctr">
              <a:buNone/>
              <a:defRPr sz="5297"/>
            </a:lvl5pPr>
            <a:lvl6pPr marL="7568691" indent="0" algn="ctr">
              <a:buNone/>
              <a:defRPr sz="5297"/>
            </a:lvl6pPr>
            <a:lvl7pPr marL="9082427" indent="0" algn="ctr">
              <a:buNone/>
              <a:defRPr sz="5297"/>
            </a:lvl7pPr>
            <a:lvl8pPr marL="10596166" indent="0" algn="ctr">
              <a:buNone/>
              <a:defRPr sz="5297"/>
            </a:lvl8pPr>
            <a:lvl9pPr marL="12109902" indent="0" algn="ctr">
              <a:buNone/>
              <a:defRPr sz="5297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61994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87884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7"/>
            <a:ext cx="6528093" cy="3627421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7"/>
            <a:ext cx="19205838" cy="3627421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357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30922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7" y="10671232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7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37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7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1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5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69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2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166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02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7612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4" y="11394520"/>
            <a:ext cx="12866966" cy="2715859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00044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7" y="2278913"/>
            <a:ext cx="26112371" cy="82734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3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37" indent="0">
              <a:buNone/>
              <a:defRPr sz="6622" b="1"/>
            </a:lvl2pPr>
            <a:lvl3pPr marL="3027477" indent="0">
              <a:buNone/>
              <a:defRPr sz="5960" b="1"/>
            </a:lvl3pPr>
            <a:lvl4pPr marL="4541214" indent="0">
              <a:buNone/>
              <a:defRPr sz="5297" b="1"/>
            </a:lvl4pPr>
            <a:lvl5pPr marL="6054951" indent="0">
              <a:buNone/>
              <a:defRPr sz="5297" b="1"/>
            </a:lvl5pPr>
            <a:lvl6pPr marL="7568691" indent="0">
              <a:buNone/>
              <a:defRPr sz="5297" b="1"/>
            </a:lvl6pPr>
            <a:lvl7pPr marL="9082427" indent="0">
              <a:buNone/>
              <a:defRPr sz="5297" b="1"/>
            </a:lvl7pPr>
            <a:lvl8pPr marL="10596166" indent="0">
              <a:buNone/>
              <a:defRPr sz="5297" b="1"/>
            </a:lvl8pPr>
            <a:lvl9pPr marL="12109902" indent="0">
              <a:buNone/>
              <a:defRPr sz="529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31" y="10492873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37" indent="0">
              <a:buNone/>
              <a:defRPr sz="6622" b="1"/>
            </a:lvl2pPr>
            <a:lvl3pPr marL="3027477" indent="0">
              <a:buNone/>
              <a:defRPr sz="5960" b="1"/>
            </a:lvl3pPr>
            <a:lvl4pPr marL="4541214" indent="0">
              <a:buNone/>
              <a:defRPr sz="5297" b="1"/>
            </a:lvl4pPr>
            <a:lvl5pPr marL="6054951" indent="0">
              <a:buNone/>
              <a:defRPr sz="5297" b="1"/>
            </a:lvl5pPr>
            <a:lvl6pPr marL="7568691" indent="0">
              <a:buNone/>
              <a:defRPr sz="5297" b="1"/>
            </a:lvl6pPr>
            <a:lvl7pPr marL="9082427" indent="0">
              <a:buNone/>
              <a:defRPr sz="5297" b="1"/>
            </a:lvl7pPr>
            <a:lvl8pPr marL="10596166" indent="0">
              <a:buNone/>
              <a:defRPr sz="5297" b="1"/>
            </a:lvl8pPr>
            <a:lvl9pPr marL="12109902" indent="0">
              <a:buNone/>
              <a:defRPr sz="529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31" y="15635264"/>
            <a:ext cx="12870909" cy="229971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9135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3450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72774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7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12" y="6162962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32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37" indent="0">
              <a:buNone/>
              <a:defRPr sz="4635"/>
            </a:lvl2pPr>
            <a:lvl3pPr marL="3027477" indent="0">
              <a:buNone/>
              <a:defRPr sz="3973"/>
            </a:lvl3pPr>
            <a:lvl4pPr marL="4541214" indent="0">
              <a:buNone/>
              <a:defRPr sz="3311"/>
            </a:lvl4pPr>
            <a:lvl5pPr marL="6054951" indent="0">
              <a:buNone/>
              <a:defRPr sz="3311"/>
            </a:lvl5pPr>
            <a:lvl6pPr marL="7568691" indent="0">
              <a:buNone/>
              <a:defRPr sz="3311"/>
            </a:lvl6pPr>
            <a:lvl7pPr marL="9082427" indent="0">
              <a:buNone/>
              <a:defRPr sz="3311"/>
            </a:lvl7pPr>
            <a:lvl8pPr marL="10596166" indent="0">
              <a:buNone/>
              <a:defRPr sz="3311"/>
            </a:lvl8pPr>
            <a:lvl9pPr marL="12109902" indent="0">
              <a:buNone/>
              <a:defRPr sz="331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6975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7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12" y="6162962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37" indent="0">
              <a:buNone/>
              <a:defRPr sz="9271"/>
            </a:lvl2pPr>
            <a:lvl3pPr marL="3027477" indent="0">
              <a:buNone/>
              <a:defRPr sz="7946"/>
            </a:lvl3pPr>
            <a:lvl4pPr marL="4541214" indent="0">
              <a:buNone/>
              <a:defRPr sz="6622"/>
            </a:lvl4pPr>
            <a:lvl5pPr marL="6054951" indent="0">
              <a:buNone/>
              <a:defRPr sz="6622"/>
            </a:lvl5pPr>
            <a:lvl6pPr marL="7568691" indent="0">
              <a:buNone/>
              <a:defRPr sz="6622"/>
            </a:lvl6pPr>
            <a:lvl7pPr marL="9082427" indent="0">
              <a:buNone/>
              <a:defRPr sz="6622"/>
            </a:lvl7pPr>
            <a:lvl8pPr marL="10596166" indent="0">
              <a:buNone/>
              <a:defRPr sz="6622"/>
            </a:lvl8pPr>
            <a:lvl9pPr marL="12109902" indent="0">
              <a:buNone/>
              <a:defRPr sz="662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32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37" indent="0">
              <a:buNone/>
              <a:defRPr sz="4635"/>
            </a:lvl2pPr>
            <a:lvl3pPr marL="3027477" indent="0">
              <a:buNone/>
              <a:defRPr sz="3973"/>
            </a:lvl3pPr>
            <a:lvl4pPr marL="4541214" indent="0">
              <a:buNone/>
              <a:defRPr sz="3311"/>
            </a:lvl4pPr>
            <a:lvl5pPr marL="6054951" indent="0">
              <a:buNone/>
              <a:defRPr sz="3311"/>
            </a:lvl5pPr>
            <a:lvl6pPr marL="7568691" indent="0">
              <a:buNone/>
              <a:defRPr sz="3311"/>
            </a:lvl6pPr>
            <a:lvl7pPr marL="9082427" indent="0">
              <a:buNone/>
              <a:defRPr sz="3311"/>
            </a:lvl7pPr>
            <a:lvl8pPr marL="10596166" indent="0">
              <a:buNone/>
              <a:defRPr sz="3311"/>
            </a:lvl8pPr>
            <a:lvl9pPr marL="12109902" indent="0">
              <a:buNone/>
              <a:defRPr sz="331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58609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4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8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72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52280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7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69" indent="-756869" algn="l" defTabSz="302747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06" indent="-756869" algn="l" defTabSz="302747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46" indent="-756869" algn="l" defTabSz="302747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081" indent="-756869" algn="l" defTabSz="302747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21" indent="-756869" algn="l" defTabSz="302747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58" indent="-756869" algn="l" defTabSz="302747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297" indent="-756869" algn="l" defTabSz="302747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33" indent="-756869" algn="l" defTabSz="302747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773" indent="-756869" algn="l" defTabSz="302747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7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37" algn="l" defTabSz="302747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77" algn="l" defTabSz="302747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14" algn="l" defTabSz="302747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51" algn="l" defTabSz="302747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691" algn="l" defTabSz="302747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27" algn="l" defTabSz="302747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166" algn="l" defTabSz="302747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02" algn="l" defTabSz="302747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52">
            <a:extLst>
              <a:ext uri="{FF2B5EF4-FFF2-40B4-BE49-F238E27FC236}">
                <a16:creationId xmlns:a16="http://schemas.microsoft.com/office/drawing/2014/main" id="{15240385-E6C8-4F20-BC85-343D6B5187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57207" y="7935402"/>
            <a:ext cx="27360000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1432"/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8E7E01A3-740B-4E8A-BF22-01BD11B1D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522" y="2490968"/>
            <a:ext cx="18171575" cy="107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624" tIns="30312" rIns="60624" bIns="30312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fr-FR" sz="6600" b="1" dirty="0">
                <a:solidFill>
                  <a:schemeClr val="accent5">
                    <a:lumMod val="50000"/>
                  </a:schemeClr>
                </a:solidFill>
              </a:rPr>
              <a:t>The title of your poster may be here 66 pts</a:t>
            </a:r>
          </a:p>
        </p:txBody>
      </p:sp>
      <p:sp>
        <p:nvSpPr>
          <p:cNvPr id="4100" name="Text Box 7">
            <a:extLst>
              <a:ext uri="{FF2B5EF4-FFF2-40B4-BE49-F238E27FC236}">
                <a16:creationId xmlns:a16="http://schemas.microsoft.com/office/drawing/2014/main" id="{8572BF03-BAA5-4B58-95A9-1656300B6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208" y="8325959"/>
            <a:ext cx="11934220" cy="172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624" tIns="30312" rIns="60624" bIns="30312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5400" b="1" dirty="0">
                <a:solidFill>
                  <a:schemeClr val="accent5">
                    <a:lumMod val="50000"/>
                  </a:schemeClr>
                </a:solidFill>
              </a:rPr>
              <a:t>Introduction, context and objectives may be here  54 pts</a:t>
            </a:r>
          </a:p>
        </p:txBody>
      </p:sp>
      <p:sp>
        <p:nvSpPr>
          <p:cNvPr id="4101" name="Rectangle 14">
            <a:extLst>
              <a:ext uri="{FF2B5EF4-FFF2-40B4-BE49-F238E27FC236}">
                <a16:creationId xmlns:a16="http://schemas.microsoft.com/office/drawing/2014/main" id="{7F361591-DA47-4E1C-9D47-F149E72C7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4184" y="3476026"/>
            <a:ext cx="184731" cy="312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 sz="1432"/>
          </a:p>
        </p:txBody>
      </p:sp>
      <p:sp>
        <p:nvSpPr>
          <p:cNvPr id="4102" name="Text Box 249">
            <a:extLst>
              <a:ext uri="{FF2B5EF4-FFF2-40B4-BE49-F238E27FC236}">
                <a16:creationId xmlns:a16="http://schemas.microsoft.com/office/drawing/2014/main" id="{4F2BD40C-01DD-4253-8F29-E555DB602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6175" y="10380317"/>
            <a:ext cx="13329162" cy="5078313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altLang="ja-JP" sz="3600" dirty="0">
                <a:solidFill>
                  <a:schemeClr val="bg1"/>
                </a:solidFill>
                <a:ea typeface="MS PGothic" panose="020B0600070205080204" pitchFamily="34" charset="-128"/>
              </a:rPr>
              <a:t>Your introduction text 36pts; Your introduction text 36pts; Your introduction text 36pts; Your introduction text 36pts; Your introduction text 36pts; Your introduction text 36pts; Your introduction text 36pts; Your introduction text 36pts; Your introduction text 36pts; Your introduction text 36pts; Your introduction text 36pts; </a:t>
            </a:r>
          </a:p>
          <a:p>
            <a:pPr algn="just">
              <a:spcBef>
                <a:spcPct val="0"/>
              </a:spcBef>
              <a:buNone/>
            </a:pPr>
            <a:endParaRPr lang="en-US" altLang="ja-JP" sz="3600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>
              <a:spcBef>
                <a:spcPct val="0"/>
              </a:spcBef>
              <a:buNone/>
            </a:pPr>
            <a:endParaRPr lang="en-US" altLang="ja-JP" sz="3600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>
              <a:spcBef>
                <a:spcPct val="0"/>
              </a:spcBef>
              <a:buNone/>
            </a:pPr>
            <a:endParaRPr lang="en-US" altLang="ja-JP" sz="3600" dirty="0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4103" name="Rectangle 6">
            <a:extLst>
              <a:ext uri="{FF2B5EF4-FFF2-40B4-BE49-F238E27FC236}">
                <a16:creationId xmlns:a16="http://schemas.microsoft.com/office/drawing/2014/main" id="{2B0739AD-619D-493F-8F25-A4E9B0B59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2110" y="4305527"/>
            <a:ext cx="19730192" cy="61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624" tIns="30312" rIns="60624" bIns="30312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i="1" dirty="0"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b="1" dirty="0">
                <a:ea typeface="Cambria" panose="02040503050406030204" pitchFamily="18" charset="0"/>
                <a:cs typeface="Arial" panose="020B0604020202020204" pitchFamily="34" charset="0"/>
              </a:rPr>
              <a:t>Name of the presenting author </a:t>
            </a:r>
            <a:r>
              <a:rPr lang="en-GB" b="1" baseline="30000" dirty="0">
                <a:ea typeface="Cambria" panose="02040503050406030204" pitchFamily="18" charset="0"/>
                <a:cs typeface="Arial" panose="020B0604020202020204" pitchFamily="34" charset="0"/>
              </a:rPr>
              <a:t>1 a</a:t>
            </a:r>
            <a:r>
              <a:rPr lang="en-GB" b="1" dirty="0"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b="1" dirty="0">
                <a:ea typeface="Cambria" panose="02040503050406030204" pitchFamily="18" charset="0"/>
                <a:cs typeface="Arial" panose="020B0604020202020204" pitchFamily="34" charset="0"/>
              </a:rPr>
              <a:t>Names of co-authors </a:t>
            </a:r>
            <a:r>
              <a:rPr lang="en-GB" b="1" baseline="30000" dirty="0">
                <a:ea typeface="Cambria" panose="02040503050406030204" pitchFamily="18" charset="0"/>
                <a:cs typeface="Arial" panose="020B0604020202020204" pitchFamily="34" charset="0"/>
              </a:rPr>
              <a:t>2, 3, …</a:t>
            </a:r>
            <a:r>
              <a:rPr lang="en-US" b="1" dirty="0">
                <a:ea typeface="Cambria" panose="02040503050406030204" pitchFamily="18" charset="0"/>
                <a:cs typeface="Arial" panose="020B0604020202020204" pitchFamily="34" charset="0"/>
              </a:rPr>
              <a:t> may be here 36 pts</a:t>
            </a:r>
          </a:p>
        </p:txBody>
      </p:sp>
      <p:sp>
        <p:nvSpPr>
          <p:cNvPr id="4104" name="Text Box 256">
            <a:extLst>
              <a:ext uri="{FF2B5EF4-FFF2-40B4-BE49-F238E27FC236}">
                <a16:creationId xmlns:a16="http://schemas.microsoft.com/office/drawing/2014/main" id="{93CFB4EB-1B55-413A-9F5A-B3FCE96EE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67518" y="7174204"/>
            <a:ext cx="8899501" cy="61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624" tIns="30312" rIns="60624" bIns="30312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None/>
            </a:pPr>
            <a:r>
              <a:rPr lang="en-GB" altLang="fr-FR" sz="3600" baseline="30000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GB" altLang="fr-FR" sz="3600" dirty="0">
                <a:solidFill>
                  <a:schemeClr val="accent5">
                    <a:lumMod val="50000"/>
                  </a:schemeClr>
                </a:solidFill>
              </a:rPr>
              <a:t> Contact: </a:t>
            </a:r>
            <a:r>
              <a:rPr lang="en-US" altLang="fr-FR" sz="3600" b="1" dirty="0">
                <a:solidFill>
                  <a:schemeClr val="accent5">
                    <a:lumMod val="50000"/>
                  </a:schemeClr>
                </a:solidFill>
              </a:rPr>
              <a:t>e-mail of presenting author</a:t>
            </a:r>
          </a:p>
        </p:txBody>
      </p:sp>
      <p:sp>
        <p:nvSpPr>
          <p:cNvPr id="4105" name="Text Box 272">
            <a:extLst>
              <a:ext uri="{FF2B5EF4-FFF2-40B4-BE49-F238E27FC236}">
                <a16:creationId xmlns:a16="http://schemas.microsoft.com/office/drawing/2014/main" id="{0411969E-09E9-43F9-878B-BF37B1D1F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639" y="39708510"/>
            <a:ext cx="27066328" cy="1353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624" tIns="30312" rIns="60624" bIns="30312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GB" altLang="fr-FR" sz="2800" b="1" dirty="0"/>
              <a:t>References</a:t>
            </a:r>
            <a:r>
              <a:rPr lang="en-GB" altLang="fr-FR" sz="2800" dirty="0"/>
              <a:t>:</a:t>
            </a:r>
            <a:r>
              <a:rPr lang="fr-FR" altLang="fr-FR" sz="2800" dirty="0"/>
              <a:t> </a:t>
            </a:r>
            <a:r>
              <a:rPr lang="en-US" altLang="fr-FR" sz="2800" dirty="0"/>
              <a:t>Author 1 </a:t>
            </a:r>
            <a:r>
              <a:rPr lang="en-US" altLang="fr-FR" sz="2800" i="1" dirty="0"/>
              <a:t>et al</a:t>
            </a:r>
            <a:r>
              <a:rPr lang="en-US" altLang="fr-FR" sz="2800" dirty="0"/>
              <a:t>. (Year). Journal. Volume, first page–last page</a:t>
            </a:r>
            <a:r>
              <a:rPr lang="es-ES" altLang="fr-FR" sz="2800" dirty="0"/>
              <a:t>; </a:t>
            </a:r>
            <a:r>
              <a:rPr lang="en-US" altLang="fr-FR" sz="2800" dirty="0"/>
              <a:t>Author 2 </a:t>
            </a:r>
            <a:r>
              <a:rPr lang="en-US" altLang="fr-FR" sz="2800" i="1" dirty="0"/>
              <a:t>et al</a:t>
            </a:r>
            <a:r>
              <a:rPr lang="en-US" altLang="fr-FR" sz="2800" dirty="0"/>
              <a:t>. (Year). Journal. Volume, first page–last page</a:t>
            </a:r>
            <a:r>
              <a:rPr lang="es-ES" altLang="fr-FR" sz="2800" dirty="0"/>
              <a:t>;</a:t>
            </a:r>
            <a:endParaRPr lang="fr-FR" altLang="fr-FR" sz="2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fr-FR" altLang="fr-FR" sz="2800" u="sng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/>
              <a:t>Acknowledgements</a:t>
            </a:r>
            <a:r>
              <a:rPr lang="fr-FR" altLang="fr-FR" sz="2800" dirty="0"/>
              <a:t>: </a:t>
            </a:r>
            <a:r>
              <a:rPr lang="en-US" altLang="fr-FR" sz="2800" dirty="0"/>
              <a:t>Acknowledgements may be here 28 pts.</a:t>
            </a:r>
            <a:endParaRPr lang="fr-FR" altLang="fr-FR" sz="2800" dirty="0"/>
          </a:p>
        </p:txBody>
      </p:sp>
      <p:sp>
        <p:nvSpPr>
          <p:cNvPr id="4106" name="Text Box 502">
            <a:extLst>
              <a:ext uri="{FF2B5EF4-FFF2-40B4-BE49-F238E27FC236}">
                <a16:creationId xmlns:a16="http://schemas.microsoft.com/office/drawing/2014/main" id="{5BF22CF5-F5CB-4508-97AF-762178530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28618" y="31777569"/>
            <a:ext cx="1334729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fr-FR" sz="3600" b="1" dirty="0"/>
              <a:t>Figure 1. </a:t>
            </a:r>
            <a:r>
              <a:rPr lang="en-US" altLang="fr-FR" sz="3600" dirty="0"/>
              <a:t>Your figure title may be here 36 pts.	</a:t>
            </a:r>
          </a:p>
        </p:txBody>
      </p:sp>
      <p:sp>
        <p:nvSpPr>
          <p:cNvPr id="4107" name="Text Box 713">
            <a:extLst>
              <a:ext uri="{FF2B5EF4-FFF2-40B4-BE49-F238E27FC236}">
                <a16:creationId xmlns:a16="http://schemas.microsoft.com/office/drawing/2014/main" id="{E9CAA8B5-C343-4A7D-9F70-7CAFB78C0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44" y="19345818"/>
            <a:ext cx="1324727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3600" b="1" dirty="0"/>
              <a:t>Table 1.</a:t>
            </a:r>
            <a:r>
              <a:rPr lang="en-US" altLang="fr-FR" sz="3600" dirty="0"/>
              <a:t> Your table 1 title may be here 36 pts.</a:t>
            </a:r>
            <a:endParaRPr lang="en-GB" alt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8" name="Line 721">
            <a:extLst>
              <a:ext uri="{FF2B5EF4-FFF2-40B4-BE49-F238E27FC236}">
                <a16:creationId xmlns:a16="http://schemas.microsoft.com/office/drawing/2014/main" id="{DDF371B1-156F-48DC-B187-E0959B62FA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3102" y="39607548"/>
            <a:ext cx="27000000" cy="28436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1432"/>
          </a:p>
        </p:txBody>
      </p:sp>
      <p:sp>
        <p:nvSpPr>
          <p:cNvPr id="4109" name="Text Box 763">
            <a:extLst>
              <a:ext uri="{FF2B5EF4-FFF2-40B4-BE49-F238E27FC236}">
                <a16:creationId xmlns:a16="http://schemas.microsoft.com/office/drawing/2014/main" id="{E38461EB-3704-4095-BE1F-5D4BC770B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08080" y="10387741"/>
            <a:ext cx="13250257" cy="85032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altLang="ja-JP" sz="36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M&amp;M 36pts; M&amp;M 36pts; M&amp;M 36pts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</a:t>
            </a:r>
          </a:p>
          <a:p>
            <a:pPr algn="just">
              <a:spcBef>
                <a:spcPct val="0"/>
              </a:spcBef>
              <a:buNone/>
            </a:pPr>
            <a:endParaRPr lang="en-US" altLang="ja-JP" sz="36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endParaRPr lang="en-US" altLang="ja-JP" sz="36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endParaRPr lang="en-US" altLang="ja-JP" sz="36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endParaRPr lang="en-US" altLang="ja-JP" sz="36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endParaRPr lang="en-US" altLang="ja-JP" sz="36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endParaRPr lang="en-US" altLang="ja-JP" sz="36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endParaRPr lang="en-US" altLang="ja-JP" sz="36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endParaRPr lang="en-US" altLang="ja-JP" sz="36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2128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2128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115" name="Text Box 7">
            <a:extLst>
              <a:ext uri="{FF2B5EF4-FFF2-40B4-BE49-F238E27FC236}">
                <a16:creationId xmlns:a16="http://schemas.microsoft.com/office/drawing/2014/main" id="{31A103A4-2545-4393-8E4F-9A6EE874F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20067" y="8357119"/>
            <a:ext cx="9754643" cy="172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624" tIns="30312" rIns="60624" bIns="30312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GB" altLang="fr-FR" sz="5400" b="1" dirty="0">
                <a:solidFill>
                  <a:schemeClr val="accent5">
                    <a:lumMod val="50000"/>
                  </a:schemeClr>
                </a:solidFill>
              </a:rPr>
              <a:t>Materials and Methods </a:t>
            </a:r>
            <a:r>
              <a:rPr lang="en-US" altLang="fr-FR" sz="5400" b="1" dirty="0">
                <a:solidFill>
                  <a:schemeClr val="accent5">
                    <a:lumMod val="50000"/>
                  </a:schemeClr>
                </a:solidFill>
              </a:rPr>
              <a:t>may be here  54 pts</a:t>
            </a:r>
            <a:endParaRPr lang="en-US" altLang="fr-FR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117" name="Text Box 763">
            <a:extLst>
              <a:ext uri="{FF2B5EF4-FFF2-40B4-BE49-F238E27FC236}">
                <a16:creationId xmlns:a16="http://schemas.microsoft.com/office/drawing/2014/main" id="{F6982EEC-98B8-4016-B367-CEF41E313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43" y="16580529"/>
            <a:ext cx="1316098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None/>
            </a:pPr>
            <a:r>
              <a:rPr lang="en-US" sz="3600" dirty="0">
                <a:ea typeface="Cambria" panose="02040503050406030204" pitchFamily="18" charset="0"/>
                <a:cs typeface="Arial" panose="020B0604020202020204" pitchFamily="34" charset="0"/>
              </a:rPr>
              <a:t>Results 1 36pts; Results 1 36pts; Results 1 36pts; Results 1 36pts; Results 1 36pts; Results 1 36pts; Results 1 36pts; Results 1 36pts; Results 1 36pts; Results 1 36pts; Results 1 36pts; Results 1 36pts; Results 1 36pts; Results 1 36pts;</a:t>
            </a:r>
            <a:endParaRPr lang="en-GB" altLang="fr-FR" sz="2128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140" name="Text Box 7">
            <a:extLst>
              <a:ext uri="{FF2B5EF4-FFF2-40B4-BE49-F238E27FC236}">
                <a16:creationId xmlns:a16="http://schemas.microsoft.com/office/drawing/2014/main" id="{11ED2514-6B7A-4780-A81E-179D5813A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7120" y="15511042"/>
            <a:ext cx="13247277" cy="8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624" tIns="30312" rIns="60624" bIns="30312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5400" b="1" dirty="0">
                <a:solidFill>
                  <a:schemeClr val="accent5">
                    <a:lumMod val="50000"/>
                  </a:schemeClr>
                </a:solidFill>
              </a:rPr>
              <a:t>Results 1 may be here  54 pts</a:t>
            </a:r>
          </a:p>
        </p:txBody>
      </p:sp>
      <p:sp>
        <p:nvSpPr>
          <p:cNvPr id="4144" name="Text Box 7">
            <a:extLst>
              <a:ext uri="{FF2B5EF4-FFF2-40B4-BE49-F238E27FC236}">
                <a16:creationId xmlns:a16="http://schemas.microsoft.com/office/drawing/2014/main" id="{1A78C155-CA8F-4789-98BF-1056E7CEC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0750" y="33059137"/>
            <a:ext cx="13119344" cy="172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624" tIns="30312" rIns="60624" bIns="30312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5400" b="1" dirty="0">
                <a:solidFill>
                  <a:schemeClr val="accent5">
                    <a:lumMod val="50000"/>
                  </a:schemeClr>
                </a:solidFill>
              </a:rPr>
              <a:t>Conclusions and perspectives may be here  54 pts</a:t>
            </a:r>
          </a:p>
        </p:txBody>
      </p:sp>
      <p:sp>
        <p:nvSpPr>
          <p:cNvPr id="4145" name="Text Box 763">
            <a:extLst>
              <a:ext uri="{FF2B5EF4-FFF2-40B4-BE49-F238E27FC236}">
                <a16:creationId xmlns:a16="http://schemas.microsoft.com/office/drawing/2014/main" id="{3AFFBA09-65BD-476E-827C-687133B3A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03130" y="35169085"/>
            <a:ext cx="13265475" cy="408111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97133" indent="-497133" algn="just">
              <a:buFont typeface="Arial" pitchFamily="34" charset="0"/>
              <a:buChar char="•"/>
            </a:pPr>
            <a:r>
              <a:rPr lang="fr-FR" sz="3600" dirty="0">
                <a:solidFill>
                  <a:schemeClr val="bg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Conclusions &amp; perspectives 36pts; Conclusions &amp; perspectives 36pts; Conclusions &amp; perspectives 36pts; Conclusions &amp; perspectives 36pts;</a:t>
            </a:r>
          </a:p>
          <a:p>
            <a:pPr marL="497133" indent="-497133" algn="just">
              <a:buFont typeface="Arial" pitchFamily="34" charset="0"/>
              <a:buChar char="•"/>
            </a:pPr>
            <a:r>
              <a:rPr lang="fr-FR" sz="3600" dirty="0">
                <a:solidFill>
                  <a:schemeClr val="bg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Conclusions &amp; perspectives 36pts; Conclusions &amp; perspectives 36pts; Conclusions &amp; perspectives 36pts; Conclusions &amp; perspectives 36pts; Conclusions &amp; perspectives 36pts; Conclusions &amp; perspectives 36pts;</a:t>
            </a:r>
          </a:p>
        </p:txBody>
      </p:sp>
      <p:sp>
        <p:nvSpPr>
          <p:cNvPr id="32" name="Text Box 763">
            <a:extLst>
              <a:ext uri="{FF2B5EF4-FFF2-40B4-BE49-F238E27FC236}">
                <a16:creationId xmlns:a16="http://schemas.microsoft.com/office/drawing/2014/main" id="{EF3CE0E0-027E-4D85-ACD6-6E9857486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4944" y="24069108"/>
            <a:ext cx="13286638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Results 2 36pts; Results 2 36pts; Results 2 36pts; Results 2 36pts; Results 2 36pts; Results 2 36pts; Results 2 36pts; Results 2 36pts;</a:t>
            </a:r>
            <a:endParaRPr lang="en-GB" altLang="fr-FR" sz="2128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CCE1454-4335-1422-F8D6-87D208BA9F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"/>
            <a:ext cx="30275213" cy="2060724"/>
          </a:xfrm>
          <a:prstGeom prst="rect">
            <a:avLst/>
          </a:prstGeom>
        </p:spPr>
      </p:pic>
      <p:graphicFrame>
        <p:nvGraphicFramePr>
          <p:cNvPr id="40" name="Tabla 39">
            <a:extLst>
              <a:ext uri="{FF2B5EF4-FFF2-40B4-BE49-F238E27FC236}">
                <a16:creationId xmlns:a16="http://schemas.microsoft.com/office/drawing/2014/main" id="{1214E4DB-5EA1-4080-B013-05D7C0115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410352"/>
              </p:ext>
            </p:extLst>
          </p:nvPr>
        </p:nvGraphicFramePr>
        <p:xfrm>
          <a:off x="1614397" y="27813153"/>
          <a:ext cx="13320000" cy="878930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682481">
                  <a:extLst>
                    <a:ext uri="{9D8B030D-6E8A-4147-A177-3AD203B41FA5}">
                      <a16:colId xmlns:a16="http://schemas.microsoft.com/office/drawing/2014/main" val="1525320423"/>
                    </a:ext>
                  </a:extLst>
                </a:gridCol>
                <a:gridCol w="2197519">
                  <a:extLst>
                    <a:ext uri="{9D8B030D-6E8A-4147-A177-3AD203B41FA5}">
                      <a16:colId xmlns:a16="http://schemas.microsoft.com/office/drawing/2014/main" val="2688453243"/>
                    </a:ext>
                  </a:extLst>
                </a:gridCol>
                <a:gridCol w="4440000">
                  <a:extLst>
                    <a:ext uri="{9D8B030D-6E8A-4147-A177-3AD203B41FA5}">
                      <a16:colId xmlns:a16="http://schemas.microsoft.com/office/drawing/2014/main" val="3393129247"/>
                    </a:ext>
                  </a:extLst>
                </a:gridCol>
              </a:tblGrid>
              <a:tr h="488243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863707"/>
                  </a:ext>
                </a:extLst>
              </a:tr>
              <a:tr h="4882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410387"/>
                  </a:ext>
                </a:extLst>
              </a:tr>
              <a:tr h="4882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122009"/>
                  </a:ext>
                </a:extLst>
              </a:tr>
              <a:tr h="4882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830871"/>
                  </a:ext>
                </a:extLst>
              </a:tr>
              <a:tr h="4882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885767"/>
                  </a:ext>
                </a:extLst>
              </a:tr>
              <a:tr h="4882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65170"/>
                  </a:ext>
                </a:extLst>
              </a:tr>
              <a:tr h="4882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260336"/>
                  </a:ext>
                </a:extLst>
              </a:tr>
              <a:tr h="488243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295890"/>
                  </a:ext>
                </a:extLst>
              </a:tr>
              <a:tr h="4882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802677"/>
                  </a:ext>
                </a:extLst>
              </a:tr>
              <a:tr h="488243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640091"/>
                  </a:ext>
                </a:extLst>
              </a:tr>
              <a:tr h="48824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11.3</a:t>
                      </a: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5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2D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136813"/>
                  </a:ext>
                </a:extLst>
              </a:tr>
              <a:tr h="48824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0.71</a:t>
                      </a: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2D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272716"/>
                  </a:ext>
                </a:extLst>
              </a:tr>
              <a:tr h="48824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80314</a:t>
                      </a: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5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2D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404695"/>
                  </a:ext>
                </a:extLst>
              </a:tr>
              <a:tr h="488243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569082"/>
                  </a:ext>
                </a:extLst>
              </a:tr>
              <a:tr h="48824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24763</a:t>
                      </a: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5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2D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293858"/>
                  </a:ext>
                </a:extLst>
              </a:tr>
              <a:tr h="48917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10406</a:t>
                      </a: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2D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619932"/>
                  </a:ext>
                </a:extLst>
              </a:tr>
              <a:tr h="48824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–1030</a:t>
                      </a: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2D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716410"/>
                  </a:ext>
                </a:extLst>
              </a:tr>
              <a:tr h="48824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–0.009</a:t>
                      </a: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5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2D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199617"/>
                  </a:ext>
                </a:extLst>
              </a:tr>
            </a:tbl>
          </a:graphicData>
        </a:graphic>
      </p:graphicFrame>
      <p:sp>
        <p:nvSpPr>
          <p:cNvPr id="42" name="Rectángulo 41">
            <a:extLst>
              <a:ext uri="{FF2B5EF4-FFF2-40B4-BE49-F238E27FC236}">
                <a16:creationId xmlns:a16="http://schemas.microsoft.com/office/drawing/2014/main" id="{99618E68-FB96-49B7-A3B9-E0387370E3E3}"/>
              </a:ext>
            </a:extLst>
          </p:cNvPr>
          <p:cNvSpPr/>
          <p:nvPr/>
        </p:nvSpPr>
        <p:spPr>
          <a:xfrm>
            <a:off x="25218729" y="8058253"/>
            <a:ext cx="36992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4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PS </a:t>
            </a:r>
            <a:r>
              <a:rPr lang="es-ES" sz="40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number</a:t>
            </a:r>
            <a:endParaRPr lang="es-ES" sz="4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60D28CF-992F-2970-B58D-D96ED88C42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814121"/>
              </p:ext>
            </p:extLst>
          </p:nvPr>
        </p:nvGraphicFramePr>
        <p:xfrm>
          <a:off x="1585663" y="20493985"/>
          <a:ext cx="13335918" cy="17088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22653">
                  <a:extLst>
                    <a:ext uri="{9D8B030D-6E8A-4147-A177-3AD203B41FA5}">
                      <a16:colId xmlns:a16="http://schemas.microsoft.com/office/drawing/2014/main" val="487512471"/>
                    </a:ext>
                  </a:extLst>
                </a:gridCol>
                <a:gridCol w="2222653">
                  <a:extLst>
                    <a:ext uri="{9D8B030D-6E8A-4147-A177-3AD203B41FA5}">
                      <a16:colId xmlns:a16="http://schemas.microsoft.com/office/drawing/2014/main" val="404633703"/>
                    </a:ext>
                  </a:extLst>
                </a:gridCol>
                <a:gridCol w="2222653">
                  <a:extLst>
                    <a:ext uri="{9D8B030D-6E8A-4147-A177-3AD203B41FA5}">
                      <a16:colId xmlns:a16="http://schemas.microsoft.com/office/drawing/2014/main" val="602624443"/>
                    </a:ext>
                  </a:extLst>
                </a:gridCol>
                <a:gridCol w="2222653">
                  <a:extLst>
                    <a:ext uri="{9D8B030D-6E8A-4147-A177-3AD203B41FA5}">
                      <a16:colId xmlns:a16="http://schemas.microsoft.com/office/drawing/2014/main" val="1695323930"/>
                    </a:ext>
                  </a:extLst>
                </a:gridCol>
                <a:gridCol w="2222653">
                  <a:extLst>
                    <a:ext uri="{9D8B030D-6E8A-4147-A177-3AD203B41FA5}">
                      <a16:colId xmlns:a16="http://schemas.microsoft.com/office/drawing/2014/main" val="3270811050"/>
                    </a:ext>
                  </a:extLst>
                </a:gridCol>
                <a:gridCol w="2222653">
                  <a:extLst>
                    <a:ext uri="{9D8B030D-6E8A-4147-A177-3AD203B41FA5}">
                      <a16:colId xmlns:a16="http://schemas.microsoft.com/office/drawing/2014/main" val="3317021703"/>
                    </a:ext>
                  </a:extLst>
                </a:gridCol>
              </a:tblGrid>
              <a:tr h="427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492328"/>
                  </a:ext>
                </a:extLst>
              </a:tr>
              <a:tr h="42721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559541"/>
                  </a:ext>
                </a:extLst>
              </a:tr>
              <a:tr h="427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308553"/>
                  </a:ext>
                </a:extLst>
              </a:tr>
              <a:tr h="427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898834"/>
                  </a:ext>
                </a:extLst>
              </a:tr>
            </a:tbl>
          </a:graphicData>
        </a:graphic>
      </p:graphicFrame>
      <p:sp>
        <p:nvSpPr>
          <p:cNvPr id="15" name="Text Box 713">
            <a:extLst>
              <a:ext uri="{FF2B5EF4-FFF2-40B4-BE49-F238E27FC236}">
                <a16:creationId xmlns:a16="http://schemas.microsoft.com/office/drawing/2014/main" id="{2B758558-60C0-6045-913B-000358AF7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794" y="26944738"/>
            <a:ext cx="13320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GB" altLang="fr-FR" sz="3600" b="1" dirty="0"/>
              <a:t>Table 2. </a:t>
            </a:r>
            <a:r>
              <a:rPr lang="en-US" altLang="fr-FR" sz="3600" dirty="0"/>
              <a:t>Your table 2 title may be here 36 pts.</a:t>
            </a:r>
            <a:endParaRPr lang="en-GB" alt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763">
            <a:extLst>
              <a:ext uri="{FF2B5EF4-FFF2-40B4-BE49-F238E27FC236}">
                <a16:creationId xmlns:a16="http://schemas.microsoft.com/office/drawing/2014/main" id="{C3CBA6CF-E949-A9AB-B1A9-E7360D271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20069" y="20235857"/>
            <a:ext cx="1325025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altLang="ja-JP" sz="36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Results 3 36pts; Results 3 36pts; Results 3 36pts; Results 3 36pts; Results 3 36pts; Results 3 36pts; Results 3 36pts; Results 3 36pts; Results 3 36pts; Results 3 36pts; Results 3 36pts; Results 3 36pts; Results 3 36pts; Results 3 36pts; Results 3 36pts; Results 3 36pts; Results 3 36pts; Results 3 36pts; Results 3 36pts; Results 3 36pts; Results 3 36pts; </a:t>
            </a: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36058534-55B7-8FB5-CD99-29C520D6F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9153" y="2523964"/>
            <a:ext cx="3158842" cy="29238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 sz="1800" dirty="0"/>
          </a:p>
          <a:p>
            <a:pPr algn="ctr"/>
            <a:endParaRPr lang="fr-FR" altLang="fr-FR" sz="1800" dirty="0"/>
          </a:p>
          <a:p>
            <a:pPr algn="ctr"/>
            <a:endParaRPr lang="fr-FR" altLang="fr-FR" sz="2800" dirty="0"/>
          </a:p>
          <a:p>
            <a:pPr algn="ctr"/>
            <a:r>
              <a:rPr lang="fr-FR" altLang="fr-FR" sz="2800" dirty="0"/>
              <a:t>The logo of </a:t>
            </a:r>
            <a:r>
              <a:rPr lang="fr-FR" altLang="fr-FR" sz="2800" dirty="0" err="1"/>
              <a:t>your</a:t>
            </a:r>
            <a:r>
              <a:rPr lang="fr-FR" altLang="fr-FR" sz="2800" dirty="0"/>
              <a:t> </a:t>
            </a:r>
            <a:r>
              <a:rPr lang="fr-FR" altLang="fr-FR" sz="2800" dirty="0" err="1"/>
              <a:t>institute</a:t>
            </a:r>
            <a:r>
              <a:rPr lang="fr-FR" altLang="fr-FR" sz="2800" dirty="0"/>
              <a:t> </a:t>
            </a:r>
            <a:r>
              <a:rPr lang="fr-FR" altLang="fr-FR" sz="2800" dirty="0" err="1"/>
              <a:t>may</a:t>
            </a:r>
            <a:r>
              <a:rPr lang="fr-FR" altLang="fr-FR" sz="2800" dirty="0"/>
              <a:t> </a:t>
            </a:r>
            <a:r>
              <a:rPr lang="fr-FR" altLang="fr-FR" sz="2800" dirty="0" err="1"/>
              <a:t>be</a:t>
            </a:r>
            <a:r>
              <a:rPr lang="fr-FR" altLang="fr-FR" sz="2800" dirty="0"/>
              <a:t> </a:t>
            </a:r>
            <a:r>
              <a:rPr lang="fr-FR" altLang="fr-FR" sz="2800" dirty="0" err="1"/>
              <a:t>here</a:t>
            </a:r>
            <a:endParaRPr lang="fr-FR" altLang="fr-FR" sz="2800" dirty="0"/>
          </a:p>
          <a:p>
            <a:endParaRPr lang="fr-FR" altLang="fr-FR" sz="1800" dirty="0"/>
          </a:p>
          <a:p>
            <a:endParaRPr lang="fr-FR" altLang="fr-FR" sz="1800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E4D087BD-07E7-017C-C5B0-D35B72B08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2110" y="6257530"/>
            <a:ext cx="19730192" cy="61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624" tIns="30312" rIns="60624" bIns="30312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i="1" dirty="0"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baseline="30000" dirty="0">
                <a:ea typeface="Cambria" panose="02040503050406030204" pitchFamily="18" charset="0"/>
                <a:cs typeface="Arial" panose="020B0604020202020204" pitchFamily="34" charset="0"/>
              </a:rPr>
              <a:t>1, 2, 3,… </a:t>
            </a:r>
            <a:r>
              <a:rPr lang="en-GB" i="1" dirty="0">
                <a:ea typeface="Cambria" panose="02040503050406030204" pitchFamily="18" charset="0"/>
                <a:cs typeface="Arial" panose="020B0604020202020204" pitchFamily="34" charset="0"/>
              </a:rPr>
              <a:t>affiliations of author and co-authors may </a:t>
            </a:r>
            <a:r>
              <a:rPr lang="en-US" i="1" dirty="0">
                <a:ea typeface="Cambria" panose="02040503050406030204" pitchFamily="18" charset="0"/>
                <a:cs typeface="Arial" panose="020B0604020202020204" pitchFamily="34" charset="0"/>
              </a:rPr>
              <a:t>be here 36 pts.</a:t>
            </a:r>
          </a:p>
        </p:txBody>
      </p:sp>
      <p:sp>
        <p:nvSpPr>
          <p:cNvPr id="16" name="ZoneTexte 126">
            <a:extLst>
              <a:ext uri="{FF2B5EF4-FFF2-40B4-BE49-F238E27FC236}">
                <a16:creationId xmlns:a16="http://schemas.microsoft.com/office/drawing/2014/main" id="{76D6917B-D36E-4008-C900-95E608A8D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32619" y="2463780"/>
            <a:ext cx="4334398" cy="42780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 dirty="0"/>
          </a:p>
          <a:p>
            <a:pPr algn="ctr"/>
            <a:endParaRPr lang="fr-FR" altLang="fr-FR" dirty="0"/>
          </a:p>
          <a:p>
            <a:pPr algn="ctr"/>
            <a:r>
              <a:rPr lang="fr-FR" altLang="fr-FR" dirty="0"/>
              <a:t>Picture of the </a:t>
            </a:r>
            <a:r>
              <a:rPr lang="fr-FR" altLang="fr-FR" dirty="0" err="1"/>
              <a:t>presenting</a:t>
            </a:r>
            <a:r>
              <a:rPr lang="fr-FR" altLang="fr-FR" dirty="0"/>
              <a:t> </a:t>
            </a:r>
            <a:r>
              <a:rPr lang="fr-FR" altLang="fr-FR" dirty="0" err="1"/>
              <a:t>author</a:t>
            </a:r>
            <a:r>
              <a:rPr lang="fr-FR" altLang="fr-FR" dirty="0"/>
              <a:t> to help </a:t>
            </a:r>
            <a:r>
              <a:rPr lang="fr-FR" altLang="fr-FR" dirty="0" err="1"/>
              <a:t>find</a:t>
            </a:r>
            <a:r>
              <a:rPr lang="fr-FR" altLang="fr-FR" dirty="0"/>
              <a:t> </a:t>
            </a:r>
            <a:r>
              <a:rPr lang="fr-FR" altLang="fr-FR" dirty="0" err="1"/>
              <a:t>you</a:t>
            </a:r>
            <a:r>
              <a:rPr lang="fr-FR" altLang="fr-FR" dirty="0"/>
              <a:t> in the </a:t>
            </a:r>
            <a:r>
              <a:rPr lang="fr-FR" altLang="fr-FR" dirty="0" err="1"/>
              <a:t>Congress</a:t>
            </a:r>
            <a:r>
              <a:rPr lang="fr-FR" altLang="fr-FR" dirty="0"/>
              <a:t>!</a:t>
            </a:r>
          </a:p>
          <a:p>
            <a:pPr algn="ctr"/>
            <a:endParaRPr lang="fr-FR" altLang="fr-FR" sz="2000" dirty="0"/>
          </a:p>
          <a:p>
            <a:pPr algn="ctr"/>
            <a:endParaRPr lang="fr-FR" altLang="fr-FR" dirty="0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7CD6F4C7-F2A1-20A1-BC03-C1568B941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322" y="22909949"/>
            <a:ext cx="13247277" cy="8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624" tIns="30312" rIns="60624" bIns="30312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5400" b="1" dirty="0">
                <a:solidFill>
                  <a:schemeClr val="accent5">
                    <a:lumMod val="50000"/>
                  </a:schemeClr>
                </a:solidFill>
              </a:rPr>
              <a:t>Results 2 may be here  54 pts</a:t>
            </a:r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78ED876C-47E0-C593-13F6-AFA9CFBB0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0750" y="23691286"/>
            <a:ext cx="13320000" cy="79402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624" tIns="30312" rIns="60624" bIns="30312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sz="3200" i="1" dirty="0">
                <a:ea typeface="MS PGothic" panose="020B0600070205080204" pitchFamily="34" charset="-128"/>
              </a:rPr>
              <a:t>   </a:t>
            </a:r>
          </a:p>
          <a:p>
            <a:pPr algn="just" eaLnBrk="1" hangingPunct="1"/>
            <a:endParaRPr lang="en-US" altLang="ja-JP" sz="320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20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20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20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20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200" i="1" dirty="0">
              <a:ea typeface="MS PGothic" panose="020B0600070205080204" pitchFamily="34" charset="-128"/>
            </a:endParaRPr>
          </a:p>
          <a:p>
            <a:pPr algn="ctr" eaLnBrk="1" hangingPunct="1"/>
            <a:endParaRPr lang="en-US" altLang="ja-JP" sz="3200" i="1" dirty="0">
              <a:ea typeface="MS PGothic" panose="020B0600070205080204" pitchFamily="34" charset="-128"/>
            </a:endParaRPr>
          </a:p>
          <a:p>
            <a:pPr algn="ctr" eaLnBrk="1" hangingPunct="1"/>
            <a:r>
              <a:rPr lang="en-US" altLang="ja-JP" sz="3200" i="1" dirty="0">
                <a:ea typeface="MS PGothic" panose="020B0600070205080204" pitchFamily="34" charset="-128"/>
              </a:rPr>
              <a:t>Your fig 1 may be here</a:t>
            </a:r>
          </a:p>
          <a:p>
            <a:pPr algn="just" eaLnBrk="1" hangingPunct="1"/>
            <a:endParaRPr lang="en-US" altLang="ja-JP" sz="320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20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20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20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20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20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200" i="1" dirty="0">
              <a:ea typeface="MS PGothic" panose="020B0600070205080204" pitchFamily="34" charset="-128"/>
            </a:endParaRPr>
          </a:p>
        </p:txBody>
      </p:sp>
      <p:sp>
        <p:nvSpPr>
          <p:cNvPr id="23" name="Text Box 7">
            <a:extLst>
              <a:ext uri="{FF2B5EF4-FFF2-40B4-BE49-F238E27FC236}">
                <a16:creationId xmlns:a16="http://schemas.microsoft.com/office/drawing/2014/main" id="{C114877F-7C0C-C856-993A-080FBA413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03130" y="19228522"/>
            <a:ext cx="13247277" cy="8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624" tIns="30312" rIns="60624" bIns="30312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5400" b="1" dirty="0">
                <a:solidFill>
                  <a:schemeClr val="accent5">
                    <a:lumMod val="50000"/>
                  </a:schemeClr>
                </a:solidFill>
              </a:rPr>
              <a:t>Results 3 may be here  54 pts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2664</TotalTime>
  <Words>633</Words>
  <Application>Microsoft Office PowerPoint</Application>
  <PresentationFormat>Personalizado</PresentationFormat>
  <Paragraphs>55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Tema de Office</vt:lpstr>
      <vt:lpstr>Presentación de PowerPoint</vt:lpstr>
    </vt:vector>
  </TitlesOfParts>
  <Company>INH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Emmanuel GEOFFRIAU</dc:creator>
  <cp:lastModifiedBy>Francisco Domingo Molina Aiz</cp:lastModifiedBy>
  <cp:revision>119</cp:revision>
  <cp:lastPrinted>2022-04-05T17:15:37Z</cp:lastPrinted>
  <dcterms:created xsi:type="dcterms:W3CDTF">2008-08-27T06:59:18Z</dcterms:created>
  <dcterms:modified xsi:type="dcterms:W3CDTF">2023-06-11T20:54:19Z</dcterms:modified>
</cp:coreProperties>
</file>