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11"/>
  </p:notesMasterIdLst>
  <p:sldIdLst>
    <p:sldId id="256" r:id="rId2"/>
    <p:sldId id="271" r:id="rId3"/>
    <p:sldId id="267" r:id="rId4"/>
    <p:sldId id="477" r:id="rId5"/>
    <p:sldId id="483" r:id="rId6"/>
    <p:sldId id="487" r:id="rId7"/>
    <p:sldId id="484" r:id="rId8"/>
    <p:sldId id="480" r:id="rId9"/>
    <p:sldId id="49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6D214-6655-4AC2-B422-4C38DF5EFE96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839CE-9051-4F95-89F3-6F80FBFBA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50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el</a:t>
            </a:r>
            <a:r>
              <a:rPr lang="en-GB" noProof="0" dirty="0"/>
              <a:t>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el</a:t>
            </a:r>
            <a:r>
              <a:rPr lang="en-GB" noProof="0" dirty="0"/>
              <a:t>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subtítulo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75D69E0-C04F-2C3A-EE54-56C35C80F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819507"/>
          </a:xfrm>
          <a:prstGeom prst="rect">
            <a:avLst/>
          </a:prstGeom>
        </p:spPr>
      </p:pic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F1C06D-AFBD-C78E-10F9-D3F70240B5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91505" y="6240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850B-0488-4685-AA08-40460B62C48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FCCDB59-B037-8AB6-D344-1A9C6C82B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14841" y="6211056"/>
            <a:ext cx="6900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A35BA76-9EEA-00D9-F3FE-22D4354F6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298" y="6237843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00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8E5D-B8B0-4892-AD60-11D40F909D2C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9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C139-9787-4C1B-97BE-60779E63D885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07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1EDA-12C6-4CB6-BDC3-74E33320495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65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CD820-983A-4B1D-AA61-E5B944419CD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35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DDB24-D126-4AEE-9FF4-E68C68B8DDC4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59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1AA7-E663-4ABB-A9D9-00CDE48B72A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0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EFF-6291-4B36-8B1D-99BB1FE6D55C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15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88BD-2E9D-482A-85D1-03FEFEFBA32B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C234-75BA-4B95-8C21-925DDA43DDD9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5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0D68B-647C-4E08-8D27-6FB2D3A00EE2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3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6F3EE-5370-4BCE-9860-C07B152FB8FE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2632-E2B3-482C-8FA2-9CBCDCE85130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1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10C95-0A1A-4243-9771-9E978896BED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7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1F7F-7BF9-4834-AA1B-52D8ABBB576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3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4A0A-B1E6-4D07-BE5F-5C6FF35A3E9E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9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CE5D-39A3-4564-9D61-00174273DC08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8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-3"/>
            <a:ext cx="11915776" cy="6858001"/>
            <a:chOff x="-14288" y="0"/>
            <a:chExt cx="11915776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536576" cy="627063"/>
              <a:chOff x="11364912" y="0"/>
              <a:chExt cx="536576" cy="627063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para </a:t>
            </a:r>
            <a:r>
              <a:rPr lang="en-GB" noProof="0" dirty="0" err="1"/>
              <a:t>modificar</a:t>
            </a:r>
            <a:r>
              <a:rPr lang="en-GB" noProof="0" dirty="0"/>
              <a:t> </a:t>
            </a:r>
            <a:r>
              <a:rPr lang="en-GB" noProof="0" dirty="0" err="1"/>
              <a:t>los</a:t>
            </a:r>
            <a:r>
              <a:rPr lang="en-GB" noProof="0" dirty="0"/>
              <a:t> </a:t>
            </a:r>
            <a:r>
              <a:rPr lang="en-GB" noProof="0" dirty="0" err="1"/>
              <a:t>estilos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1505" y="62403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850B-0488-4685-AA08-40460B62C486}" type="datetime1">
              <a:rPr lang="en-US" smtClean="0"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4841" y="6211056"/>
            <a:ext cx="6900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92298" y="6237843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FFFF00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0BFF2A16-4446-5054-9B69-82FA1429769B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0" y="2"/>
            <a:ext cx="12192000" cy="7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52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6BA932D0-C983-7BB5-4221-A0DC3462E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639" y="1297638"/>
            <a:ext cx="10294183" cy="707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52394" tIns="76197" rIns="152394" bIns="76197">
            <a:spAutoFit/>
          </a:bodyPr>
          <a:lstStyle>
            <a:lvl1pPr defTabSz="4114800"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2000" indent="-1285875" defTabSz="411480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24000" indent="-1028700" defTabSz="4114800">
              <a:spcBef>
                <a:spcPct val="20000"/>
              </a:spcBef>
              <a:buChar char="•"/>
              <a:defRPr sz="10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1028700" defTabSz="411480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48000" indent="-1028700" defTabSz="411480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052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9624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196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876800" indent="-1028700" defTabSz="4114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3600" b="1" dirty="0">
                <a:solidFill>
                  <a:srgbClr val="FFFF00"/>
                </a:solidFill>
                <a:ea typeface="Roboto" panose="02000000000000000000" pitchFamily="2" charset="0"/>
                <a:cs typeface="Arial" panose="020B0604020202020204" pitchFamily="34" charset="0"/>
              </a:rPr>
              <a:t>The title of your poster may be here 36 pts</a:t>
            </a:r>
            <a:r>
              <a:rPr lang="en-GB" altLang="fr-FR" sz="3600" b="1" dirty="0">
                <a:solidFill>
                  <a:srgbClr val="FFFF00"/>
                </a:solidFill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B5303FD-2452-3A9C-0978-2A7B154FB88B}"/>
              </a:ext>
            </a:extLst>
          </p:cNvPr>
          <p:cNvSpPr txBox="1"/>
          <p:nvPr/>
        </p:nvSpPr>
        <p:spPr>
          <a:xfrm>
            <a:off x="139336" y="830675"/>
            <a:ext cx="19942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84C4AC-28EE-983A-2A41-FCF457FA50A7}"/>
              </a:ext>
            </a:extLst>
          </p:cNvPr>
          <p:cNvSpPr txBox="1">
            <a:spLocks/>
          </p:cNvSpPr>
          <p:nvPr/>
        </p:nvSpPr>
        <p:spPr>
          <a:xfrm>
            <a:off x="885640" y="2459904"/>
            <a:ext cx="10191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of the presenting author </a:t>
            </a:r>
            <a:r>
              <a:rPr lang="es-CO" sz="24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1,a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r>
              <a:rPr lang="es-CO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b="1" dirty="0">
                <a:ea typeface="Cambria" panose="02040503050406030204" pitchFamily="18" charset="0"/>
                <a:cs typeface="Arial" panose="020B0604020202020204" pitchFamily="34" charset="0"/>
              </a:rPr>
              <a:t>…may be here 24 pts</a:t>
            </a:r>
            <a:endParaRPr lang="es-CO" sz="2400" b="1" baseline="30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54C4D2A-57DC-468A-4385-EE53456B1797}"/>
              </a:ext>
            </a:extLst>
          </p:cNvPr>
          <p:cNvSpPr txBox="1">
            <a:spLocks/>
          </p:cNvSpPr>
          <p:nvPr/>
        </p:nvSpPr>
        <p:spPr>
          <a:xfrm>
            <a:off x="885639" y="4311055"/>
            <a:ext cx="10191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CO" sz="16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affiliations of author and co-authors may be here 36 pts.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E1FAE3D-D5FF-1026-F36A-D5B272F8C7D5}"/>
              </a:ext>
            </a:extLst>
          </p:cNvPr>
          <p:cNvSpPr txBox="1">
            <a:spLocks/>
          </p:cNvSpPr>
          <p:nvPr/>
        </p:nvSpPr>
        <p:spPr>
          <a:xfrm>
            <a:off x="1280518" y="3693533"/>
            <a:ext cx="8925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es-CO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e-mail </a:t>
            </a:r>
            <a:r>
              <a:rPr lang="es-CO" sz="2000" b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O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b="1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</a:t>
            </a:r>
            <a:r>
              <a:rPr lang="es-CO" sz="20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autor </a:t>
            </a: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here 20 pts</a:t>
            </a:r>
            <a:endParaRPr lang="es-CO" sz="2000" baseline="30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B39CDB2F-5077-782E-A9C7-137BF676A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2147" y="5457935"/>
            <a:ext cx="2422283" cy="92333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  <p:sp>
        <p:nvSpPr>
          <p:cNvPr id="4" name="ZoneTexte 1">
            <a:extLst>
              <a:ext uri="{FF2B5EF4-FFF2-40B4-BE49-F238E27FC236}">
                <a16:creationId xmlns:a16="http://schemas.microsoft.com/office/drawing/2014/main" id="{D9488420-592B-8915-440A-826DF18E9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760" y="5484544"/>
            <a:ext cx="2422283" cy="92333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  <p:sp>
        <p:nvSpPr>
          <p:cNvPr id="6" name="ZoneTexte 1">
            <a:extLst>
              <a:ext uri="{FF2B5EF4-FFF2-40B4-BE49-F238E27FC236}">
                <a16:creationId xmlns:a16="http://schemas.microsoft.com/office/drawing/2014/main" id="{2E815B86-1B73-A68C-0984-BF3796074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5165" y="5484544"/>
            <a:ext cx="2422283" cy="92333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fr-FR" altLang="fr-FR" sz="1100" dirty="0"/>
          </a:p>
          <a:p>
            <a:pPr algn="ctr"/>
            <a:r>
              <a:rPr lang="fr-FR" altLang="fr-FR" sz="1600" dirty="0"/>
              <a:t>The logos of </a:t>
            </a:r>
            <a:r>
              <a:rPr lang="fr-FR" altLang="fr-FR" sz="1600" dirty="0" err="1"/>
              <a:t>your</a:t>
            </a:r>
            <a:r>
              <a:rPr lang="fr-FR" altLang="fr-FR" sz="1600" dirty="0"/>
              <a:t> institutes </a:t>
            </a:r>
            <a:r>
              <a:rPr lang="fr-FR" altLang="fr-FR" sz="1600" dirty="0" err="1"/>
              <a:t>may</a:t>
            </a:r>
            <a:r>
              <a:rPr lang="fr-FR" altLang="fr-FR" sz="1600" dirty="0"/>
              <a:t> </a:t>
            </a:r>
            <a:r>
              <a:rPr lang="fr-FR" altLang="fr-FR" sz="1600" dirty="0" err="1"/>
              <a:t>be</a:t>
            </a:r>
            <a:r>
              <a:rPr lang="fr-FR" altLang="fr-FR" sz="1600" dirty="0"/>
              <a:t> </a:t>
            </a:r>
            <a:r>
              <a:rPr lang="fr-FR" altLang="fr-FR" sz="1600" dirty="0" err="1"/>
              <a:t>here</a:t>
            </a:r>
            <a:endParaRPr lang="fr-FR" altLang="fr-FR" sz="1600" dirty="0"/>
          </a:p>
          <a:p>
            <a:endParaRPr lang="fr-FR" altLang="fr-FR" sz="1100" dirty="0"/>
          </a:p>
        </p:txBody>
      </p:sp>
    </p:spTree>
    <p:extLst>
      <p:ext uri="{BB962C8B-B14F-4D97-AF65-F5344CB8AC3E}">
        <p14:creationId xmlns:p14="http://schemas.microsoft.com/office/powerpoint/2010/main" val="8345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ítulo 1">
            <a:extLst>
              <a:ext uri="{FF2B5EF4-FFF2-40B4-BE49-F238E27FC236}">
                <a16:creationId xmlns:a16="http://schemas.microsoft.com/office/drawing/2014/main" id="{80B3361B-ABDA-1485-3D16-69B3C0AF3861}"/>
              </a:ext>
            </a:extLst>
          </p:cNvPr>
          <p:cNvSpPr txBox="1">
            <a:spLocks/>
          </p:cNvSpPr>
          <p:nvPr/>
        </p:nvSpPr>
        <p:spPr>
          <a:xfrm>
            <a:off x="628429" y="1155995"/>
            <a:ext cx="5425802" cy="5772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E7EEDEF-64BE-296E-1955-1AA772AEFBA5}"/>
              </a:ext>
            </a:extLst>
          </p:cNvPr>
          <p:cNvSpPr txBox="1"/>
          <p:nvPr/>
        </p:nvSpPr>
        <p:spPr>
          <a:xfrm>
            <a:off x="559828" y="1733239"/>
            <a:ext cx="10988806" cy="138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</a:t>
            </a:r>
          </a:p>
        </p:txBody>
      </p:sp>
      <p:sp>
        <p:nvSpPr>
          <p:cNvPr id="30" name="Marcador de número de diapositiva 4">
            <a:extLst>
              <a:ext uri="{FF2B5EF4-FFF2-40B4-BE49-F238E27FC236}">
                <a16:creationId xmlns:a16="http://schemas.microsoft.com/office/drawing/2014/main" id="{5EE3CA2E-AF97-0159-6ABA-171AE501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92298" y="623784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4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3</a:t>
            </a:fld>
            <a:endParaRPr lang="es-CO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81D08B1-B2EA-E175-300F-69D80B4080CF}"/>
              </a:ext>
            </a:extLst>
          </p:cNvPr>
          <p:cNvSpPr txBox="1"/>
          <p:nvPr/>
        </p:nvSpPr>
        <p:spPr>
          <a:xfrm>
            <a:off x="805985" y="1412701"/>
            <a:ext cx="10917411" cy="138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Your introduction text 20pts; 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3848BA6-B8D1-A628-DACB-AACB8BC47A19}"/>
              </a:ext>
            </a:extLst>
          </p:cNvPr>
          <p:cNvSpPr/>
          <p:nvPr/>
        </p:nvSpPr>
        <p:spPr>
          <a:xfrm>
            <a:off x="9337365" y="924895"/>
            <a:ext cx="2296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  <a:endParaRPr lang="es-E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AB210753-96E5-6FAF-4FE0-65D9FB9342DE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1.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4B4094A-9710-EFC4-74C9-FCFCB552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2331" y="3127752"/>
            <a:ext cx="5963296" cy="264646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Your fig 1 may be here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483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FEB1F-517A-00FB-F463-BEF0BFDB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06" y="2015414"/>
            <a:ext cx="10475988" cy="145059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Your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objetive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text 20pts;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4</a:t>
            </a:fld>
            <a:endParaRPr lang="es-CO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A0684F-0ED6-0AC3-BC63-D95647E41694}"/>
              </a:ext>
            </a:extLst>
          </p:cNvPr>
          <p:cNvSpPr txBox="1">
            <a:spLocks/>
          </p:cNvSpPr>
          <p:nvPr/>
        </p:nvSpPr>
        <p:spPr>
          <a:xfrm>
            <a:off x="858006" y="1497941"/>
            <a:ext cx="10475988" cy="4901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Objetive 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1418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2FEB1F-517A-00FB-F463-BEF0BFDB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1" y="1879920"/>
            <a:ext cx="10475989" cy="1396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M&amp;M 20pts; M&amp;M 20pts; M&amp;M 20pts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M&amp;M 20pts;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3589" y="6246929"/>
            <a:ext cx="771089" cy="365125"/>
          </a:xfrm>
        </p:spPr>
        <p:txBody>
          <a:bodyPr/>
          <a:lstStyle/>
          <a:p>
            <a:fld id="{7D16B06D-5FB8-4EB6-86E8-0A633B339779}" type="slidenum">
              <a:rPr lang="es-CO" smtClean="0"/>
              <a:pPr/>
              <a:t>5</a:t>
            </a:fld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B8516B2-57EF-F371-242B-39328F6D135B}"/>
              </a:ext>
            </a:extLst>
          </p:cNvPr>
          <p:cNvSpPr txBox="1">
            <a:spLocks/>
          </p:cNvSpPr>
          <p:nvPr/>
        </p:nvSpPr>
        <p:spPr>
          <a:xfrm>
            <a:off x="862572" y="885763"/>
            <a:ext cx="6443243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174AB9-C121-0FBA-D331-40FFD83A612D}"/>
              </a:ext>
            </a:extLst>
          </p:cNvPr>
          <p:cNvSpPr txBox="1"/>
          <p:nvPr/>
        </p:nvSpPr>
        <p:spPr>
          <a:xfrm>
            <a:off x="884131" y="1357360"/>
            <a:ext cx="644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3.1. M&amp;M </a:t>
            </a:r>
            <a:r>
              <a:rPr lang="es-ES" sz="2400" b="1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r>
              <a:rPr lang="es-ES" sz="2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ES" sz="24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ES" sz="2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E7963640-9769-658B-63A3-A41D1663E71F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2.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697755A-7720-CC9E-8D69-53AD031D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352" y="3810517"/>
            <a:ext cx="5963296" cy="216172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Your fig 2 may be here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94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6</a:t>
            </a:fld>
            <a:endParaRPr lang="es-CO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0F61E2FB-6AEF-7889-B51C-8D6E78795495}"/>
              </a:ext>
            </a:extLst>
          </p:cNvPr>
          <p:cNvSpPr txBox="1">
            <a:spLocks/>
          </p:cNvSpPr>
          <p:nvPr/>
        </p:nvSpPr>
        <p:spPr>
          <a:xfrm>
            <a:off x="858005" y="1500534"/>
            <a:ext cx="4401346" cy="577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b="1" i="1" dirty="0">
                <a:solidFill>
                  <a:srgbClr val="002060"/>
                </a:solidFill>
              </a:rPr>
              <a:t>4.1. R&amp;D sections </a:t>
            </a:r>
            <a:r>
              <a:rPr lang="en-US" i="1" dirty="0">
                <a:solidFill>
                  <a:srgbClr val="002060"/>
                </a:solidFill>
              </a:rPr>
              <a:t>(24 pts)</a:t>
            </a:r>
            <a:endParaRPr lang="es-ES" i="1" dirty="0">
              <a:solidFill>
                <a:srgbClr val="002060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199B026-3057-98CA-392B-0AFA5473E7FB}"/>
              </a:ext>
            </a:extLst>
          </p:cNvPr>
          <p:cNvSpPr txBox="1">
            <a:spLocks/>
          </p:cNvSpPr>
          <p:nvPr/>
        </p:nvSpPr>
        <p:spPr>
          <a:xfrm>
            <a:off x="858005" y="954334"/>
            <a:ext cx="6443243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9131BB41-6C28-3D36-FE03-FF6888AA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05" y="1950617"/>
            <a:ext cx="10619892" cy="90665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000" dirty="0"/>
              <a:t>Results 1 20pts; Results 1 20pts; Results 1 20pts; Results 1 20pts; Results 1 20pts; Results 1 20pts; Results 1 20pts; Results 1 20pts; Results 1 20pts; Results 1 20pts; Results 1 20pts; Results 1 20pts; Results 1 20pts; Results 1 20pts; 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65D1C58E-2FEB-A649-FB23-A19679B1F9D9}"/>
              </a:ext>
            </a:extLst>
          </p:cNvPr>
          <p:cNvSpPr txBox="1">
            <a:spLocks/>
          </p:cNvSpPr>
          <p:nvPr/>
        </p:nvSpPr>
        <p:spPr>
          <a:xfrm>
            <a:off x="805985" y="6103571"/>
            <a:ext cx="10475989" cy="3562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600" b="1" dirty="0"/>
              <a:t>Figure 3. </a:t>
            </a:r>
            <a:r>
              <a:rPr lang="en-US" sz="1600" b="1" dirty="0"/>
              <a:t>Your figure title may be here 16 pts.</a:t>
            </a:r>
            <a:endParaRPr lang="en-GB" sz="1600" b="1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67757FE-E595-A555-DF99-F7AD6635F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352" y="3810517"/>
            <a:ext cx="5963296" cy="216172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60554" tIns="30277" rIns="60554" bIns="30277" anchor="ctr">
            <a:spAutoFit/>
          </a:bodyPr>
          <a:lstStyle>
            <a:lvl1pPr marL="342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04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66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28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390900" indent="-342900" defTabSz="15240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8481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3053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7625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219700" indent="-342900" defTabSz="15240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   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ctr" eaLnBrk="1" hangingPunct="1"/>
            <a:r>
              <a:rPr lang="en-US" altLang="ja-JP" sz="1050" i="1" dirty="0">
                <a:solidFill>
                  <a:schemeClr val="bg1"/>
                </a:solidFill>
                <a:ea typeface="MS PGothic" panose="020B0600070205080204" pitchFamily="34" charset="-128"/>
              </a:rPr>
              <a:t>Your fig 3 may be here</a:t>
            </a: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algn="just" eaLnBrk="1" hangingPunct="1"/>
            <a:endParaRPr lang="en-US" altLang="ja-JP" sz="1050" i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70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C5624A-F0DB-D4DE-71FF-5B4C4D7F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7</a:t>
            </a:fld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15770-BAD9-E7B7-A7AD-DEF4F61EC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91" y="1864744"/>
            <a:ext cx="10428304" cy="3064307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dirty="0"/>
              <a:t>Conclusions &amp; perspectives 20pts; Conclusions &amp; perspectives 20pts; Conclusions &amp; perspectives 20pts; Conclusions &amp; perspectives 20pts;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</a:pPr>
            <a:r>
              <a:rPr lang="fr-FR" dirty="0"/>
              <a:t> Conclusions &amp; perspectives 20pts; Conclusions &amp; perspectives 20pts; Conclusions &amp; perspectives 20pts; Conclusions &amp; perspectives 20pts; Conclusions &amp; perspectives 20pts; Conclusions &amp; perspectives 20pts;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B29D75C-2CFD-6257-AAD7-1FB9589CB11F}"/>
              </a:ext>
            </a:extLst>
          </p:cNvPr>
          <p:cNvSpPr txBox="1">
            <a:spLocks/>
          </p:cNvSpPr>
          <p:nvPr/>
        </p:nvSpPr>
        <p:spPr>
          <a:xfrm>
            <a:off x="1014760" y="1318544"/>
            <a:ext cx="8573377" cy="546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CO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(28 </a:t>
            </a:r>
            <a:r>
              <a:rPr lang="es-CO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pts</a:t>
            </a:r>
            <a:r>
              <a:rPr lang="es-CO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CO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CO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05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DFF36-E74A-B0B4-B072-C755C12F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502" y="1427588"/>
            <a:ext cx="10410887" cy="8018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Acknowledgements may be here 20 pts.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FDF18-A33D-37A4-0FAB-689D74D6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8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1F3332-CA72-A4A0-26C8-5CB2FE8006C7}"/>
              </a:ext>
            </a:extLst>
          </p:cNvPr>
          <p:cNvSpPr txBox="1"/>
          <p:nvPr/>
        </p:nvSpPr>
        <p:spPr>
          <a:xfrm>
            <a:off x="753502" y="872317"/>
            <a:ext cx="558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1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Acknowledgements </a:t>
            </a:r>
            <a:r>
              <a:rPr lang="en-GB" sz="2800" kern="1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(28 pts)</a:t>
            </a:r>
            <a:endParaRPr lang="es-ES" sz="2800" kern="10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6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DFF36-E74A-B0B4-B072-C755C12F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68" y="1600602"/>
            <a:ext cx="10178038" cy="831871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Bibliographics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references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may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be </a:t>
            </a:r>
            <a:r>
              <a:rPr lang="es-ES" sz="1800" kern="100" dirty="0" err="1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here</a:t>
            </a:r>
            <a:r>
              <a:rPr lang="es-ES" sz="1800" kern="100" dirty="0">
                <a:effectLst/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18 pts</a:t>
            </a:r>
            <a:r>
              <a:rPr lang="es-ES" sz="1800" kern="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s-ES" sz="1800" kern="100" dirty="0">
              <a:solidFill>
                <a:schemeClr val="tx2">
                  <a:lumMod val="75000"/>
                </a:schemeClr>
              </a:solidFill>
              <a:effectLst/>
              <a:latin typeface="+mn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5FDF18-A33D-37A4-0FAB-689D74D6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B06D-5FB8-4EB6-86E8-0A633B339779}" type="slidenum">
              <a:rPr lang="es-CO" smtClean="0"/>
              <a:pPr/>
              <a:t>9</a:t>
            </a:fld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1F3332-CA72-A4A0-26C8-5CB2FE8006C7}"/>
              </a:ext>
            </a:extLst>
          </p:cNvPr>
          <p:cNvSpPr txBox="1"/>
          <p:nvPr/>
        </p:nvSpPr>
        <p:spPr>
          <a:xfrm>
            <a:off x="936381" y="918759"/>
            <a:ext cx="7188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kern="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Literature cited </a:t>
            </a:r>
            <a:r>
              <a:rPr lang="en-GB" sz="2800" kern="1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(28 pts)</a:t>
            </a:r>
            <a:endParaRPr lang="es-ES" sz="2800" kern="100" dirty="0">
              <a:solidFill>
                <a:srgbClr val="FFFF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81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1392</TotalTime>
  <Words>652</Words>
  <Application>Microsoft Office PowerPoint</Application>
  <PresentationFormat>Panorámica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Circuito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Reviewer 1</dc:creator>
  <cp:lastModifiedBy>Reviewer 1</cp:lastModifiedBy>
  <cp:revision>49</cp:revision>
  <dcterms:created xsi:type="dcterms:W3CDTF">2023-06-09T04:59:40Z</dcterms:created>
  <dcterms:modified xsi:type="dcterms:W3CDTF">2023-06-15T21:48:26Z</dcterms:modified>
</cp:coreProperties>
</file>