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4" r:id="rId3"/>
    <p:sldId id="370" r:id="rId4"/>
    <p:sldId id="371" r:id="rId5"/>
    <p:sldId id="369" r:id="rId6"/>
    <p:sldId id="286" r:id="rId7"/>
    <p:sldId id="338" r:id="rId8"/>
    <p:sldId id="324" r:id="rId9"/>
    <p:sldId id="366" r:id="rId10"/>
    <p:sldId id="372" r:id="rId11"/>
    <p:sldId id="294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258"/>
    <a:srgbClr val="30F899"/>
    <a:srgbClr val="06B260"/>
    <a:srgbClr val="09AF0D"/>
    <a:srgbClr val="FF9900"/>
    <a:srgbClr val="CC3300"/>
    <a:srgbClr val="996633"/>
    <a:srgbClr val="C43A2C"/>
    <a:srgbClr val="9933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9110" autoAdjust="0"/>
  </p:normalViewPr>
  <p:slideViewPr>
    <p:cSldViewPr>
      <p:cViewPr>
        <p:scale>
          <a:sx n="80" d="100"/>
          <a:sy n="80" d="100"/>
        </p:scale>
        <p:origin x="17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2261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5DAB4-05D5-4DC3-AD9C-9338AC1C60F3}" type="doc">
      <dgm:prSet loTypeId="urn:microsoft.com/office/officeart/2005/8/layout/orgChart1" loCatId="hierarchy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65C5E2D3-8830-4E71-8AE0-4019720DA339}">
      <dgm:prSet phldrT="[Text]" custT="1"/>
      <dgm:spPr/>
      <dgm:t>
        <a:bodyPr/>
        <a:lstStyle/>
        <a:p>
          <a:r>
            <a:rPr lang="es-ES_tradnl" sz="2000" b="1" noProof="0" dirty="0" smtClean="0"/>
            <a:t>Estudiantes</a:t>
          </a:r>
          <a:endParaRPr lang="es-ES_tradnl" sz="2000" b="1" noProof="0" dirty="0"/>
        </a:p>
      </dgm:t>
    </dgm:pt>
    <dgm:pt modelId="{A40B2E6C-DD94-4472-BC43-54B025BE16FF}" type="parTrans" cxnId="{055773B0-9ACD-427A-94D8-C70F26DC6D7B}">
      <dgm:prSet/>
      <dgm:spPr/>
      <dgm:t>
        <a:bodyPr/>
        <a:lstStyle/>
        <a:p>
          <a:endParaRPr lang="fr-FR"/>
        </a:p>
      </dgm:t>
    </dgm:pt>
    <dgm:pt modelId="{4A3D007A-AB55-46C1-898B-73F0D78333BD}" type="sibTrans" cxnId="{055773B0-9ACD-427A-94D8-C70F26DC6D7B}">
      <dgm:prSet/>
      <dgm:spPr/>
      <dgm:t>
        <a:bodyPr/>
        <a:lstStyle/>
        <a:p>
          <a:endParaRPr lang="fr-FR"/>
        </a:p>
      </dgm:t>
    </dgm:pt>
    <dgm:pt modelId="{E0BA3C95-94DB-4C43-80C1-AAF890F8EEB5}">
      <dgm:prSet phldrT="[Text]" custT="1"/>
      <dgm:spPr/>
      <dgm:t>
        <a:bodyPr/>
        <a:lstStyle/>
        <a:p>
          <a:r>
            <a:rPr lang="fr-FR" sz="2000" dirty="0" smtClean="0"/>
            <a:t>ERASMUS</a:t>
          </a:r>
          <a:r>
            <a:rPr lang="fr-FR" sz="2000" dirty="0" smtClean="0"/>
            <a:t>+</a:t>
          </a:r>
        </a:p>
        <a:p>
          <a:r>
            <a:rPr lang="fr-FR" sz="2000" smtClean="0"/>
            <a:t>PFS&amp;PRD</a:t>
          </a:r>
          <a:endParaRPr lang="fr-FR" sz="2000" dirty="0"/>
        </a:p>
      </dgm:t>
    </dgm:pt>
    <dgm:pt modelId="{56A2D3B5-DD6C-422E-9741-28D9939421B0}" type="parTrans" cxnId="{D5D67913-D4CC-4DFC-942E-87EE0050F399}">
      <dgm:prSet/>
      <dgm:spPr/>
      <dgm:t>
        <a:bodyPr/>
        <a:lstStyle/>
        <a:p>
          <a:endParaRPr lang="fr-FR"/>
        </a:p>
      </dgm:t>
    </dgm:pt>
    <dgm:pt modelId="{83077C13-C650-4942-82B8-99856FD33D0D}" type="sibTrans" cxnId="{D5D67913-D4CC-4DFC-942E-87EE0050F399}">
      <dgm:prSet/>
      <dgm:spPr/>
      <dgm:t>
        <a:bodyPr/>
        <a:lstStyle/>
        <a:p>
          <a:endParaRPr lang="fr-FR"/>
        </a:p>
      </dgm:t>
    </dgm:pt>
    <dgm:pt modelId="{12F24CBE-6E87-4350-8E3A-B5EE920133C7}">
      <dgm:prSet phldrT="[Text]" custT="1"/>
      <dgm:spPr/>
      <dgm:t>
        <a:bodyPr/>
        <a:lstStyle/>
        <a:p>
          <a:r>
            <a:rPr lang="es-ES_tradnl" sz="2000" noProof="0" dirty="0" smtClean="0"/>
            <a:t>Plan Propio</a:t>
          </a:r>
          <a:endParaRPr lang="es-ES_tradnl" sz="2000" noProof="0" dirty="0"/>
        </a:p>
      </dgm:t>
    </dgm:pt>
    <dgm:pt modelId="{CF4A3F6E-DA98-4DE8-B031-A0C145236B94}" type="parTrans" cxnId="{CC8BCE30-5225-4254-A21C-4C53C63D411E}">
      <dgm:prSet/>
      <dgm:spPr/>
      <dgm:t>
        <a:bodyPr/>
        <a:lstStyle/>
        <a:p>
          <a:endParaRPr lang="fr-FR"/>
        </a:p>
      </dgm:t>
    </dgm:pt>
    <dgm:pt modelId="{C62D9229-4A6D-4840-845D-9DC130FCB152}" type="sibTrans" cxnId="{CC8BCE30-5225-4254-A21C-4C53C63D411E}">
      <dgm:prSet/>
      <dgm:spPr/>
      <dgm:t>
        <a:bodyPr/>
        <a:lstStyle/>
        <a:p>
          <a:endParaRPr lang="fr-FR"/>
        </a:p>
      </dgm:t>
    </dgm:pt>
    <dgm:pt modelId="{E16EBE0B-1F87-4232-B373-17C25BCAF051}">
      <dgm:prSet phldrT="[Text]" custT="1"/>
      <dgm:spPr/>
      <dgm:t>
        <a:bodyPr/>
        <a:lstStyle/>
        <a:p>
          <a:r>
            <a:rPr lang="es-ES_tradnl" sz="2000" noProof="0" dirty="0" smtClean="0"/>
            <a:t>Doble Título</a:t>
          </a:r>
          <a:endParaRPr lang="es-ES_tradnl" sz="2000" noProof="0" dirty="0"/>
        </a:p>
      </dgm:t>
    </dgm:pt>
    <dgm:pt modelId="{AF7905B7-C711-45EB-9CC4-BB7CA90148DF}" type="parTrans" cxnId="{AB59C833-C549-4126-AAC1-6DE996EF8386}">
      <dgm:prSet/>
      <dgm:spPr/>
      <dgm:t>
        <a:bodyPr/>
        <a:lstStyle/>
        <a:p>
          <a:endParaRPr lang="fr-FR"/>
        </a:p>
      </dgm:t>
    </dgm:pt>
    <dgm:pt modelId="{C82A5329-F63A-48CB-955A-B972A11AB4CD}" type="sibTrans" cxnId="{AB59C833-C549-4126-AAC1-6DE996EF8386}">
      <dgm:prSet/>
      <dgm:spPr/>
      <dgm:t>
        <a:bodyPr/>
        <a:lstStyle/>
        <a:p>
          <a:endParaRPr lang="fr-FR"/>
        </a:p>
      </dgm:t>
    </dgm:pt>
    <dgm:pt modelId="{4EC986F3-75B0-46A8-A12B-E62C64A82105}" type="pres">
      <dgm:prSet presAssocID="{8D05DAB4-05D5-4DC3-AD9C-9338AC1C60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84569A0-CB3D-4852-9C97-9F08967A5226}" type="pres">
      <dgm:prSet presAssocID="{65C5E2D3-8830-4E71-8AE0-4019720DA339}" presName="hierRoot1" presStyleCnt="0">
        <dgm:presLayoutVars>
          <dgm:hierBranch val="init"/>
        </dgm:presLayoutVars>
      </dgm:prSet>
      <dgm:spPr/>
    </dgm:pt>
    <dgm:pt modelId="{EB7E8152-6534-40AA-BB00-1C8349854587}" type="pres">
      <dgm:prSet presAssocID="{65C5E2D3-8830-4E71-8AE0-4019720DA339}" presName="rootComposite1" presStyleCnt="0"/>
      <dgm:spPr/>
    </dgm:pt>
    <dgm:pt modelId="{5774BB57-2638-4E77-9ED5-B4C7DD6C52B6}" type="pres">
      <dgm:prSet presAssocID="{65C5E2D3-8830-4E71-8AE0-4019720DA339}" presName="rootText1" presStyleLbl="node0" presStyleIdx="0" presStyleCnt="1" custScaleX="107215" custScaleY="70659" custLinFactNeighborX="-1696" custLinFactNeighborY="-323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ED1845-374D-42CB-8F20-8DB37F875098}" type="pres">
      <dgm:prSet presAssocID="{65C5E2D3-8830-4E71-8AE0-4019720DA33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70717AAA-9696-44D4-ACF2-17E226D11A93}" type="pres">
      <dgm:prSet presAssocID="{65C5E2D3-8830-4E71-8AE0-4019720DA339}" presName="hierChild2" presStyleCnt="0"/>
      <dgm:spPr/>
    </dgm:pt>
    <dgm:pt modelId="{41AD0219-3586-4561-9B4A-43CC4D377F2E}" type="pres">
      <dgm:prSet presAssocID="{56A2D3B5-DD6C-422E-9741-28D9939421B0}" presName="Name37" presStyleLbl="parChTrans1D2" presStyleIdx="0" presStyleCnt="3"/>
      <dgm:spPr/>
      <dgm:t>
        <a:bodyPr/>
        <a:lstStyle/>
        <a:p>
          <a:endParaRPr lang="fr-FR"/>
        </a:p>
      </dgm:t>
    </dgm:pt>
    <dgm:pt modelId="{5AD8A509-B82B-4475-871C-778787ADE596}" type="pres">
      <dgm:prSet presAssocID="{E0BA3C95-94DB-4C43-80C1-AAF890F8EEB5}" presName="hierRoot2" presStyleCnt="0">
        <dgm:presLayoutVars>
          <dgm:hierBranch val="init"/>
        </dgm:presLayoutVars>
      </dgm:prSet>
      <dgm:spPr/>
    </dgm:pt>
    <dgm:pt modelId="{996D9AF6-FC88-44BA-BA51-B0DBF8663D02}" type="pres">
      <dgm:prSet presAssocID="{E0BA3C95-94DB-4C43-80C1-AAF890F8EEB5}" presName="rootComposite" presStyleCnt="0"/>
      <dgm:spPr/>
    </dgm:pt>
    <dgm:pt modelId="{44983323-E188-48D0-BE0D-DD994891E7D9}" type="pres">
      <dgm:prSet presAssocID="{E0BA3C95-94DB-4C43-80C1-AAF890F8EEB5}" presName="rootText" presStyleLbl="node2" presStyleIdx="0" presStyleCnt="3" custScaleX="107153" custScaleY="73274" custLinFactNeighborX="2960" custLinFactNeighborY="-210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1148EE-E4C5-4596-916B-5D6DCC4DECCE}" type="pres">
      <dgm:prSet presAssocID="{E0BA3C95-94DB-4C43-80C1-AAF890F8EEB5}" presName="rootConnector" presStyleLbl="node2" presStyleIdx="0" presStyleCnt="3"/>
      <dgm:spPr/>
      <dgm:t>
        <a:bodyPr/>
        <a:lstStyle/>
        <a:p>
          <a:endParaRPr lang="fr-FR"/>
        </a:p>
      </dgm:t>
    </dgm:pt>
    <dgm:pt modelId="{9F4FB7DC-A9E3-4910-B7D1-952853A0DD14}" type="pres">
      <dgm:prSet presAssocID="{E0BA3C95-94DB-4C43-80C1-AAF890F8EEB5}" presName="hierChild4" presStyleCnt="0"/>
      <dgm:spPr/>
    </dgm:pt>
    <dgm:pt modelId="{6DE2BC13-7C08-47A8-97BB-6E335359343C}" type="pres">
      <dgm:prSet presAssocID="{E0BA3C95-94DB-4C43-80C1-AAF890F8EEB5}" presName="hierChild5" presStyleCnt="0"/>
      <dgm:spPr/>
    </dgm:pt>
    <dgm:pt modelId="{040EB78C-6C9D-4150-AC3F-0708E7AE453F}" type="pres">
      <dgm:prSet presAssocID="{CF4A3F6E-DA98-4DE8-B031-A0C145236B94}" presName="Name37" presStyleLbl="parChTrans1D2" presStyleIdx="1" presStyleCnt="3"/>
      <dgm:spPr/>
      <dgm:t>
        <a:bodyPr/>
        <a:lstStyle/>
        <a:p>
          <a:endParaRPr lang="fr-FR"/>
        </a:p>
      </dgm:t>
    </dgm:pt>
    <dgm:pt modelId="{BF9DC7C9-EEA0-479A-82EF-863339FE0A2F}" type="pres">
      <dgm:prSet presAssocID="{12F24CBE-6E87-4350-8E3A-B5EE920133C7}" presName="hierRoot2" presStyleCnt="0">
        <dgm:presLayoutVars>
          <dgm:hierBranch val="init"/>
        </dgm:presLayoutVars>
      </dgm:prSet>
      <dgm:spPr/>
    </dgm:pt>
    <dgm:pt modelId="{0162A2C9-CAE1-4DD6-B023-1A404BB2BE16}" type="pres">
      <dgm:prSet presAssocID="{12F24CBE-6E87-4350-8E3A-B5EE920133C7}" presName="rootComposite" presStyleCnt="0"/>
      <dgm:spPr/>
    </dgm:pt>
    <dgm:pt modelId="{556894E1-A834-42D5-9DBD-D32BC87D8C7E}" type="pres">
      <dgm:prSet presAssocID="{12F24CBE-6E87-4350-8E3A-B5EE920133C7}" presName="rootText" presStyleLbl="node2" presStyleIdx="1" presStyleCnt="3" custScaleX="106543" custScaleY="85330" custLinFactNeighborX="-3305" custLinFactNeighborY="-210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8EBD43-F6C7-47B2-9D62-5B347233F649}" type="pres">
      <dgm:prSet presAssocID="{12F24CBE-6E87-4350-8E3A-B5EE920133C7}" presName="rootConnector" presStyleLbl="node2" presStyleIdx="1" presStyleCnt="3"/>
      <dgm:spPr/>
      <dgm:t>
        <a:bodyPr/>
        <a:lstStyle/>
        <a:p>
          <a:endParaRPr lang="fr-FR"/>
        </a:p>
      </dgm:t>
    </dgm:pt>
    <dgm:pt modelId="{7E988312-90FF-4753-95C4-DF3767E62CAF}" type="pres">
      <dgm:prSet presAssocID="{12F24CBE-6E87-4350-8E3A-B5EE920133C7}" presName="hierChild4" presStyleCnt="0"/>
      <dgm:spPr/>
    </dgm:pt>
    <dgm:pt modelId="{C634CEBA-6D24-4E9E-834D-1378CF5831BA}" type="pres">
      <dgm:prSet presAssocID="{12F24CBE-6E87-4350-8E3A-B5EE920133C7}" presName="hierChild5" presStyleCnt="0"/>
      <dgm:spPr/>
    </dgm:pt>
    <dgm:pt modelId="{1446AF47-ADB3-46E9-8C4E-C2044E0C0A2F}" type="pres">
      <dgm:prSet presAssocID="{AF7905B7-C711-45EB-9CC4-BB7CA90148DF}" presName="Name37" presStyleLbl="parChTrans1D2" presStyleIdx="2" presStyleCnt="3"/>
      <dgm:spPr/>
      <dgm:t>
        <a:bodyPr/>
        <a:lstStyle/>
        <a:p>
          <a:endParaRPr lang="fr-FR"/>
        </a:p>
      </dgm:t>
    </dgm:pt>
    <dgm:pt modelId="{75DB764D-0483-4204-9D21-FACADCE73746}" type="pres">
      <dgm:prSet presAssocID="{E16EBE0B-1F87-4232-B373-17C25BCAF051}" presName="hierRoot2" presStyleCnt="0">
        <dgm:presLayoutVars>
          <dgm:hierBranch val="init"/>
        </dgm:presLayoutVars>
      </dgm:prSet>
      <dgm:spPr/>
    </dgm:pt>
    <dgm:pt modelId="{D81344CB-D849-4BEE-BDFB-6C8895CE27EE}" type="pres">
      <dgm:prSet presAssocID="{E16EBE0B-1F87-4232-B373-17C25BCAF051}" presName="rootComposite" presStyleCnt="0"/>
      <dgm:spPr/>
    </dgm:pt>
    <dgm:pt modelId="{AA5267D8-7A40-47C7-914F-206242E617E5}" type="pres">
      <dgm:prSet presAssocID="{E16EBE0B-1F87-4232-B373-17C25BCAF051}" presName="rootText" presStyleLbl="node2" presStyleIdx="2" presStyleCnt="3" custScaleX="102186" custScaleY="76674" custLinFactNeighborX="-1804" custLinFactNeighborY="-210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BC40018-0A8F-431D-ABE8-B5EA84D1178A}" type="pres">
      <dgm:prSet presAssocID="{E16EBE0B-1F87-4232-B373-17C25BCAF051}" presName="rootConnector" presStyleLbl="node2" presStyleIdx="2" presStyleCnt="3"/>
      <dgm:spPr/>
      <dgm:t>
        <a:bodyPr/>
        <a:lstStyle/>
        <a:p>
          <a:endParaRPr lang="fr-FR"/>
        </a:p>
      </dgm:t>
    </dgm:pt>
    <dgm:pt modelId="{049D842E-2C39-4531-A862-8C8C5F93111C}" type="pres">
      <dgm:prSet presAssocID="{E16EBE0B-1F87-4232-B373-17C25BCAF051}" presName="hierChild4" presStyleCnt="0"/>
      <dgm:spPr/>
    </dgm:pt>
    <dgm:pt modelId="{26D14613-FD64-40EC-89EB-810C71C7831D}" type="pres">
      <dgm:prSet presAssocID="{E16EBE0B-1F87-4232-B373-17C25BCAF051}" presName="hierChild5" presStyleCnt="0"/>
      <dgm:spPr/>
    </dgm:pt>
    <dgm:pt modelId="{AEAF295C-60EA-42F8-92F0-2BC3062813D0}" type="pres">
      <dgm:prSet presAssocID="{65C5E2D3-8830-4E71-8AE0-4019720DA339}" presName="hierChild3" presStyleCnt="0"/>
      <dgm:spPr/>
    </dgm:pt>
  </dgm:ptLst>
  <dgm:cxnLst>
    <dgm:cxn modelId="{4EE1171F-9A2C-49A4-9C38-C57658A7AF21}" type="presOf" srcId="{12F24CBE-6E87-4350-8E3A-B5EE920133C7}" destId="{556894E1-A834-42D5-9DBD-D32BC87D8C7E}" srcOrd="0" destOrd="0" presId="urn:microsoft.com/office/officeart/2005/8/layout/orgChart1"/>
    <dgm:cxn modelId="{D5D67913-D4CC-4DFC-942E-87EE0050F399}" srcId="{65C5E2D3-8830-4E71-8AE0-4019720DA339}" destId="{E0BA3C95-94DB-4C43-80C1-AAF890F8EEB5}" srcOrd="0" destOrd="0" parTransId="{56A2D3B5-DD6C-422E-9741-28D9939421B0}" sibTransId="{83077C13-C650-4942-82B8-99856FD33D0D}"/>
    <dgm:cxn modelId="{47DC2A22-13B1-4BCD-9917-6F1B0A5FE849}" type="presOf" srcId="{65C5E2D3-8830-4E71-8AE0-4019720DA339}" destId="{8FED1845-374D-42CB-8F20-8DB37F875098}" srcOrd="1" destOrd="0" presId="urn:microsoft.com/office/officeart/2005/8/layout/orgChart1"/>
    <dgm:cxn modelId="{C6761AE1-8A77-4927-9A13-972F9788B2CE}" type="presOf" srcId="{56A2D3B5-DD6C-422E-9741-28D9939421B0}" destId="{41AD0219-3586-4561-9B4A-43CC4D377F2E}" srcOrd="0" destOrd="0" presId="urn:microsoft.com/office/officeart/2005/8/layout/orgChart1"/>
    <dgm:cxn modelId="{D06423E4-00F7-442A-81E5-2651CBF0CE08}" type="presOf" srcId="{CF4A3F6E-DA98-4DE8-B031-A0C145236B94}" destId="{040EB78C-6C9D-4150-AC3F-0708E7AE453F}" srcOrd="0" destOrd="0" presId="urn:microsoft.com/office/officeart/2005/8/layout/orgChart1"/>
    <dgm:cxn modelId="{AB59C833-C549-4126-AAC1-6DE996EF8386}" srcId="{65C5E2D3-8830-4E71-8AE0-4019720DA339}" destId="{E16EBE0B-1F87-4232-B373-17C25BCAF051}" srcOrd="2" destOrd="0" parTransId="{AF7905B7-C711-45EB-9CC4-BB7CA90148DF}" sibTransId="{C82A5329-F63A-48CB-955A-B972A11AB4CD}"/>
    <dgm:cxn modelId="{89E33DF3-70CE-43AE-9638-49F5B55DBD16}" type="presOf" srcId="{E0BA3C95-94DB-4C43-80C1-AAF890F8EEB5}" destId="{591148EE-E4C5-4596-916B-5D6DCC4DECCE}" srcOrd="1" destOrd="0" presId="urn:microsoft.com/office/officeart/2005/8/layout/orgChart1"/>
    <dgm:cxn modelId="{1AD144AC-A768-4723-9499-899D59049FF9}" type="presOf" srcId="{E0BA3C95-94DB-4C43-80C1-AAF890F8EEB5}" destId="{44983323-E188-48D0-BE0D-DD994891E7D9}" srcOrd="0" destOrd="0" presId="urn:microsoft.com/office/officeart/2005/8/layout/orgChart1"/>
    <dgm:cxn modelId="{FAB21B1D-468B-4638-85DC-48B8D016D3EB}" type="presOf" srcId="{E16EBE0B-1F87-4232-B373-17C25BCAF051}" destId="{6BC40018-0A8F-431D-ABE8-B5EA84D1178A}" srcOrd="1" destOrd="0" presId="urn:microsoft.com/office/officeart/2005/8/layout/orgChart1"/>
    <dgm:cxn modelId="{9DCF70C8-D923-4C15-A33F-5DEAD487F4CF}" type="presOf" srcId="{8D05DAB4-05D5-4DC3-AD9C-9338AC1C60F3}" destId="{4EC986F3-75B0-46A8-A12B-E62C64A82105}" srcOrd="0" destOrd="0" presId="urn:microsoft.com/office/officeart/2005/8/layout/orgChart1"/>
    <dgm:cxn modelId="{CC8BCE30-5225-4254-A21C-4C53C63D411E}" srcId="{65C5E2D3-8830-4E71-8AE0-4019720DA339}" destId="{12F24CBE-6E87-4350-8E3A-B5EE920133C7}" srcOrd="1" destOrd="0" parTransId="{CF4A3F6E-DA98-4DE8-B031-A0C145236B94}" sibTransId="{C62D9229-4A6D-4840-845D-9DC130FCB152}"/>
    <dgm:cxn modelId="{8D5DF41C-ABC7-4C91-9BE9-9FF24121369C}" type="presOf" srcId="{12F24CBE-6E87-4350-8E3A-B5EE920133C7}" destId="{298EBD43-F6C7-47B2-9D62-5B347233F649}" srcOrd="1" destOrd="0" presId="urn:microsoft.com/office/officeart/2005/8/layout/orgChart1"/>
    <dgm:cxn modelId="{08732388-287F-4800-B208-7EB8ACFD056D}" type="presOf" srcId="{E16EBE0B-1F87-4232-B373-17C25BCAF051}" destId="{AA5267D8-7A40-47C7-914F-206242E617E5}" srcOrd="0" destOrd="0" presId="urn:microsoft.com/office/officeart/2005/8/layout/orgChart1"/>
    <dgm:cxn modelId="{13D7A124-0839-4567-961D-AD274A741F5B}" type="presOf" srcId="{AF7905B7-C711-45EB-9CC4-BB7CA90148DF}" destId="{1446AF47-ADB3-46E9-8C4E-C2044E0C0A2F}" srcOrd="0" destOrd="0" presId="urn:microsoft.com/office/officeart/2005/8/layout/orgChart1"/>
    <dgm:cxn modelId="{45DF0508-6625-45AC-BAD5-A23F1DF43F57}" type="presOf" srcId="{65C5E2D3-8830-4E71-8AE0-4019720DA339}" destId="{5774BB57-2638-4E77-9ED5-B4C7DD6C52B6}" srcOrd="0" destOrd="0" presId="urn:microsoft.com/office/officeart/2005/8/layout/orgChart1"/>
    <dgm:cxn modelId="{055773B0-9ACD-427A-94D8-C70F26DC6D7B}" srcId="{8D05DAB4-05D5-4DC3-AD9C-9338AC1C60F3}" destId="{65C5E2D3-8830-4E71-8AE0-4019720DA339}" srcOrd="0" destOrd="0" parTransId="{A40B2E6C-DD94-4472-BC43-54B025BE16FF}" sibTransId="{4A3D007A-AB55-46C1-898B-73F0D78333BD}"/>
    <dgm:cxn modelId="{751E6DE4-BAF0-4411-8084-D279C4016CF2}" type="presParOf" srcId="{4EC986F3-75B0-46A8-A12B-E62C64A82105}" destId="{584569A0-CB3D-4852-9C97-9F08967A5226}" srcOrd="0" destOrd="0" presId="urn:microsoft.com/office/officeart/2005/8/layout/orgChart1"/>
    <dgm:cxn modelId="{9BDF61F0-0C90-4000-BC6F-AE949B5001B4}" type="presParOf" srcId="{584569A0-CB3D-4852-9C97-9F08967A5226}" destId="{EB7E8152-6534-40AA-BB00-1C8349854587}" srcOrd="0" destOrd="0" presId="urn:microsoft.com/office/officeart/2005/8/layout/orgChart1"/>
    <dgm:cxn modelId="{B2F2F005-5DEE-468E-9399-CA61CD357579}" type="presParOf" srcId="{EB7E8152-6534-40AA-BB00-1C8349854587}" destId="{5774BB57-2638-4E77-9ED5-B4C7DD6C52B6}" srcOrd="0" destOrd="0" presId="urn:microsoft.com/office/officeart/2005/8/layout/orgChart1"/>
    <dgm:cxn modelId="{E59E48E5-8D43-451C-AB65-650EA04C3E0C}" type="presParOf" srcId="{EB7E8152-6534-40AA-BB00-1C8349854587}" destId="{8FED1845-374D-42CB-8F20-8DB37F875098}" srcOrd="1" destOrd="0" presId="urn:microsoft.com/office/officeart/2005/8/layout/orgChart1"/>
    <dgm:cxn modelId="{D213ACE9-06B8-4C72-85AA-504B97734D4C}" type="presParOf" srcId="{584569A0-CB3D-4852-9C97-9F08967A5226}" destId="{70717AAA-9696-44D4-ACF2-17E226D11A93}" srcOrd="1" destOrd="0" presId="urn:microsoft.com/office/officeart/2005/8/layout/orgChart1"/>
    <dgm:cxn modelId="{131EDDD5-A695-48AC-A7FD-DADA8B818F36}" type="presParOf" srcId="{70717AAA-9696-44D4-ACF2-17E226D11A93}" destId="{41AD0219-3586-4561-9B4A-43CC4D377F2E}" srcOrd="0" destOrd="0" presId="urn:microsoft.com/office/officeart/2005/8/layout/orgChart1"/>
    <dgm:cxn modelId="{7D57CC76-6DA2-407B-9254-EC8F9D60B369}" type="presParOf" srcId="{70717AAA-9696-44D4-ACF2-17E226D11A93}" destId="{5AD8A509-B82B-4475-871C-778787ADE596}" srcOrd="1" destOrd="0" presId="urn:microsoft.com/office/officeart/2005/8/layout/orgChart1"/>
    <dgm:cxn modelId="{A3625E81-1623-40FD-A35C-A1BDECA2136E}" type="presParOf" srcId="{5AD8A509-B82B-4475-871C-778787ADE596}" destId="{996D9AF6-FC88-44BA-BA51-B0DBF8663D02}" srcOrd="0" destOrd="0" presId="urn:microsoft.com/office/officeart/2005/8/layout/orgChart1"/>
    <dgm:cxn modelId="{10EA5195-2B49-45A1-8DB3-2EB403F4B66D}" type="presParOf" srcId="{996D9AF6-FC88-44BA-BA51-B0DBF8663D02}" destId="{44983323-E188-48D0-BE0D-DD994891E7D9}" srcOrd="0" destOrd="0" presId="urn:microsoft.com/office/officeart/2005/8/layout/orgChart1"/>
    <dgm:cxn modelId="{9960A22B-D3A6-4CF7-920D-A504F218D1C4}" type="presParOf" srcId="{996D9AF6-FC88-44BA-BA51-B0DBF8663D02}" destId="{591148EE-E4C5-4596-916B-5D6DCC4DECCE}" srcOrd="1" destOrd="0" presId="urn:microsoft.com/office/officeart/2005/8/layout/orgChart1"/>
    <dgm:cxn modelId="{CE66FD8D-394C-415F-AC6B-21136F52E0FE}" type="presParOf" srcId="{5AD8A509-B82B-4475-871C-778787ADE596}" destId="{9F4FB7DC-A9E3-4910-B7D1-952853A0DD14}" srcOrd="1" destOrd="0" presId="urn:microsoft.com/office/officeart/2005/8/layout/orgChart1"/>
    <dgm:cxn modelId="{9BEACF8F-A2AD-4BD7-A87C-90CE98B3DB2B}" type="presParOf" srcId="{5AD8A509-B82B-4475-871C-778787ADE596}" destId="{6DE2BC13-7C08-47A8-97BB-6E335359343C}" srcOrd="2" destOrd="0" presId="urn:microsoft.com/office/officeart/2005/8/layout/orgChart1"/>
    <dgm:cxn modelId="{51259C84-99BA-4348-84BA-3911B88F40A5}" type="presParOf" srcId="{70717AAA-9696-44D4-ACF2-17E226D11A93}" destId="{040EB78C-6C9D-4150-AC3F-0708E7AE453F}" srcOrd="2" destOrd="0" presId="urn:microsoft.com/office/officeart/2005/8/layout/orgChart1"/>
    <dgm:cxn modelId="{54AD4B54-DAE7-42C2-BDF8-C1594E5C43D3}" type="presParOf" srcId="{70717AAA-9696-44D4-ACF2-17E226D11A93}" destId="{BF9DC7C9-EEA0-479A-82EF-863339FE0A2F}" srcOrd="3" destOrd="0" presId="urn:microsoft.com/office/officeart/2005/8/layout/orgChart1"/>
    <dgm:cxn modelId="{1DB2AB3D-32F8-4AE3-9B7F-05620D45B591}" type="presParOf" srcId="{BF9DC7C9-EEA0-479A-82EF-863339FE0A2F}" destId="{0162A2C9-CAE1-4DD6-B023-1A404BB2BE16}" srcOrd="0" destOrd="0" presId="urn:microsoft.com/office/officeart/2005/8/layout/orgChart1"/>
    <dgm:cxn modelId="{06E296AC-B21C-45BF-A53D-8102784F7519}" type="presParOf" srcId="{0162A2C9-CAE1-4DD6-B023-1A404BB2BE16}" destId="{556894E1-A834-42D5-9DBD-D32BC87D8C7E}" srcOrd="0" destOrd="0" presId="urn:microsoft.com/office/officeart/2005/8/layout/orgChart1"/>
    <dgm:cxn modelId="{DBD44CB6-59BB-4AF5-A252-4328EC77F174}" type="presParOf" srcId="{0162A2C9-CAE1-4DD6-B023-1A404BB2BE16}" destId="{298EBD43-F6C7-47B2-9D62-5B347233F649}" srcOrd="1" destOrd="0" presId="urn:microsoft.com/office/officeart/2005/8/layout/orgChart1"/>
    <dgm:cxn modelId="{EE4BC5A9-6F81-4EEA-ACCC-B1C6DFD0AA18}" type="presParOf" srcId="{BF9DC7C9-EEA0-479A-82EF-863339FE0A2F}" destId="{7E988312-90FF-4753-95C4-DF3767E62CAF}" srcOrd="1" destOrd="0" presId="urn:microsoft.com/office/officeart/2005/8/layout/orgChart1"/>
    <dgm:cxn modelId="{8E94BE8E-97DA-415B-A72C-29FBB0D26066}" type="presParOf" srcId="{BF9DC7C9-EEA0-479A-82EF-863339FE0A2F}" destId="{C634CEBA-6D24-4E9E-834D-1378CF5831BA}" srcOrd="2" destOrd="0" presId="urn:microsoft.com/office/officeart/2005/8/layout/orgChart1"/>
    <dgm:cxn modelId="{B11B50D6-4E96-4057-B561-A99ACFF98D75}" type="presParOf" srcId="{70717AAA-9696-44D4-ACF2-17E226D11A93}" destId="{1446AF47-ADB3-46E9-8C4E-C2044E0C0A2F}" srcOrd="4" destOrd="0" presId="urn:microsoft.com/office/officeart/2005/8/layout/orgChart1"/>
    <dgm:cxn modelId="{DCB96B57-5EE6-4ED3-A07C-B9868C9C7BBE}" type="presParOf" srcId="{70717AAA-9696-44D4-ACF2-17E226D11A93}" destId="{75DB764D-0483-4204-9D21-FACADCE73746}" srcOrd="5" destOrd="0" presId="urn:microsoft.com/office/officeart/2005/8/layout/orgChart1"/>
    <dgm:cxn modelId="{A6E62AF3-B586-4F2C-B8CC-EBDE3EAB4A6A}" type="presParOf" srcId="{75DB764D-0483-4204-9D21-FACADCE73746}" destId="{D81344CB-D849-4BEE-BDFB-6C8895CE27EE}" srcOrd="0" destOrd="0" presId="urn:microsoft.com/office/officeart/2005/8/layout/orgChart1"/>
    <dgm:cxn modelId="{25D9F175-437C-42AC-82DD-BAE5EEB3E0C5}" type="presParOf" srcId="{D81344CB-D849-4BEE-BDFB-6C8895CE27EE}" destId="{AA5267D8-7A40-47C7-914F-206242E617E5}" srcOrd="0" destOrd="0" presId="urn:microsoft.com/office/officeart/2005/8/layout/orgChart1"/>
    <dgm:cxn modelId="{3B22AB6F-E752-4591-B5C1-0115F662C675}" type="presParOf" srcId="{D81344CB-D849-4BEE-BDFB-6C8895CE27EE}" destId="{6BC40018-0A8F-431D-ABE8-B5EA84D1178A}" srcOrd="1" destOrd="0" presId="urn:microsoft.com/office/officeart/2005/8/layout/orgChart1"/>
    <dgm:cxn modelId="{230AAC9C-130E-4153-AB91-6CA11A2A2926}" type="presParOf" srcId="{75DB764D-0483-4204-9D21-FACADCE73746}" destId="{049D842E-2C39-4531-A862-8C8C5F93111C}" srcOrd="1" destOrd="0" presId="urn:microsoft.com/office/officeart/2005/8/layout/orgChart1"/>
    <dgm:cxn modelId="{B612C6B0-A5B9-4443-AC1F-711B8F4ED22A}" type="presParOf" srcId="{75DB764D-0483-4204-9D21-FACADCE73746}" destId="{26D14613-FD64-40EC-89EB-810C71C7831D}" srcOrd="2" destOrd="0" presId="urn:microsoft.com/office/officeart/2005/8/layout/orgChart1"/>
    <dgm:cxn modelId="{82A4750B-DC60-4390-8AD6-2E1CBD7236D7}" type="presParOf" srcId="{584569A0-CB3D-4852-9C97-9F08967A5226}" destId="{AEAF295C-60EA-42F8-92F0-2BC3062813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5DAB4-05D5-4DC3-AD9C-9338AC1C60F3}" type="doc">
      <dgm:prSet loTypeId="urn:microsoft.com/office/officeart/2005/8/layout/orgChart1" loCatId="hierarchy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65C5E2D3-8830-4E71-8AE0-4019720DA339}">
      <dgm:prSet phldrT="[Text]" custT="1"/>
      <dgm:spPr/>
      <dgm:t>
        <a:bodyPr/>
        <a:lstStyle/>
        <a:p>
          <a:r>
            <a:rPr lang="es-ES_tradnl" sz="2000" b="1" noProof="0" dirty="0" smtClean="0"/>
            <a:t>Proyectos</a:t>
          </a:r>
          <a:r>
            <a:rPr lang="fr-FR" sz="2000" b="1" dirty="0" smtClean="0"/>
            <a:t> de </a:t>
          </a:r>
          <a:r>
            <a:rPr lang="es-ES_tradnl" sz="2000" b="1" noProof="0" dirty="0" smtClean="0"/>
            <a:t>Investigación</a:t>
          </a:r>
          <a:endParaRPr lang="es-ES_tradnl" sz="2000" b="1" noProof="0" dirty="0"/>
        </a:p>
      </dgm:t>
    </dgm:pt>
    <dgm:pt modelId="{A40B2E6C-DD94-4472-BC43-54B025BE16FF}" type="parTrans" cxnId="{055773B0-9ACD-427A-94D8-C70F26DC6D7B}">
      <dgm:prSet/>
      <dgm:spPr/>
      <dgm:t>
        <a:bodyPr/>
        <a:lstStyle/>
        <a:p>
          <a:endParaRPr lang="fr-FR"/>
        </a:p>
      </dgm:t>
    </dgm:pt>
    <dgm:pt modelId="{4A3D007A-AB55-46C1-898B-73F0D78333BD}" type="sibTrans" cxnId="{055773B0-9ACD-427A-94D8-C70F26DC6D7B}">
      <dgm:prSet/>
      <dgm:spPr/>
      <dgm:t>
        <a:bodyPr/>
        <a:lstStyle/>
        <a:p>
          <a:endParaRPr lang="fr-FR"/>
        </a:p>
      </dgm:t>
    </dgm:pt>
    <dgm:pt modelId="{E0BA3C95-94DB-4C43-80C1-AAF890F8EEB5}">
      <dgm:prSet phldrT="[Text]" custT="1"/>
      <dgm:spPr/>
      <dgm:t>
        <a:bodyPr/>
        <a:lstStyle/>
        <a:p>
          <a:r>
            <a:rPr lang="fr-FR" sz="1800" dirty="0" smtClean="0"/>
            <a:t>ERASMUS+</a:t>
          </a:r>
          <a:endParaRPr lang="fr-FR" sz="1800" dirty="0"/>
        </a:p>
      </dgm:t>
    </dgm:pt>
    <dgm:pt modelId="{56A2D3B5-DD6C-422E-9741-28D9939421B0}" type="parTrans" cxnId="{D5D67913-D4CC-4DFC-942E-87EE0050F399}">
      <dgm:prSet/>
      <dgm:spPr/>
      <dgm:t>
        <a:bodyPr/>
        <a:lstStyle/>
        <a:p>
          <a:endParaRPr lang="fr-FR"/>
        </a:p>
      </dgm:t>
    </dgm:pt>
    <dgm:pt modelId="{83077C13-C650-4942-82B8-99856FD33D0D}" type="sibTrans" cxnId="{D5D67913-D4CC-4DFC-942E-87EE0050F399}">
      <dgm:prSet/>
      <dgm:spPr/>
      <dgm:t>
        <a:bodyPr/>
        <a:lstStyle/>
        <a:p>
          <a:endParaRPr lang="fr-FR"/>
        </a:p>
      </dgm:t>
    </dgm:pt>
    <dgm:pt modelId="{12F24CBE-6E87-4350-8E3A-B5EE920133C7}">
      <dgm:prSet phldrT="[Text]" custT="1"/>
      <dgm:spPr/>
      <dgm:t>
        <a:bodyPr/>
        <a:lstStyle/>
        <a:p>
          <a:r>
            <a:rPr lang="fr-FR" sz="2000" dirty="0" smtClean="0"/>
            <a:t>H2020</a:t>
          </a:r>
          <a:endParaRPr lang="fr-FR" sz="2000" dirty="0"/>
        </a:p>
      </dgm:t>
    </dgm:pt>
    <dgm:pt modelId="{CF4A3F6E-DA98-4DE8-B031-A0C145236B94}" type="parTrans" cxnId="{CC8BCE30-5225-4254-A21C-4C53C63D411E}">
      <dgm:prSet/>
      <dgm:spPr/>
      <dgm:t>
        <a:bodyPr/>
        <a:lstStyle/>
        <a:p>
          <a:endParaRPr lang="fr-FR"/>
        </a:p>
      </dgm:t>
    </dgm:pt>
    <dgm:pt modelId="{C62D9229-4A6D-4840-845D-9DC130FCB152}" type="sibTrans" cxnId="{CC8BCE30-5225-4254-A21C-4C53C63D411E}">
      <dgm:prSet/>
      <dgm:spPr/>
      <dgm:t>
        <a:bodyPr/>
        <a:lstStyle/>
        <a:p>
          <a:endParaRPr lang="fr-FR"/>
        </a:p>
      </dgm:t>
    </dgm:pt>
    <dgm:pt modelId="{E16EBE0B-1F87-4232-B373-17C25BCAF051}">
      <dgm:prSet phldrT="[Text]" custT="1"/>
      <dgm:spPr/>
      <dgm:t>
        <a:bodyPr/>
        <a:lstStyle/>
        <a:p>
          <a:r>
            <a:rPr lang="es-ES_tradnl" sz="2000" noProof="0" dirty="0" smtClean="0"/>
            <a:t>Junta de Andalucía</a:t>
          </a:r>
          <a:endParaRPr lang="es-ES_tradnl" sz="2000" noProof="0" dirty="0"/>
        </a:p>
      </dgm:t>
    </dgm:pt>
    <dgm:pt modelId="{AF7905B7-C711-45EB-9CC4-BB7CA90148DF}" type="parTrans" cxnId="{AB59C833-C549-4126-AAC1-6DE996EF8386}">
      <dgm:prSet/>
      <dgm:spPr/>
      <dgm:t>
        <a:bodyPr/>
        <a:lstStyle/>
        <a:p>
          <a:endParaRPr lang="fr-FR"/>
        </a:p>
      </dgm:t>
    </dgm:pt>
    <dgm:pt modelId="{C82A5329-F63A-48CB-955A-B972A11AB4CD}" type="sibTrans" cxnId="{AB59C833-C549-4126-AAC1-6DE996EF8386}">
      <dgm:prSet/>
      <dgm:spPr/>
      <dgm:t>
        <a:bodyPr/>
        <a:lstStyle/>
        <a:p>
          <a:endParaRPr lang="fr-FR"/>
        </a:p>
      </dgm:t>
    </dgm:pt>
    <dgm:pt modelId="{BC5BACF8-8B25-4DB5-AD19-3BF65135B718}">
      <dgm:prSet phldrT="[Text]" custT="1"/>
      <dgm:spPr/>
      <dgm:t>
        <a:bodyPr/>
        <a:lstStyle/>
        <a:p>
          <a:r>
            <a:rPr lang="fr-FR" sz="2000" dirty="0" smtClean="0"/>
            <a:t>AECID</a:t>
          </a:r>
          <a:endParaRPr lang="fr-FR" sz="2000" dirty="0"/>
        </a:p>
      </dgm:t>
    </dgm:pt>
    <dgm:pt modelId="{ABB99D8E-8E59-4A4A-95CB-03FE4F5C5F76}" type="parTrans" cxnId="{77A2DD18-27EC-49EE-8189-3DEAF9A0345B}">
      <dgm:prSet/>
      <dgm:spPr/>
      <dgm:t>
        <a:bodyPr/>
        <a:lstStyle/>
        <a:p>
          <a:endParaRPr lang="fr-FR"/>
        </a:p>
      </dgm:t>
    </dgm:pt>
    <dgm:pt modelId="{C574E4A9-F779-45E7-9099-AD9308CFE26B}" type="sibTrans" cxnId="{77A2DD18-27EC-49EE-8189-3DEAF9A0345B}">
      <dgm:prSet/>
      <dgm:spPr/>
      <dgm:t>
        <a:bodyPr/>
        <a:lstStyle/>
        <a:p>
          <a:endParaRPr lang="fr-FR"/>
        </a:p>
      </dgm:t>
    </dgm:pt>
    <dgm:pt modelId="{8560974A-11A8-4A4D-95D2-1C3A49088647}">
      <dgm:prSet phldrT="[Text]" custT="1"/>
      <dgm:spPr/>
      <dgm:t>
        <a:bodyPr/>
        <a:lstStyle/>
        <a:p>
          <a:r>
            <a:rPr lang="fr-FR" sz="2000" dirty="0" smtClean="0"/>
            <a:t>CSIC</a:t>
          </a:r>
          <a:endParaRPr lang="fr-FR" sz="2000" dirty="0"/>
        </a:p>
      </dgm:t>
    </dgm:pt>
    <dgm:pt modelId="{F227DE57-3B4C-4516-931F-9828979AA6D9}" type="parTrans" cxnId="{D94FE89E-A177-4E6B-BCED-B77BD35800CF}">
      <dgm:prSet/>
      <dgm:spPr/>
      <dgm:t>
        <a:bodyPr/>
        <a:lstStyle/>
        <a:p>
          <a:endParaRPr lang="fr-FR"/>
        </a:p>
      </dgm:t>
    </dgm:pt>
    <dgm:pt modelId="{2530BF76-E2A3-4045-91C7-B8F8AF2B6A81}" type="sibTrans" cxnId="{D94FE89E-A177-4E6B-BCED-B77BD35800CF}">
      <dgm:prSet/>
      <dgm:spPr/>
      <dgm:t>
        <a:bodyPr/>
        <a:lstStyle/>
        <a:p>
          <a:endParaRPr lang="fr-FR"/>
        </a:p>
      </dgm:t>
    </dgm:pt>
    <dgm:pt modelId="{4EC986F3-75B0-46A8-A12B-E62C64A82105}" type="pres">
      <dgm:prSet presAssocID="{8D05DAB4-05D5-4DC3-AD9C-9338AC1C60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84569A0-CB3D-4852-9C97-9F08967A5226}" type="pres">
      <dgm:prSet presAssocID="{65C5E2D3-8830-4E71-8AE0-4019720DA339}" presName="hierRoot1" presStyleCnt="0">
        <dgm:presLayoutVars>
          <dgm:hierBranch val="init"/>
        </dgm:presLayoutVars>
      </dgm:prSet>
      <dgm:spPr/>
    </dgm:pt>
    <dgm:pt modelId="{EB7E8152-6534-40AA-BB00-1C8349854587}" type="pres">
      <dgm:prSet presAssocID="{65C5E2D3-8830-4E71-8AE0-4019720DA339}" presName="rootComposite1" presStyleCnt="0"/>
      <dgm:spPr/>
    </dgm:pt>
    <dgm:pt modelId="{5774BB57-2638-4E77-9ED5-B4C7DD6C52B6}" type="pres">
      <dgm:prSet presAssocID="{65C5E2D3-8830-4E71-8AE0-4019720DA339}" presName="rootText1" presStyleLbl="node0" presStyleIdx="0" presStyleCnt="1" custScaleX="164672" custScaleY="145058" custLinFactY="-100000" custLinFactNeighborX="5970" custLinFactNeighborY="-13528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ED1845-374D-42CB-8F20-8DB37F875098}" type="pres">
      <dgm:prSet presAssocID="{65C5E2D3-8830-4E71-8AE0-4019720DA33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70717AAA-9696-44D4-ACF2-17E226D11A93}" type="pres">
      <dgm:prSet presAssocID="{65C5E2D3-8830-4E71-8AE0-4019720DA339}" presName="hierChild2" presStyleCnt="0"/>
      <dgm:spPr/>
    </dgm:pt>
    <dgm:pt modelId="{41AD0219-3586-4561-9B4A-43CC4D377F2E}" type="pres">
      <dgm:prSet presAssocID="{56A2D3B5-DD6C-422E-9741-28D9939421B0}" presName="Name37" presStyleLbl="parChTrans1D2" presStyleIdx="0" presStyleCnt="5"/>
      <dgm:spPr/>
      <dgm:t>
        <a:bodyPr/>
        <a:lstStyle/>
        <a:p>
          <a:endParaRPr lang="fr-FR"/>
        </a:p>
      </dgm:t>
    </dgm:pt>
    <dgm:pt modelId="{5AD8A509-B82B-4475-871C-778787ADE596}" type="pres">
      <dgm:prSet presAssocID="{E0BA3C95-94DB-4C43-80C1-AAF890F8EEB5}" presName="hierRoot2" presStyleCnt="0">
        <dgm:presLayoutVars>
          <dgm:hierBranch val="init"/>
        </dgm:presLayoutVars>
      </dgm:prSet>
      <dgm:spPr/>
    </dgm:pt>
    <dgm:pt modelId="{996D9AF6-FC88-44BA-BA51-B0DBF8663D02}" type="pres">
      <dgm:prSet presAssocID="{E0BA3C95-94DB-4C43-80C1-AAF890F8EEB5}" presName="rootComposite" presStyleCnt="0"/>
      <dgm:spPr/>
    </dgm:pt>
    <dgm:pt modelId="{44983323-E188-48D0-BE0D-DD994891E7D9}" type="pres">
      <dgm:prSet presAssocID="{E0BA3C95-94DB-4C43-80C1-AAF890F8EEB5}" presName="rootText" presStyleLbl="node2" presStyleIdx="0" presStyleCnt="5" custScaleX="106875" custLinFactY="-60591" custLinFactNeighborX="1445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1148EE-E4C5-4596-916B-5D6DCC4DECCE}" type="pres">
      <dgm:prSet presAssocID="{E0BA3C95-94DB-4C43-80C1-AAF890F8EEB5}" presName="rootConnector" presStyleLbl="node2" presStyleIdx="0" presStyleCnt="5"/>
      <dgm:spPr/>
      <dgm:t>
        <a:bodyPr/>
        <a:lstStyle/>
        <a:p>
          <a:endParaRPr lang="fr-FR"/>
        </a:p>
      </dgm:t>
    </dgm:pt>
    <dgm:pt modelId="{9F4FB7DC-A9E3-4910-B7D1-952853A0DD14}" type="pres">
      <dgm:prSet presAssocID="{E0BA3C95-94DB-4C43-80C1-AAF890F8EEB5}" presName="hierChild4" presStyleCnt="0"/>
      <dgm:spPr/>
    </dgm:pt>
    <dgm:pt modelId="{6DE2BC13-7C08-47A8-97BB-6E335359343C}" type="pres">
      <dgm:prSet presAssocID="{E0BA3C95-94DB-4C43-80C1-AAF890F8EEB5}" presName="hierChild5" presStyleCnt="0"/>
      <dgm:spPr/>
    </dgm:pt>
    <dgm:pt modelId="{040EB78C-6C9D-4150-AC3F-0708E7AE453F}" type="pres">
      <dgm:prSet presAssocID="{CF4A3F6E-DA98-4DE8-B031-A0C145236B94}" presName="Name37" presStyleLbl="parChTrans1D2" presStyleIdx="1" presStyleCnt="5"/>
      <dgm:spPr/>
      <dgm:t>
        <a:bodyPr/>
        <a:lstStyle/>
        <a:p>
          <a:endParaRPr lang="fr-FR"/>
        </a:p>
      </dgm:t>
    </dgm:pt>
    <dgm:pt modelId="{BF9DC7C9-EEA0-479A-82EF-863339FE0A2F}" type="pres">
      <dgm:prSet presAssocID="{12F24CBE-6E87-4350-8E3A-B5EE920133C7}" presName="hierRoot2" presStyleCnt="0">
        <dgm:presLayoutVars>
          <dgm:hierBranch val="init"/>
        </dgm:presLayoutVars>
      </dgm:prSet>
      <dgm:spPr/>
    </dgm:pt>
    <dgm:pt modelId="{0162A2C9-CAE1-4DD6-B023-1A404BB2BE16}" type="pres">
      <dgm:prSet presAssocID="{12F24CBE-6E87-4350-8E3A-B5EE920133C7}" presName="rootComposite" presStyleCnt="0"/>
      <dgm:spPr/>
    </dgm:pt>
    <dgm:pt modelId="{556894E1-A834-42D5-9DBD-D32BC87D8C7E}" type="pres">
      <dgm:prSet presAssocID="{12F24CBE-6E87-4350-8E3A-B5EE920133C7}" presName="rootText" presStyleLbl="node2" presStyleIdx="1" presStyleCnt="5" custLinFactY="-59210" custLinFactNeighborX="1012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8EBD43-F6C7-47B2-9D62-5B347233F649}" type="pres">
      <dgm:prSet presAssocID="{12F24CBE-6E87-4350-8E3A-B5EE920133C7}" presName="rootConnector" presStyleLbl="node2" presStyleIdx="1" presStyleCnt="5"/>
      <dgm:spPr/>
      <dgm:t>
        <a:bodyPr/>
        <a:lstStyle/>
        <a:p>
          <a:endParaRPr lang="fr-FR"/>
        </a:p>
      </dgm:t>
    </dgm:pt>
    <dgm:pt modelId="{7E988312-90FF-4753-95C4-DF3767E62CAF}" type="pres">
      <dgm:prSet presAssocID="{12F24CBE-6E87-4350-8E3A-B5EE920133C7}" presName="hierChild4" presStyleCnt="0"/>
      <dgm:spPr/>
    </dgm:pt>
    <dgm:pt modelId="{C634CEBA-6D24-4E9E-834D-1378CF5831BA}" type="pres">
      <dgm:prSet presAssocID="{12F24CBE-6E87-4350-8E3A-B5EE920133C7}" presName="hierChild5" presStyleCnt="0"/>
      <dgm:spPr/>
    </dgm:pt>
    <dgm:pt modelId="{1446AF47-ADB3-46E9-8C4E-C2044E0C0A2F}" type="pres">
      <dgm:prSet presAssocID="{AF7905B7-C711-45EB-9CC4-BB7CA90148DF}" presName="Name37" presStyleLbl="parChTrans1D2" presStyleIdx="2" presStyleCnt="5"/>
      <dgm:spPr/>
      <dgm:t>
        <a:bodyPr/>
        <a:lstStyle/>
        <a:p>
          <a:endParaRPr lang="fr-FR"/>
        </a:p>
      </dgm:t>
    </dgm:pt>
    <dgm:pt modelId="{75DB764D-0483-4204-9D21-FACADCE73746}" type="pres">
      <dgm:prSet presAssocID="{E16EBE0B-1F87-4232-B373-17C25BCAF051}" presName="hierRoot2" presStyleCnt="0">
        <dgm:presLayoutVars>
          <dgm:hierBranch val="init"/>
        </dgm:presLayoutVars>
      </dgm:prSet>
      <dgm:spPr/>
    </dgm:pt>
    <dgm:pt modelId="{D81344CB-D849-4BEE-BDFB-6C8895CE27EE}" type="pres">
      <dgm:prSet presAssocID="{E16EBE0B-1F87-4232-B373-17C25BCAF051}" presName="rootComposite" presStyleCnt="0"/>
      <dgm:spPr/>
    </dgm:pt>
    <dgm:pt modelId="{AA5267D8-7A40-47C7-914F-206242E617E5}" type="pres">
      <dgm:prSet presAssocID="{E16EBE0B-1F87-4232-B373-17C25BCAF051}" presName="rootText" presStyleLbl="node2" presStyleIdx="2" presStyleCnt="5" custScaleX="120469" custScaleY="102763" custLinFactY="-60591" custLinFactNeighborX="2796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BC40018-0A8F-431D-ABE8-B5EA84D1178A}" type="pres">
      <dgm:prSet presAssocID="{E16EBE0B-1F87-4232-B373-17C25BCAF051}" presName="rootConnector" presStyleLbl="node2" presStyleIdx="2" presStyleCnt="5"/>
      <dgm:spPr/>
      <dgm:t>
        <a:bodyPr/>
        <a:lstStyle/>
        <a:p>
          <a:endParaRPr lang="fr-FR"/>
        </a:p>
      </dgm:t>
    </dgm:pt>
    <dgm:pt modelId="{049D842E-2C39-4531-A862-8C8C5F93111C}" type="pres">
      <dgm:prSet presAssocID="{E16EBE0B-1F87-4232-B373-17C25BCAF051}" presName="hierChild4" presStyleCnt="0"/>
      <dgm:spPr/>
    </dgm:pt>
    <dgm:pt modelId="{26D14613-FD64-40EC-89EB-810C71C7831D}" type="pres">
      <dgm:prSet presAssocID="{E16EBE0B-1F87-4232-B373-17C25BCAF051}" presName="hierChild5" presStyleCnt="0"/>
      <dgm:spPr/>
    </dgm:pt>
    <dgm:pt modelId="{975A87E3-3F10-407F-8E37-FD69E1CB825B}" type="pres">
      <dgm:prSet presAssocID="{ABB99D8E-8E59-4A4A-95CB-03FE4F5C5F76}" presName="Name37" presStyleLbl="parChTrans1D2" presStyleIdx="3" presStyleCnt="5"/>
      <dgm:spPr/>
      <dgm:t>
        <a:bodyPr/>
        <a:lstStyle/>
        <a:p>
          <a:endParaRPr lang="fr-FR"/>
        </a:p>
      </dgm:t>
    </dgm:pt>
    <dgm:pt modelId="{3E92A1AB-19B5-4682-ADCC-90897812C9EA}" type="pres">
      <dgm:prSet presAssocID="{BC5BACF8-8B25-4DB5-AD19-3BF65135B718}" presName="hierRoot2" presStyleCnt="0">
        <dgm:presLayoutVars>
          <dgm:hierBranch val="init"/>
        </dgm:presLayoutVars>
      </dgm:prSet>
      <dgm:spPr/>
    </dgm:pt>
    <dgm:pt modelId="{D82D5292-119A-4541-8FA9-4840895316D0}" type="pres">
      <dgm:prSet presAssocID="{BC5BACF8-8B25-4DB5-AD19-3BF65135B718}" presName="rootComposite" presStyleCnt="0"/>
      <dgm:spPr/>
    </dgm:pt>
    <dgm:pt modelId="{C2F52407-A297-46A7-9A67-DF664411ACD3}" type="pres">
      <dgm:prSet presAssocID="{BC5BACF8-8B25-4DB5-AD19-3BF65135B718}" presName="rootText" presStyleLbl="node2" presStyleIdx="3" presStyleCnt="5" custLinFactY="-60592" custLinFactNeighborX="-2582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E47EB74-0763-437C-85CE-8537689286D3}" type="pres">
      <dgm:prSet presAssocID="{BC5BACF8-8B25-4DB5-AD19-3BF65135B718}" presName="rootConnector" presStyleLbl="node2" presStyleIdx="3" presStyleCnt="5"/>
      <dgm:spPr/>
      <dgm:t>
        <a:bodyPr/>
        <a:lstStyle/>
        <a:p>
          <a:endParaRPr lang="fr-FR"/>
        </a:p>
      </dgm:t>
    </dgm:pt>
    <dgm:pt modelId="{2D379026-58A7-4A37-9517-C7B7421921EA}" type="pres">
      <dgm:prSet presAssocID="{BC5BACF8-8B25-4DB5-AD19-3BF65135B718}" presName="hierChild4" presStyleCnt="0"/>
      <dgm:spPr/>
    </dgm:pt>
    <dgm:pt modelId="{B4645995-48AA-4E81-A870-D5C735D46B5B}" type="pres">
      <dgm:prSet presAssocID="{BC5BACF8-8B25-4DB5-AD19-3BF65135B718}" presName="hierChild5" presStyleCnt="0"/>
      <dgm:spPr/>
    </dgm:pt>
    <dgm:pt modelId="{E157D310-32F8-4A1F-8C86-413A56E7607B}" type="pres">
      <dgm:prSet presAssocID="{F227DE57-3B4C-4516-931F-9828979AA6D9}" presName="Name37" presStyleLbl="parChTrans1D2" presStyleIdx="4" presStyleCnt="5"/>
      <dgm:spPr/>
      <dgm:t>
        <a:bodyPr/>
        <a:lstStyle/>
        <a:p>
          <a:endParaRPr lang="fr-FR"/>
        </a:p>
      </dgm:t>
    </dgm:pt>
    <dgm:pt modelId="{EA8B3E67-29BA-4EF0-B2CA-5572CBC3B7B3}" type="pres">
      <dgm:prSet presAssocID="{8560974A-11A8-4A4D-95D2-1C3A49088647}" presName="hierRoot2" presStyleCnt="0">
        <dgm:presLayoutVars>
          <dgm:hierBranch val="init"/>
        </dgm:presLayoutVars>
      </dgm:prSet>
      <dgm:spPr/>
    </dgm:pt>
    <dgm:pt modelId="{382B1604-8083-40B2-A2FB-4BE17D9ACBB1}" type="pres">
      <dgm:prSet presAssocID="{8560974A-11A8-4A4D-95D2-1C3A49088647}" presName="rootComposite" presStyleCnt="0"/>
      <dgm:spPr/>
    </dgm:pt>
    <dgm:pt modelId="{570298FF-BF76-4826-BDCF-2FCF0A987AA9}" type="pres">
      <dgm:prSet presAssocID="{8560974A-11A8-4A4D-95D2-1C3A49088647}" presName="rootText" presStyleLbl="node2" presStyleIdx="4" presStyleCnt="5" custLinFactY="-60591" custLinFactNeighborX="-10936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57CD48-3757-4EAD-9A1C-10244FD6AA30}" type="pres">
      <dgm:prSet presAssocID="{8560974A-11A8-4A4D-95D2-1C3A49088647}" presName="rootConnector" presStyleLbl="node2" presStyleIdx="4" presStyleCnt="5"/>
      <dgm:spPr/>
      <dgm:t>
        <a:bodyPr/>
        <a:lstStyle/>
        <a:p>
          <a:endParaRPr lang="fr-FR"/>
        </a:p>
      </dgm:t>
    </dgm:pt>
    <dgm:pt modelId="{3C4E3221-E663-42CB-B25F-2B84A41B1809}" type="pres">
      <dgm:prSet presAssocID="{8560974A-11A8-4A4D-95D2-1C3A49088647}" presName="hierChild4" presStyleCnt="0"/>
      <dgm:spPr/>
    </dgm:pt>
    <dgm:pt modelId="{7F4F31FD-9B2C-4C3A-97D1-43AD0FC706F7}" type="pres">
      <dgm:prSet presAssocID="{8560974A-11A8-4A4D-95D2-1C3A49088647}" presName="hierChild5" presStyleCnt="0"/>
      <dgm:spPr/>
    </dgm:pt>
    <dgm:pt modelId="{AEAF295C-60EA-42F8-92F0-2BC3062813D0}" type="pres">
      <dgm:prSet presAssocID="{65C5E2D3-8830-4E71-8AE0-4019720DA339}" presName="hierChild3" presStyleCnt="0"/>
      <dgm:spPr/>
    </dgm:pt>
  </dgm:ptLst>
  <dgm:cxnLst>
    <dgm:cxn modelId="{DF307735-86D4-4270-B930-84F54FCFDACC}" type="presOf" srcId="{65C5E2D3-8830-4E71-8AE0-4019720DA339}" destId="{5774BB57-2638-4E77-9ED5-B4C7DD6C52B6}" srcOrd="0" destOrd="0" presId="urn:microsoft.com/office/officeart/2005/8/layout/orgChart1"/>
    <dgm:cxn modelId="{3EB03894-6EDF-4B38-A422-FAAEDBA68855}" type="presOf" srcId="{CF4A3F6E-DA98-4DE8-B031-A0C145236B94}" destId="{040EB78C-6C9D-4150-AC3F-0708E7AE453F}" srcOrd="0" destOrd="0" presId="urn:microsoft.com/office/officeart/2005/8/layout/orgChart1"/>
    <dgm:cxn modelId="{6DABF7E5-6738-40BF-82B1-1469F2139147}" type="presOf" srcId="{ABB99D8E-8E59-4A4A-95CB-03FE4F5C5F76}" destId="{975A87E3-3F10-407F-8E37-FD69E1CB825B}" srcOrd="0" destOrd="0" presId="urn:microsoft.com/office/officeart/2005/8/layout/orgChart1"/>
    <dgm:cxn modelId="{FE8FAC69-2636-4F93-BCBE-00BE57F408C2}" type="presOf" srcId="{8560974A-11A8-4A4D-95D2-1C3A49088647}" destId="{F457CD48-3757-4EAD-9A1C-10244FD6AA30}" srcOrd="1" destOrd="0" presId="urn:microsoft.com/office/officeart/2005/8/layout/orgChart1"/>
    <dgm:cxn modelId="{77A2DD18-27EC-49EE-8189-3DEAF9A0345B}" srcId="{65C5E2D3-8830-4E71-8AE0-4019720DA339}" destId="{BC5BACF8-8B25-4DB5-AD19-3BF65135B718}" srcOrd="3" destOrd="0" parTransId="{ABB99D8E-8E59-4A4A-95CB-03FE4F5C5F76}" sibTransId="{C574E4A9-F779-45E7-9099-AD9308CFE26B}"/>
    <dgm:cxn modelId="{C0CDEB66-18B7-4594-B137-447DB8E45971}" type="presOf" srcId="{BC5BACF8-8B25-4DB5-AD19-3BF65135B718}" destId="{C2F52407-A297-46A7-9A67-DF664411ACD3}" srcOrd="0" destOrd="0" presId="urn:microsoft.com/office/officeart/2005/8/layout/orgChart1"/>
    <dgm:cxn modelId="{56A781CA-7907-49EF-BDD3-93BC3805F2E5}" type="presOf" srcId="{E16EBE0B-1F87-4232-B373-17C25BCAF051}" destId="{AA5267D8-7A40-47C7-914F-206242E617E5}" srcOrd="0" destOrd="0" presId="urn:microsoft.com/office/officeart/2005/8/layout/orgChart1"/>
    <dgm:cxn modelId="{AB59C833-C549-4126-AAC1-6DE996EF8386}" srcId="{65C5E2D3-8830-4E71-8AE0-4019720DA339}" destId="{E16EBE0B-1F87-4232-B373-17C25BCAF051}" srcOrd="2" destOrd="0" parTransId="{AF7905B7-C711-45EB-9CC4-BB7CA90148DF}" sibTransId="{C82A5329-F63A-48CB-955A-B972A11AB4CD}"/>
    <dgm:cxn modelId="{D94FE89E-A177-4E6B-BCED-B77BD35800CF}" srcId="{65C5E2D3-8830-4E71-8AE0-4019720DA339}" destId="{8560974A-11A8-4A4D-95D2-1C3A49088647}" srcOrd="4" destOrd="0" parTransId="{F227DE57-3B4C-4516-931F-9828979AA6D9}" sibTransId="{2530BF76-E2A3-4045-91C7-B8F8AF2B6A81}"/>
    <dgm:cxn modelId="{F5C5FFFD-5DD4-4667-9BDB-1B4962BB7AE0}" type="presOf" srcId="{E0BA3C95-94DB-4C43-80C1-AAF890F8EEB5}" destId="{591148EE-E4C5-4596-916B-5D6DCC4DECCE}" srcOrd="1" destOrd="0" presId="urn:microsoft.com/office/officeart/2005/8/layout/orgChart1"/>
    <dgm:cxn modelId="{D5D67913-D4CC-4DFC-942E-87EE0050F399}" srcId="{65C5E2D3-8830-4E71-8AE0-4019720DA339}" destId="{E0BA3C95-94DB-4C43-80C1-AAF890F8EEB5}" srcOrd="0" destOrd="0" parTransId="{56A2D3B5-DD6C-422E-9741-28D9939421B0}" sibTransId="{83077C13-C650-4942-82B8-99856FD33D0D}"/>
    <dgm:cxn modelId="{DB5A32BA-36B4-4C4E-8665-EF5038EA9DE3}" type="presOf" srcId="{12F24CBE-6E87-4350-8E3A-B5EE920133C7}" destId="{556894E1-A834-42D5-9DBD-D32BC87D8C7E}" srcOrd="0" destOrd="0" presId="urn:microsoft.com/office/officeart/2005/8/layout/orgChart1"/>
    <dgm:cxn modelId="{D65BB638-524F-41FD-BB0B-38C71783F24E}" type="presOf" srcId="{F227DE57-3B4C-4516-931F-9828979AA6D9}" destId="{E157D310-32F8-4A1F-8C86-413A56E7607B}" srcOrd="0" destOrd="0" presId="urn:microsoft.com/office/officeart/2005/8/layout/orgChart1"/>
    <dgm:cxn modelId="{628C982E-A077-4979-B678-C9A7DB8DACAB}" type="presOf" srcId="{56A2D3B5-DD6C-422E-9741-28D9939421B0}" destId="{41AD0219-3586-4561-9B4A-43CC4D377F2E}" srcOrd="0" destOrd="0" presId="urn:microsoft.com/office/officeart/2005/8/layout/orgChart1"/>
    <dgm:cxn modelId="{69B11724-CDB8-4AF6-BFD9-6AC070E11304}" type="presOf" srcId="{E0BA3C95-94DB-4C43-80C1-AAF890F8EEB5}" destId="{44983323-E188-48D0-BE0D-DD994891E7D9}" srcOrd="0" destOrd="0" presId="urn:microsoft.com/office/officeart/2005/8/layout/orgChart1"/>
    <dgm:cxn modelId="{C19BBACB-BC6A-4E69-894B-9C6DB0CB981D}" type="presOf" srcId="{65C5E2D3-8830-4E71-8AE0-4019720DA339}" destId="{8FED1845-374D-42CB-8F20-8DB37F875098}" srcOrd="1" destOrd="0" presId="urn:microsoft.com/office/officeart/2005/8/layout/orgChart1"/>
    <dgm:cxn modelId="{F15949D5-DCD1-4EAE-AD0E-AE4E4ED511CA}" type="presOf" srcId="{8560974A-11A8-4A4D-95D2-1C3A49088647}" destId="{570298FF-BF76-4826-BDCF-2FCF0A987AA9}" srcOrd="0" destOrd="0" presId="urn:microsoft.com/office/officeart/2005/8/layout/orgChart1"/>
    <dgm:cxn modelId="{AC0CB81C-FDD1-4DCD-98E4-7CC5C28986F0}" type="presOf" srcId="{BC5BACF8-8B25-4DB5-AD19-3BF65135B718}" destId="{3E47EB74-0763-437C-85CE-8537689286D3}" srcOrd="1" destOrd="0" presId="urn:microsoft.com/office/officeart/2005/8/layout/orgChart1"/>
    <dgm:cxn modelId="{8F042522-56D3-494B-937B-4D1D2A73F8DC}" type="presOf" srcId="{E16EBE0B-1F87-4232-B373-17C25BCAF051}" destId="{6BC40018-0A8F-431D-ABE8-B5EA84D1178A}" srcOrd="1" destOrd="0" presId="urn:microsoft.com/office/officeart/2005/8/layout/orgChart1"/>
    <dgm:cxn modelId="{055773B0-9ACD-427A-94D8-C70F26DC6D7B}" srcId="{8D05DAB4-05D5-4DC3-AD9C-9338AC1C60F3}" destId="{65C5E2D3-8830-4E71-8AE0-4019720DA339}" srcOrd="0" destOrd="0" parTransId="{A40B2E6C-DD94-4472-BC43-54B025BE16FF}" sibTransId="{4A3D007A-AB55-46C1-898B-73F0D78333BD}"/>
    <dgm:cxn modelId="{80DF5AF2-B25E-47F0-A9AD-1DC0CF5CA683}" type="presOf" srcId="{AF7905B7-C711-45EB-9CC4-BB7CA90148DF}" destId="{1446AF47-ADB3-46E9-8C4E-C2044E0C0A2F}" srcOrd="0" destOrd="0" presId="urn:microsoft.com/office/officeart/2005/8/layout/orgChart1"/>
    <dgm:cxn modelId="{93320A77-AB39-4435-9447-3EC736188319}" type="presOf" srcId="{12F24CBE-6E87-4350-8E3A-B5EE920133C7}" destId="{298EBD43-F6C7-47B2-9D62-5B347233F649}" srcOrd="1" destOrd="0" presId="urn:microsoft.com/office/officeart/2005/8/layout/orgChart1"/>
    <dgm:cxn modelId="{CC8BCE30-5225-4254-A21C-4C53C63D411E}" srcId="{65C5E2D3-8830-4E71-8AE0-4019720DA339}" destId="{12F24CBE-6E87-4350-8E3A-B5EE920133C7}" srcOrd="1" destOrd="0" parTransId="{CF4A3F6E-DA98-4DE8-B031-A0C145236B94}" sibTransId="{C62D9229-4A6D-4840-845D-9DC130FCB152}"/>
    <dgm:cxn modelId="{87812276-37B9-44AE-A8CB-CBFB0682AC5F}" type="presOf" srcId="{8D05DAB4-05D5-4DC3-AD9C-9338AC1C60F3}" destId="{4EC986F3-75B0-46A8-A12B-E62C64A82105}" srcOrd="0" destOrd="0" presId="urn:microsoft.com/office/officeart/2005/8/layout/orgChart1"/>
    <dgm:cxn modelId="{61B43FD5-8ACB-4F1D-BE8E-050427F80F24}" type="presParOf" srcId="{4EC986F3-75B0-46A8-A12B-E62C64A82105}" destId="{584569A0-CB3D-4852-9C97-9F08967A5226}" srcOrd="0" destOrd="0" presId="urn:microsoft.com/office/officeart/2005/8/layout/orgChart1"/>
    <dgm:cxn modelId="{B0D48CFD-F52E-48BC-92CC-B44F1DD8B4F9}" type="presParOf" srcId="{584569A0-CB3D-4852-9C97-9F08967A5226}" destId="{EB7E8152-6534-40AA-BB00-1C8349854587}" srcOrd="0" destOrd="0" presId="urn:microsoft.com/office/officeart/2005/8/layout/orgChart1"/>
    <dgm:cxn modelId="{F53C0675-A770-4685-9E2C-ED77080D7A85}" type="presParOf" srcId="{EB7E8152-6534-40AA-BB00-1C8349854587}" destId="{5774BB57-2638-4E77-9ED5-B4C7DD6C52B6}" srcOrd="0" destOrd="0" presId="urn:microsoft.com/office/officeart/2005/8/layout/orgChart1"/>
    <dgm:cxn modelId="{5C3881BD-38F9-44B9-9813-BF560C7AD179}" type="presParOf" srcId="{EB7E8152-6534-40AA-BB00-1C8349854587}" destId="{8FED1845-374D-42CB-8F20-8DB37F875098}" srcOrd="1" destOrd="0" presId="urn:microsoft.com/office/officeart/2005/8/layout/orgChart1"/>
    <dgm:cxn modelId="{A2B0F01C-ADE7-439D-95CE-12DF96B51D21}" type="presParOf" srcId="{584569A0-CB3D-4852-9C97-9F08967A5226}" destId="{70717AAA-9696-44D4-ACF2-17E226D11A93}" srcOrd="1" destOrd="0" presId="urn:microsoft.com/office/officeart/2005/8/layout/orgChart1"/>
    <dgm:cxn modelId="{AD7CD40D-C308-40C9-98FB-3BC221FC47F3}" type="presParOf" srcId="{70717AAA-9696-44D4-ACF2-17E226D11A93}" destId="{41AD0219-3586-4561-9B4A-43CC4D377F2E}" srcOrd="0" destOrd="0" presId="urn:microsoft.com/office/officeart/2005/8/layout/orgChart1"/>
    <dgm:cxn modelId="{BFE08481-FD2F-4EF2-81FF-9DE4412C1C21}" type="presParOf" srcId="{70717AAA-9696-44D4-ACF2-17E226D11A93}" destId="{5AD8A509-B82B-4475-871C-778787ADE596}" srcOrd="1" destOrd="0" presId="urn:microsoft.com/office/officeart/2005/8/layout/orgChart1"/>
    <dgm:cxn modelId="{5A4ACED3-11F8-4DCA-986A-C0BF45FECF82}" type="presParOf" srcId="{5AD8A509-B82B-4475-871C-778787ADE596}" destId="{996D9AF6-FC88-44BA-BA51-B0DBF8663D02}" srcOrd="0" destOrd="0" presId="urn:microsoft.com/office/officeart/2005/8/layout/orgChart1"/>
    <dgm:cxn modelId="{AED426AE-3F6B-442E-9AAF-838BF6372784}" type="presParOf" srcId="{996D9AF6-FC88-44BA-BA51-B0DBF8663D02}" destId="{44983323-E188-48D0-BE0D-DD994891E7D9}" srcOrd="0" destOrd="0" presId="urn:microsoft.com/office/officeart/2005/8/layout/orgChart1"/>
    <dgm:cxn modelId="{DAF912EB-7F35-4779-A45F-3FC692FA0DA6}" type="presParOf" srcId="{996D9AF6-FC88-44BA-BA51-B0DBF8663D02}" destId="{591148EE-E4C5-4596-916B-5D6DCC4DECCE}" srcOrd="1" destOrd="0" presId="urn:microsoft.com/office/officeart/2005/8/layout/orgChart1"/>
    <dgm:cxn modelId="{8679D85E-B6AA-40A9-9BAE-386830BA2706}" type="presParOf" srcId="{5AD8A509-B82B-4475-871C-778787ADE596}" destId="{9F4FB7DC-A9E3-4910-B7D1-952853A0DD14}" srcOrd="1" destOrd="0" presId="urn:microsoft.com/office/officeart/2005/8/layout/orgChart1"/>
    <dgm:cxn modelId="{E461940A-A9AE-40E1-BC32-A7CD5E152DE6}" type="presParOf" srcId="{5AD8A509-B82B-4475-871C-778787ADE596}" destId="{6DE2BC13-7C08-47A8-97BB-6E335359343C}" srcOrd="2" destOrd="0" presId="urn:microsoft.com/office/officeart/2005/8/layout/orgChart1"/>
    <dgm:cxn modelId="{7D342270-9221-4D31-982C-AF4AF89B5877}" type="presParOf" srcId="{70717AAA-9696-44D4-ACF2-17E226D11A93}" destId="{040EB78C-6C9D-4150-AC3F-0708E7AE453F}" srcOrd="2" destOrd="0" presId="urn:microsoft.com/office/officeart/2005/8/layout/orgChart1"/>
    <dgm:cxn modelId="{A0479FDA-1448-44E6-8463-996C45EA7A20}" type="presParOf" srcId="{70717AAA-9696-44D4-ACF2-17E226D11A93}" destId="{BF9DC7C9-EEA0-479A-82EF-863339FE0A2F}" srcOrd="3" destOrd="0" presId="urn:microsoft.com/office/officeart/2005/8/layout/orgChart1"/>
    <dgm:cxn modelId="{3C989E0C-FB1A-4390-B85D-C93EA9260D31}" type="presParOf" srcId="{BF9DC7C9-EEA0-479A-82EF-863339FE0A2F}" destId="{0162A2C9-CAE1-4DD6-B023-1A404BB2BE16}" srcOrd="0" destOrd="0" presId="urn:microsoft.com/office/officeart/2005/8/layout/orgChart1"/>
    <dgm:cxn modelId="{B36F854D-1A62-4A2C-9593-55975AD6D0BB}" type="presParOf" srcId="{0162A2C9-CAE1-4DD6-B023-1A404BB2BE16}" destId="{556894E1-A834-42D5-9DBD-D32BC87D8C7E}" srcOrd="0" destOrd="0" presId="urn:microsoft.com/office/officeart/2005/8/layout/orgChart1"/>
    <dgm:cxn modelId="{178431C4-D6B7-4B4E-8297-31BBCF285682}" type="presParOf" srcId="{0162A2C9-CAE1-4DD6-B023-1A404BB2BE16}" destId="{298EBD43-F6C7-47B2-9D62-5B347233F649}" srcOrd="1" destOrd="0" presId="urn:microsoft.com/office/officeart/2005/8/layout/orgChart1"/>
    <dgm:cxn modelId="{A2011A63-C7FC-4F2F-B400-A89A18A363CF}" type="presParOf" srcId="{BF9DC7C9-EEA0-479A-82EF-863339FE0A2F}" destId="{7E988312-90FF-4753-95C4-DF3767E62CAF}" srcOrd="1" destOrd="0" presId="urn:microsoft.com/office/officeart/2005/8/layout/orgChart1"/>
    <dgm:cxn modelId="{597A5EB7-E55D-49F2-B2CD-2D5DB1562C51}" type="presParOf" srcId="{BF9DC7C9-EEA0-479A-82EF-863339FE0A2F}" destId="{C634CEBA-6D24-4E9E-834D-1378CF5831BA}" srcOrd="2" destOrd="0" presId="urn:microsoft.com/office/officeart/2005/8/layout/orgChart1"/>
    <dgm:cxn modelId="{83FB5D57-69FE-4B36-9A29-52946481475F}" type="presParOf" srcId="{70717AAA-9696-44D4-ACF2-17E226D11A93}" destId="{1446AF47-ADB3-46E9-8C4E-C2044E0C0A2F}" srcOrd="4" destOrd="0" presId="urn:microsoft.com/office/officeart/2005/8/layout/orgChart1"/>
    <dgm:cxn modelId="{5B10FB7E-6196-4B50-9378-A16E419AEF02}" type="presParOf" srcId="{70717AAA-9696-44D4-ACF2-17E226D11A93}" destId="{75DB764D-0483-4204-9D21-FACADCE73746}" srcOrd="5" destOrd="0" presId="urn:microsoft.com/office/officeart/2005/8/layout/orgChart1"/>
    <dgm:cxn modelId="{A28E53CC-D135-4CE8-B9FB-583339895034}" type="presParOf" srcId="{75DB764D-0483-4204-9D21-FACADCE73746}" destId="{D81344CB-D849-4BEE-BDFB-6C8895CE27EE}" srcOrd="0" destOrd="0" presId="urn:microsoft.com/office/officeart/2005/8/layout/orgChart1"/>
    <dgm:cxn modelId="{06B69D8F-61B4-4434-B659-828172A5EAE9}" type="presParOf" srcId="{D81344CB-D849-4BEE-BDFB-6C8895CE27EE}" destId="{AA5267D8-7A40-47C7-914F-206242E617E5}" srcOrd="0" destOrd="0" presId="urn:microsoft.com/office/officeart/2005/8/layout/orgChart1"/>
    <dgm:cxn modelId="{CFE0E74B-53E5-4D9A-94D2-791064E72E6F}" type="presParOf" srcId="{D81344CB-D849-4BEE-BDFB-6C8895CE27EE}" destId="{6BC40018-0A8F-431D-ABE8-B5EA84D1178A}" srcOrd="1" destOrd="0" presId="urn:microsoft.com/office/officeart/2005/8/layout/orgChart1"/>
    <dgm:cxn modelId="{3020E423-3502-4C9C-BC15-0765FD796428}" type="presParOf" srcId="{75DB764D-0483-4204-9D21-FACADCE73746}" destId="{049D842E-2C39-4531-A862-8C8C5F93111C}" srcOrd="1" destOrd="0" presId="urn:microsoft.com/office/officeart/2005/8/layout/orgChart1"/>
    <dgm:cxn modelId="{FECC8372-98C6-4D1F-8705-07E00E32A6F7}" type="presParOf" srcId="{75DB764D-0483-4204-9D21-FACADCE73746}" destId="{26D14613-FD64-40EC-89EB-810C71C7831D}" srcOrd="2" destOrd="0" presId="urn:microsoft.com/office/officeart/2005/8/layout/orgChart1"/>
    <dgm:cxn modelId="{D8283BA2-F0D7-4C73-BB5F-3CE9B4542EC2}" type="presParOf" srcId="{70717AAA-9696-44D4-ACF2-17E226D11A93}" destId="{975A87E3-3F10-407F-8E37-FD69E1CB825B}" srcOrd="6" destOrd="0" presId="urn:microsoft.com/office/officeart/2005/8/layout/orgChart1"/>
    <dgm:cxn modelId="{976D4428-C64C-43DA-89B8-41FA82155057}" type="presParOf" srcId="{70717AAA-9696-44D4-ACF2-17E226D11A93}" destId="{3E92A1AB-19B5-4682-ADCC-90897812C9EA}" srcOrd="7" destOrd="0" presId="urn:microsoft.com/office/officeart/2005/8/layout/orgChart1"/>
    <dgm:cxn modelId="{E06F7898-9D7F-4079-83BB-6359C338E0D5}" type="presParOf" srcId="{3E92A1AB-19B5-4682-ADCC-90897812C9EA}" destId="{D82D5292-119A-4541-8FA9-4840895316D0}" srcOrd="0" destOrd="0" presId="urn:microsoft.com/office/officeart/2005/8/layout/orgChart1"/>
    <dgm:cxn modelId="{049C9C40-A91C-4B03-872A-520DA5E8ECBD}" type="presParOf" srcId="{D82D5292-119A-4541-8FA9-4840895316D0}" destId="{C2F52407-A297-46A7-9A67-DF664411ACD3}" srcOrd="0" destOrd="0" presId="urn:microsoft.com/office/officeart/2005/8/layout/orgChart1"/>
    <dgm:cxn modelId="{FE8E9832-712B-454E-9094-D0B3377CBDBB}" type="presParOf" srcId="{D82D5292-119A-4541-8FA9-4840895316D0}" destId="{3E47EB74-0763-437C-85CE-8537689286D3}" srcOrd="1" destOrd="0" presId="urn:microsoft.com/office/officeart/2005/8/layout/orgChart1"/>
    <dgm:cxn modelId="{21952908-FDD3-42AE-BF1A-A8A7B39321BA}" type="presParOf" srcId="{3E92A1AB-19B5-4682-ADCC-90897812C9EA}" destId="{2D379026-58A7-4A37-9517-C7B7421921EA}" srcOrd="1" destOrd="0" presId="urn:microsoft.com/office/officeart/2005/8/layout/orgChart1"/>
    <dgm:cxn modelId="{DEC3DC35-9DD4-4CBE-81EC-D27B8D8A861B}" type="presParOf" srcId="{3E92A1AB-19B5-4682-ADCC-90897812C9EA}" destId="{B4645995-48AA-4E81-A870-D5C735D46B5B}" srcOrd="2" destOrd="0" presId="urn:microsoft.com/office/officeart/2005/8/layout/orgChart1"/>
    <dgm:cxn modelId="{B9C3B736-F14B-45CD-9DB5-3D78228CB116}" type="presParOf" srcId="{70717AAA-9696-44D4-ACF2-17E226D11A93}" destId="{E157D310-32F8-4A1F-8C86-413A56E7607B}" srcOrd="8" destOrd="0" presId="urn:microsoft.com/office/officeart/2005/8/layout/orgChart1"/>
    <dgm:cxn modelId="{BA317A08-6A5A-485E-9876-3B56317DAAFA}" type="presParOf" srcId="{70717AAA-9696-44D4-ACF2-17E226D11A93}" destId="{EA8B3E67-29BA-4EF0-B2CA-5572CBC3B7B3}" srcOrd="9" destOrd="0" presId="urn:microsoft.com/office/officeart/2005/8/layout/orgChart1"/>
    <dgm:cxn modelId="{068B5783-6AC3-467D-A34E-A39C0E0DDD4B}" type="presParOf" srcId="{EA8B3E67-29BA-4EF0-B2CA-5572CBC3B7B3}" destId="{382B1604-8083-40B2-A2FB-4BE17D9ACBB1}" srcOrd="0" destOrd="0" presId="urn:microsoft.com/office/officeart/2005/8/layout/orgChart1"/>
    <dgm:cxn modelId="{09C5D6DD-CF2C-4B54-BF55-C5DE7B5B411F}" type="presParOf" srcId="{382B1604-8083-40B2-A2FB-4BE17D9ACBB1}" destId="{570298FF-BF76-4826-BDCF-2FCF0A987AA9}" srcOrd="0" destOrd="0" presId="urn:microsoft.com/office/officeart/2005/8/layout/orgChart1"/>
    <dgm:cxn modelId="{124F2C44-28B0-402F-8EF5-1961169FD7C0}" type="presParOf" srcId="{382B1604-8083-40B2-A2FB-4BE17D9ACBB1}" destId="{F457CD48-3757-4EAD-9A1C-10244FD6AA30}" srcOrd="1" destOrd="0" presId="urn:microsoft.com/office/officeart/2005/8/layout/orgChart1"/>
    <dgm:cxn modelId="{28D48C38-CD45-45E1-BEF8-D26F9CB8DDF9}" type="presParOf" srcId="{EA8B3E67-29BA-4EF0-B2CA-5572CBC3B7B3}" destId="{3C4E3221-E663-42CB-B25F-2B84A41B1809}" srcOrd="1" destOrd="0" presId="urn:microsoft.com/office/officeart/2005/8/layout/orgChart1"/>
    <dgm:cxn modelId="{6828FDEE-9731-440E-80BA-0FA8CA69B877}" type="presParOf" srcId="{EA8B3E67-29BA-4EF0-B2CA-5572CBC3B7B3}" destId="{7F4F31FD-9B2C-4C3A-97D1-43AD0FC706F7}" srcOrd="2" destOrd="0" presId="urn:microsoft.com/office/officeart/2005/8/layout/orgChart1"/>
    <dgm:cxn modelId="{2EFF81B7-B587-4ABB-A13E-794821C34A27}" type="presParOf" srcId="{584569A0-CB3D-4852-9C97-9F08967A5226}" destId="{AEAF295C-60EA-42F8-92F0-2BC3062813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6AF47-ADB3-46E9-8C4E-C2044E0C0A2F}">
      <dsp:nvSpPr>
        <dsp:cNvPr id="0" name=""/>
        <dsp:cNvSpPr/>
      </dsp:nvSpPr>
      <dsp:spPr>
        <a:xfrm>
          <a:off x="3325932" y="850181"/>
          <a:ext cx="2395381" cy="499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901"/>
              </a:lnTo>
              <a:lnTo>
                <a:pt x="2395381" y="302901"/>
              </a:lnTo>
              <a:lnTo>
                <a:pt x="2395381" y="49979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EB78C-6C9D-4150-AC3F-0708E7AE453F}">
      <dsp:nvSpPr>
        <dsp:cNvPr id="0" name=""/>
        <dsp:cNvSpPr/>
      </dsp:nvSpPr>
      <dsp:spPr>
        <a:xfrm>
          <a:off x="3280212" y="850181"/>
          <a:ext cx="91440" cy="499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901"/>
              </a:lnTo>
              <a:lnTo>
                <a:pt x="62118" y="302901"/>
              </a:lnTo>
              <a:lnTo>
                <a:pt x="62118" y="49979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D0219-3586-4561-9B4A-43CC4D377F2E}">
      <dsp:nvSpPr>
        <dsp:cNvPr id="0" name=""/>
        <dsp:cNvSpPr/>
      </dsp:nvSpPr>
      <dsp:spPr>
        <a:xfrm>
          <a:off x="1062406" y="850181"/>
          <a:ext cx="2263526" cy="499797"/>
        </a:xfrm>
        <a:custGeom>
          <a:avLst/>
          <a:gdLst/>
          <a:ahLst/>
          <a:cxnLst/>
          <a:rect l="0" t="0" r="0" b="0"/>
          <a:pathLst>
            <a:path>
              <a:moveTo>
                <a:pt x="2263526" y="0"/>
              </a:moveTo>
              <a:lnTo>
                <a:pt x="2263526" y="302901"/>
              </a:lnTo>
              <a:lnTo>
                <a:pt x="0" y="302901"/>
              </a:lnTo>
              <a:lnTo>
                <a:pt x="0" y="49979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4BB57-2638-4E77-9ED5-B4C7DD6C52B6}">
      <dsp:nvSpPr>
        <dsp:cNvPr id="0" name=""/>
        <dsp:cNvSpPr/>
      </dsp:nvSpPr>
      <dsp:spPr>
        <a:xfrm>
          <a:off x="2320684" y="187682"/>
          <a:ext cx="2010496" cy="6624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noProof="0" dirty="0" smtClean="0"/>
            <a:t>Estudiantes</a:t>
          </a:r>
          <a:endParaRPr lang="es-ES_tradnl" sz="2000" b="1" kern="1200" noProof="0" dirty="0"/>
        </a:p>
      </dsp:txBody>
      <dsp:txXfrm>
        <a:off x="2320684" y="187682"/>
        <a:ext cx="2010496" cy="662498"/>
      </dsp:txXfrm>
    </dsp:sp>
    <dsp:sp modelId="{44983323-E188-48D0-BE0D-DD994891E7D9}">
      <dsp:nvSpPr>
        <dsp:cNvPr id="0" name=""/>
        <dsp:cNvSpPr/>
      </dsp:nvSpPr>
      <dsp:spPr>
        <a:xfrm>
          <a:off x="57739" y="1349978"/>
          <a:ext cx="2009333" cy="687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ERASMUS</a:t>
          </a:r>
          <a:r>
            <a:rPr lang="fr-FR" sz="2000" kern="1200" dirty="0" smtClean="0"/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PFS&amp;PRD</a:t>
          </a:r>
          <a:endParaRPr lang="fr-FR" sz="2000" kern="1200" dirty="0"/>
        </a:p>
      </dsp:txBody>
      <dsp:txXfrm>
        <a:off x="57739" y="1349978"/>
        <a:ext cx="2009333" cy="687017"/>
      </dsp:txXfrm>
    </dsp:sp>
    <dsp:sp modelId="{556894E1-A834-42D5-9DBD-D32BC87D8C7E}">
      <dsp:nvSpPr>
        <dsp:cNvPr id="0" name=""/>
        <dsp:cNvSpPr/>
      </dsp:nvSpPr>
      <dsp:spPr>
        <a:xfrm>
          <a:off x="2343383" y="1349978"/>
          <a:ext cx="1997894" cy="800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noProof="0" dirty="0" smtClean="0"/>
            <a:t>Plan Propio</a:t>
          </a:r>
          <a:endParaRPr lang="es-ES_tradnl" sz="2000" kern="1200" noProof="0" dirty="0"/>
        </a:p>
      </dsp:txBody>
      <dsp:txXfrm>
        <a:off x="2343383" y="1349978"/>
        <a:ext cx="1997894" cy="800054"/>
      </dsp:txXfrm>
    </dsp:sp>
    <dsp:sp modelId="{AA5267D8-7A40-47C7-914F-206242E617E5}">
      <dsp:nvSpPr>
        <dsp:cNvPr id="0" name=""/>
        <dsp:cNvSpPr/>
      </dsp:nvSpPr>
      <dsp:spPr>
        <a:xfrm>
          <a:off x="4763217" y="1349978"/>
          <a:ext cx="1916192" cy="71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noProof="0" dirty="0" smtClean="0"/>
            <a:t>Doble Título</a:t>
          </a:r>
          <a:endParaRPr lang="es-ES_tradnl" sz="2000" kern="1200" noProof="0" dirty="0"/>
        </a:p>
      </dsp:txBody>
      <dsp:txXfrm>
        <a:off x="4763217" y="1349978"/>
        <a:ext cx="1916192" cy="718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7D310-32F8-4A1F-8C86-413A56E7607B}">
      <dsp:nvSpPr>
        <dsp:cNvPr id="0" name=""/>
        <dsp:cNvSpPr/>
      </dsp:nvSpPr>
      <dsp:spPr>
        <a:xfrm>
          <a:off x="3806587" y="1043081"/>
          <a:ext cx="2911101" cy="711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351"/>
              </a:lnTo>
              <a:lnTo>
                <a:pt x="2911101" y="583351"/>
              </a:lnTo>
              <a:lnTo>
                <a:pt x="2911101" y="71137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A87E3-3F10-407F-8E37-FD69E1CB825B}">
      <dsp:nvSpPr>
        <dsp:cNvPr id="0" name=""/>
        <dsp:cNvSpPr/>
      </dsp:nvSpPr>
      <dsp:spPr>
        <a:xfrm>
          <a:off x="3806587" y="1043081"/>
          <a:ext cx="1537690" cy="71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345"/>
              </a:lnTo>
              <a:lnTo>
                <a:pt x="1537690" y="583345"/>
              </a:lnTo>
              <a:lnTo>
                <a:pt x="1537690" y="71136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6AF47-ADB3-46E9-8C4E-C2044E0C0A2F}">
      <dsp:nvSpPr>
        <dsp:cNvPr id="0" name=""/>
        <dsp:cNvSpPr/>
      </dsp:nvSpPr>
      <dsp:spPr>
        <a:xfrm>
          <a:off x="3760867" y="1043081"/>
          <a:ext cx="91440" cy="711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351"/>
              </a:lnTo>
              <a:lnTo>
                <a:pt x="48932" y="583351"/>
              </a:lnTo>
              <a:lnTo>
                <a:pt x="48932" y="71137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EB78C-6C9D-4150-AC3F-0708E7AE453F}">
      <dsp:nvSpPr>
        <dsp:cNvPr id="0" name=""/>
        <dsp:cNvSpPr/>
      </dsp:nvSpPr>
      <dsp:spPr>
        <a:xfrm>
          <a:off x="2188001" y="1043081"/>
          <a:ext cx="1618586" cy="719789"/>
        </a:xfrm>
        <a:custGeom>
          <a:avLst/>
          <a:gdLst/>
          <a:ahLst/>
          <a:cxnLst/>
          <a:rect l="0" t="0" r="0" b="0"/>
          <a:pathLst>
            <a:path>
              <a:moveTo>
                <a:pt x="1618586" y="0"/>
              </a:moveTo>
              <a:lnTo>
                <a:pt x="1618586" y="591770"/>
              </a:lnTo>
              <a:lnTo>
                <a:pt x="0" y="591770"/>
              </a:lnTo>
              <a:lnTo>
                <a:pt x="0" y="71978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D0219-3586-4561-9B4A-43CC4D377F2E}">
      <dsp:nvSpPr>
        <dsp:cNvPr id="0" name=""/>
        <dsp:cNvSpPr/>
      </dsp:nvSpPr>
      <dsp:spPr>
        <a:xfrm>
          <a:off x="676104" y="1043081"/>
          <a:ext cx="3130483" cy="711370"/>
        </a:xfrm>
        <a:custGeom>
          <a:avLst/>
          <a:gdLst/>
          <a:ahLst/>
          <a:cxnLst/>
          <a:rect l="0" t="0" r="0" b="0"/>
          <a:pathLst>
            <a:path>
              <a:moveTo>
                <a:pt x="3130483" y="0"/>
              </a:moveTo>
              <a:lnTo>
                <a:pt x="3130483" y="583351"/>
              </a:lnTo>
              <a:lnTo>
                <a:pt x="0" y="583351"/>
              </a:lnTo>
              <a:lnTo>
                <a:pt x="0" y="71137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4BB57-2638-4E77-9ED5-B4C7DD6C52B6}">
      <dsp:nvSpPr>
        <dsp:cNvPr id="0" name=""/>
        <dsp:cNvSpPr/>
      </dsp:nvSpPr>
      <dsp:spPr>
        <a:xfrm>
          <a:off x="2802724" y="158787"/>
          <a:ext cx="2007726" cy="884293"/>
        </a:xfrm>
        <a:prstGeom prst="rect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noProof="0" dirty="0" smtClean="0"/>
            <a:t>Proyectos</a:t>
          </a:r>
          <a:r>
            <a:rPr lang="fr-FR" sz="2000" b="1" kern="1200" dirty="0" smtClean="0"/>
            <a:t> de </a:t>
          </a:r>
          <a:r>
            <a:rPr lang="es-ES_tradnl" sz="2000" b="1" kern="1200" noProof="0" dirty="0" smtClean="0"/>
            <a:t>Investigación</a:t>
          </a:r>
          <a:endParaRPr lang="es-ES_tradnl" sz="2000" b="1" kern="1200" noProof="0" dirty="0"/>
        </a:p>
      </dsp:txBody>
      <dsp:txXfrm>
        <a:off x="2802724" y="158787"/>
        <a:ext cx="2007726" cy="884293"/>
      </dsp:txXfrm>
    </dsp:sp>
    <dsp:sp modelId="{44983323-E188-48D0-BE0D-DD994891E7D9}">
      <dsp:nvSpPr>
        <dsp:cNvPr id="0" name=""/>
        <dsp:cNvSpPr/>
      </dsp:nvSpPr>
      <dsp:spPr>
        <a:xfrm>
          <a:off x="24579" y="1754451"/>
          <a:ext cx="1303049" cy="609613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ERASMUS+</a:t>
          </a:r>
          <a:endParaRPr lang="fr-FR" sz="1800" kern="1200" dirty="0"/>
        </a:p>
      </dsp:txBody>
      <dsp:txXfrm>
        <a:off x="24579" y="1754451"/>
        <a:ext cx="1303049" cy="609613"/>
      </dsp:txXfrm>
    </dsp:sp>
    <dsp:sp modelId="{556894E1-A834-42D5-9DBD-D32BC87D8C7E}">
      <dsp:nvSpPr>
        <dsp:cNvPr id="0" name=""/>
        <dsp:cNvSpPr/>
      </dsp:nvSpPr>
      <dsp:spPr>
        <a:xfrm>
          <a:off x="1578387" y="1762870"/>
          <a:ext cx="1219227" cy="609613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H2020</a:t>
          </a:r>
          <a:endParaRPr lang="fr-FR" sz="2000" kern="1200" dirty="0"/>
        </a:p>
      </dsp:txBody>
      <dsp:txXfrm>
        <a:off x="1578387" y="1762870"/>
        <a:ext cx="1219227" cy="609613"/>
      </dsp:txXfrm>
    </dsp:sp>
    <dsp:sp modelId="{AA5267D8-7A40-47C7-914F-206242E617E5}">
      <dsp:nvSpPr>
        <dsp:cNvPr id="0" name=""/>
        <dsp:cNvSpPr/>
      </dsp:nvSpPr>
      <dsp:spPr>
        <a:xfrm>
          <a:off x="3075404" y="1754451"/>
          <a:ext cx="1468791" cy="626457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noProof="0" dirty="0" smtClean="0"/>
            <a:t>Junta de Andalucía</a:t>
          </a:r>
          <a:endParaRPr lang="es-ES_tradnl" sz="2000" kern="1200" noProof="0" dirty="0"/>
        </a:p>
      </dsp:txBody>
      <dsp:txXfrm>
        <a:off x="3075404" y="1754451"/>
        <a:ext cx="1468791" cy="626457"/>
      </dsp:txXfrm>
    </dsp:sp>
    <dsp:sp modelId="{C2F52407-A297-46A7-9A67-DF664411ACD3}">
      <dsp:nvSpPr>
        <dsp:cNvPr id="0" name=""/>
        <dsp:cNvSpPr/>
      </dsp:nvSpPr>
      <dsp:spPr>
        <a:xfrm>
          <a:off x="4734664" y="1754445"/>
          <a:ext cx="1219227" cy="609613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AECID</a:t>
          </a:r>
          <a:endParaRPr lang="fr-FR" sz="2000" kern="1200" dirty="0"/>
        </a:p>
      </dsp:txBody>
      <dsp:txXfrm>
        <a:off x="4734664" y="1754445"/>
        <a:ext cx="1219227" cy="609613"/>
      </dsp:txXfrm>
    </dsp:sp>
    <dsp:sp modelId="{570298FF-BF76-4826-BDCF-2FCF0A987AA9}">
      <dsp:nvSpPr>
        <dsp:cNvPr id="0" name=""/>
        <dsp:cNvSpPr/>
      </dsp:nvSpPr>
      <dsp:spPr>
        <a:xfrm>
          <a:off x="6108075" y="1754451"/>
          <a:ext cx="1219227" cy="609613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CSIC</a:t>
          </a:r>
          <a:endParaRPr lang="fr-FR" sz="2000" kern="1200" dirty="0"/>
        </a:p>
      </dsp:txBody>
      <dsp:txXfrm>
        <a:off x="6108075" y="1754451"/>
        <a:ext cx="1219227" cy="609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91C0E-9FC6-42E0-BDCE-E152A11A99A4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Pr. Y.ZARHLOULE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9C826-14DA-44DD-BDD5-A6D3C12B50F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238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4314-F2E0-4426-AD93-814EA6E022A1}" type="datetimeFigureOut">
              <a:rPr lang="fr-FR" smtClean="0"/>
              <a:pPr/>
              <a:t>09/06/2015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Pr. Y.ZARHLOULE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735B0-9007-4E8F-B312-C5C10D37EEB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8767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Monsieur le président, mes chers collègues,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chers honorables membres de la commission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présent projet concernant ma candidature pour le poste de directeur de l'ESTO, a été élaboré en adoptant l’approche participative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toutes les composantes de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l'école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références sont:</a:t>
            </a:r>
          </a:p>
          <a:p>
            <a:pPr>
              <a:buFont typeface="Arial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discours royal du 20 Aout 2013 concernant la formation et le déficit en main d’œuvre qualifiée</a:t>
            </a:r>
          </a:p>
          <a:p>
            <a:pPr>
              <a:buFont typeface="Arial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plan d’action 2013-2016 du ministère de tutelle qui repose sur six axes stratégiques dont la formation et l’amélioration de la vie des étudiants</a:t>
            </a:r>
          </a:p>
          <a:p>
            <a:pPr>
              <a:buFont typeface="Arial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en fin le projet quadriennal du président de l’UMP 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35B0-9007-4E8F-B312-C5C10D37EEB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 Y.ZARHLOULE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plan que j’ai adopté pour cet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exposé se présente comme suit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35B0-9007-4E8F-B312-C5C10D37EEB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 Y.ZARHLOULE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Durant notre parcours</a:t>
            </a:r>
            <a:r>
              <a:rPr lang="fr-FR" baseline="0" dirty="0" smtClean="0"/>
              <a:t> au sein de l’UMP</a:t>
            </a:r>
            <a:r>
              <a:rPr lang="fr-FR" dirty="0" smtClean="0"/>
              <a:t>, nous avons relevé plusieurs challenges liés</a:t>
            </a:r>
            <a:r>
              <a:rPr lang="fr-FR" baseline="0" dirty="0" smtClean="0"/>
              <a:t> aux</a:t>
            </a:r>
            <a:r>
              <a:rPr lang="fr-FR" dirty="0" smtClean="0"/>
              <a:t> cinq</a:t>
            </a:r>
            <a:r>
              <a:rPr lang="fr-FR" baseline="0" dirty="0" smtClean="0"/>
              <a:t> piliers qui individualisent l’engagement de l’enseignant – chercheur:</a:t>
            </a:r>
          </a:p>
          <a:p>
            <a:r>
              <a:rPr lang="fr-FR" baseline="0" dirty="0" smtClean="0"/>
              <a:t>1/ Formation : Une formation réduite dans le temps selon  la demande et les aspirations de nos partenaires socio-économiques, les lauréats ont été recrutés dans les  6mois qui ont suivi l’obtention du diplôme.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35B0-9007-4E8F-B312-C5C10D37EEB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 Y.ZARHLOULE</a:t>
            </a: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35B0-9007-4E8F-B312-C5C10D37EEB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 Y.ZARHLOULE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ce faire nous tenons à ce que le prochain quadriennal sera axé sur la formation de qualité, sans oublier la recherche.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35B0-9007-4E8F-B312-C5C10D37EEB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 Y.ZARHLOULE</a:t>
            </a: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l'EST d'Oujda doit promouvoir les filières innovantes, se positionner sur le web et s’ouvrir plus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 l’extérieure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35B0-9007-4E8F-B312-C5C10D37EEB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 Y.ZARHLOULE</a:t>
            </a: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qui nous alerte sur l’existence d’un Besoin urgent de ressources humaines compétentes, qualifiées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motivées pour accompagner les différents plans de développement.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question qui se pose,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L’ESTO est-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elle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capable de répondre à ces exigences? 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C-a-d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la formation des Techniciens supérieurs hautement qualifiés,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dirai Oui,  l’ESTO dispose: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d’un corps enseignant très bien expérimenté avec un degré élevé de motivation, 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staff administratif agréable,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président smart, visionnaire, donnant plus d’importance au DUT et aux licences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professionnalisantes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ateliers  très bien équipés en matériels lourds : l’atelier de MECATRONIC, l’atelier de fabrication mécanique, l’atelier électrotechnique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suffit de s’ouvrir sur l’extérieur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35B0-9007-4E8F-B312-C5C10D37EEB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 Y.ZARHLOULE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5148263" y="1450975"/>
            <a:ext cx="3744912" cy="3816350"/>
            <a:chOff x="0" y="0"/>
            <a:chExt cx="2722" cy="2721"/>
          </a:xfrm>
        </p:grpSpPr>
        <p:sp>
          <p:nvSpPr>
            <p:cNvPr id="2051" name="AutoShape 3"/>
            <p:cNvSpPr>
              <a:spLocks noChangeArrowheads="1"/>
            </p:cNvSpPr>
            <p:nvPr userDrawn="1"/>
          </p:nvSpPr>
          <p:spPr bwMode="auto">
            <a:xfrm>
              <a:off x="0" y="4"/>
              <a:ext cx="2722" cy="2684"/>
            </a:xfrm>
            <a:custGeom>
              <a:avLst/>
              <a:gdLst>
                <a:gd name="G0" fmla="+- 320 0 0"/>
                <a:gd name="G1" fmla="+- 21600 0 320"/>
                <a:gd name="G2" fmla="+- 21600 0 32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0" y="10800"/>
                  </a:moveTo>
                  <a:cubicBezTo>
                    <a:pt x="320" y="16588"/>
                    <a:pt x="5012" y="21280"/>
                    <a:pt x="10800" y="21280"/>
                  </a:cubicBezTo>
                  <a:cubicBezTo>
                    <a:pt x="16588" y="21280"/>
                    <a:pt x="21280" y="16588"/>
                    <a:pt x="21280" y="10800"/>
                  </a:cubicBezTo>
                  <a:cubicBezTo>
                    <a:pt x="21280" y="5012"/>
                    <a:pt x="16588" y="320"/>
                    <a:pt x="10800" y="320"/>
                  </a:cubicBezTo>
                  <a:cubicBezTo>
                    <a:pt x="5012" y="320"/>
                    <a:pt x="320" y="5012"/>
                    <a:pt x="32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2" name="未知"/>
            <p:cNvSpPr>
              <a:spLocks/>
            </p:cNvSpPr>
            <p:nvPr userDrawn="1"/>
          </p:nvSpPr>
          <p:spPr bwMode="auto">
            <a:xfrm>
              <a:off x="407" y="2192"/>
              <a:ext cx="325" cy="244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0" y="136"/>
                </a:cxn>
                <a:cxn ang="0">
                  <a:pos x="181" y="227"/>
                </a:cxn>
                <a:cxn ang="0">
                  <a:pos x="272" y="272"/>
                </a:cxn>
                <a:cxn ang="0">
                  <a:pos x="317" y="272"/>
                </a:cxn>
                <a:cxn ang="0">
                  <a:pos x="363" y="181"/>
                </a:cxn>
                <a:cxn ang="0">
                  <a:pos x="317" y="181"/>
                </a:cxn>
                <a:cxn ang="0">
                  <a:pos x="272" y="181"/>
                </a:cxn>
                <a:cxn ang="0">
                  <a:pos x="226" y="181"/>
                </a:cxn>
                <a:cxn ang="0">
                  <a:pos x="226" y="136"/>
                </a:cxn>
                <a:cxn ang="0">
                  <a:pos x="272" y="91"/>
                </a:cxn>
                <a:cxn ang="0">
                  <a:pos x="226" y="45"/>
                </a:cxn>
                <a:cxn ang="0">
                  <a:pos x="226" y="91"/>
                </a:cxn>
                <a:cxn ang="0">
                  <a:pos x="181" y="136"/>
                </a:cxn>
                <a:cxn ang="0">
                  <a:pos x="136" y="136"/>
                </a:cxn>
                <a:cxn ang="0">
                  <a:pos x="90" y="91"/>
                </a:cxn>
                <a:cxn ang="0">
                  <a:pos x="136" y="91"/>
                </a:cxn>
                <a:cxn ang="0">
                  <a:pos x="90" y="45"/>
                </a:cxn>
                <a:cxn ang="0">
                  <a:pos x="45" y="0"/>
                </a:cxn>
                <a:cxn ang="0">
                  <a:pos x="61" y="57"/>
                </a:cxn>
                <a:cxn ang="0">
                  <a:pos x="28" y="45"/>
                </a:cxn>
                <a:cxn ang="0">
                  <a:pos x="0" y="45"/>
                </a:cxn>
              </a:cxnLst>
              <a:rect l="0" t="0" r="r" b="b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3" name="未知"/>
            <p:cNvSpPr>
              <a:spLocks/>
            </p:cNvSpPr>
            <p:nvPr userDrawn="1"/>
          </p:nvSpPr>
          <p:spPr bwMode="auto">
            <a:xfrm>
              <a:off x="871" y="836"/>
              <a:ext cx="420" cy="1885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56" y="561"/>
                </a:cxn>
                <a:cxn ang="0">
                  <a:pos x="122" y="1185"/>
                </a:cxn>
                <a:cxn ang="0">
                  <a:pos x="383" y="1785"/>
                </a:cxn>
                <a:cxn ang="0">
                  <a:pos x="343" y="1785"/>
                </a:cxn>
                <a:cxn ang="0">
                  <a:pos x="70" y="1209"/>
                </a:cxn>
                <a:cxn ang="0">
                  <a:pos x="15" y="487"/>
                </a:cxn>
                <a:cxn ang="0">
                  <a:pos x="162" y="1"/>
                </a:cxn>
              </a:cxnLst>
              <a:rect l="0" t="0" r="r" b="b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未知"/>
            <p:cNvSpPr>
              <a:spLocks/>
            </p:cNvSpPr>
            <p:nvPr userDrawn="1"/>
          </p:nvSpPr>
          <p:spPr bwMode="auto">
            <a:xfrm>
              <a:off x="1234" y="804"/>
              <a:ext cx="429" cy="183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75" y="1835"/>
                </a:cxn>
                <a:cxn ang="0">
                  <a:pos x="429" y="1836"/>
                </a:cxn>
                <a:cxn ang="0">
                  <a:pos x="37" y="0"/>
                </a:cxn>
                <a:cxn ang="0">
                  <a:pos x="0" y="25"/>
                </a:cxn>
              </a:cxnLst>
              <a:rect l="0" t="0" r="r" b="b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5" name="未知"/>
            <p:cNvSpPr>
              <a:spLocks/>
            </p:cNvSpPr>
            <p:nvPr userDrawn="1"/>
          </p:nvSpPr>
          <p:spPr bwMode="auto">
            <a:xfrm>
              <a:off x="1481" y="661"/>
              <a:ext cx="600" cy="1899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91" y="168"/>
                </a:cxn>
                <a:cxn ang="0">
                  <a:pos x="347" y="552"/>
                </a:cxn>
                <a:cxn ang="0">
                  <a:pos x="512" y="1146"/>
                </a:cxn>
                <a:cxn ang="0">
                  <a:pos x="539" y="1612"/>
                </a:cxn>
                <a:cxn ang="0">
                  <a:pos x="457" y="1859"/>
                </a:cxn>
                <a:cxn ang="0">
                  <a:pos x="503" y="1850"/>
                </a:cxn>
                <a:cxn ang="0">
                  <a:pos x="583" y="1611"/>
                </a:cxn>
                <a:cxn ang="0">
                  <a:pos x="567" y="1146"/>
                </a:cxn>
                <a:cxn ang="0">
                  <a:pos x="384" y="524"/>
                </a:cxn>
                <a:cxn ang="0">
                  <a:pos x="82" y="76"/>
                </a:cxn>
                <a:cxn ang="0">
                  <a:pos x="0" y="67"/>
                </a:cxn>
              </a:cxnLst>
              <a:rect l="0" t="0" r="r" b="b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6" name="未知"/>
            <p:cNvSpPr>
              <a:spLocks/>
            </p:cNvSpPr>
            <p:nvPr userDrawn="1"/>
          </p:nvSpPr>
          <p:spPr bwMode="auto">
            <a:xfrm>
              <a:off x="2113" y="863"/>
              <a:ext cx="338" cy="1494"/>
            </a:xfrm>
            <a:custGeom>
              <a:avLst/>
              <a:gdLst/>
              <a:ahLst/>
              <a:cxnLst>
                <a:cxn ang="0">
                  <a:pos x="26" y="73"/>
                </a:cxn>
                <a:cxn ang="0">
                  <a:pos x="136" y="194"/>
                </a:cxn>
                <a:cxn ang="0">
                  <a:pos x="282" y="706"/>
                </a:cxn>
                <a:cxn ang="0">
                  <a:pos x="282" y="1118"/>
                </a:cxn>
                <a:cxn ang="0">
                  <a:pos x="218" y="1319"/>
                </a:cxn>
                <a:cxn ang="0">
                  <a:pos x="132" y="1475"/>
                </a:cxn>
                <a:cxn ang="0">
                  <a:pos x="206" y="1433"/>
                </a:cxn>
                <a:cxn ang="0">
                  <a:pos x="312" y="1163"/>
                </a:cxn>
                <a:cxn ang="0">
                  <a:pos x="337" y="871"/>
                </a:cxn>
                <a:cxn ang="0">
                  <a:pos x="309" y="615"/>
                </a:cxn>
                <a:cxn ang="0">
                  <a:pos x="172" y="149"/>
                </a:cxn>
                <a:cxn ang="0">
                  <a:pos x="34" y="23"/>
                </a:cxn>
                <a:cxn ang="0">
                  <a:pos x="26" y="73"/>
                </a:cxn>
              </a:cxnLst>
              <a:rect l="0" t="0" r="r" b="b"/>
              <a:pathLst>
                <a:path w="338" h="1494">
                  <a:moveTo>
                    <a:pt x="26" y="73"/>
                  </a:moveTo>
                  <a:cubicBezTo>
                    <a:pt x="43" y="102"/>
                    <a:pt x="93" y="88"/>
                    <a:pt x="136" y="194"/>
                  </a:cubicBezTo>
                  <a:cubicBezTo>
                    <a:pt x="179" y="300"/>
                    <a:pt x="258" y="552"/>
                    <a:pt x="282" y="706"/>
                  </a:cubicBezTo>
                  <a:cubicBezTo>
                    <a:pt x="306" y="860"/>
                    <a:pt x="293" y="1016"/>
                    <a:pt x="282" y="1118"/>
                  </a:cubicBezTo>
                  <a:cubicBezTo>
                    <a:pt x="271" y="1220"/>
                    <a:pt x="243" y="1260"/>
                    <a:pt x="218" y="1319"/>
                  </a:cubicBezTo>
                  <a:cubicBezTo>
                    <a:pt x="193" y="1378"/>
                    <a:pt x="134" y="1456"/>
                    <a:pt x="132" y="1475"/>
                  </a:cubicBezTo>
                  <a:cubicBezTo>
                    <a:pt x="130" y="1494"/>
                    <a:pt x="176" y="1485"/>
                    <a:pt x="206" y="1433"/>
                  </a:cubicBezTo>
                  <a:cubicBezTo>
                    <a:pt x="235" y="1381"/>
                    <a:pt x="290" y="1257"/>
                    <a:pt x="312" y="1163"/>
                  </a:cubicBezTo>
                  <a:cubicBezTo>
                    <a:pt x="334" y="1069"/>
                    <a:pt x="338" y="962"/>
                    <a:pt x="337" y="871"/>
                  </a:cubicBezTo>
                  <a:cubicBezTo>
                    <a:pt x="336" y="780"/>
                    <a:pt x="336" y="735"/>
                    <a:pt x="309" y="615"/>
                  </a:cubicBezTo>
                  <a:cubicBezTo>
                    <a:pt x="282" y="495"/>
                    <a:pt x="218" y="248"/>
                    <a:pt x="172" y="149"/>
                  </a:cubicBezTo>
                  <a:cubicBezTo>
                    <a:pt x="126" y="50"/>
                    <a:pt x="58" y="36"/>
                    <a:pt x="34" y="23"/>
                  </a:cubicBezTo>
                  <a:cubicBezTo>
                    <a:pt x="10" y="10"/>
                    <a:pt x="0" y="0"/>
                    <a:pt x="26" y="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7" name="未知"/>
            <p:cNvSpPr>
              <a:spLocks/>
            </p:cNvSpPr>
            <p:nvPr userDrawn="1"/>
          </p:nvSpPr>
          <p:spPr bwMode="auto">
            <a:xfrm>
              <a:off x="400" y="1322"/>
              <a:ext cx="573" cy="1290"/>
            </a:xfrm>
            <a:custGeom>
              <a:avLst/>
              <a:gdLst/>
              <a:ahLst/>
              <a:cxnLst>
                <a:cxn ang="0">
                  <a:pos x="2" y="129"/>
                </a:cxn>
                <a:cxn ang="0">
                  <a:pos x="48" y="65"/>
                </a:cxn>
                <a:cxn ang="0">
                  <a:pos x="84" y="522"/>
                </a:cxn>
                <a:cxn ang="0">
                  <a:pos x="241" y="909"/>
                </a:cxn>
                <a:cxn ang="0">
                  <a:pos x="396" y="1106"/>
                </a:cxn>
                <a:cxn ang="0">
                  <a:pos x="568" y="1286"/>
                </a:cxn>
                <a:cxn ang="0">
                  <a:pos x="363" y="1130"/>
                </a:cxn>
                <a:cxn ang="0">
                  <a:pos x="183" y="909"/>
                </a:cxn>
                <a:cxn ang="0">
                  <a:pos x="38" y="540"/>
                </a:cxn>
                <a:cxn ang="0">
                  <a:pos x="2" y="129"/>
                </a:cxn>
              </a:cxnLst>
              <a:rect l="0" t="0" r="r" b="b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8" name="未知"/>
            <p:cNvSpPr>
              <a:spLocks/>
            </p:cNvSpPr>
            <p:nvPr userDrawn="1"/>
          </p:nvSpPr>
          <p:spPr bwMode="auto">
            <a:xfrm>
              <a:off x="1381" y="118"/>
              <a:ext cx="655" cy="192"/>
            </a:xfrm>
            <a:custGeom>
              <a:avLst/>
              <a:gdLst/>
              <a:ahLst/>
              <a:cxnLst>
                <a:cxn ang="0">
                  <a:pos x="17" y="187"/>
                </a:cxn>
                <a:cxn ang="0">
                  <a:pos x="255" y="41"/>
                </a:cxn>
                <a:cxn ang="0">
                  <a:pos x="456" y="4"/>
                </a:cxn>
                <a:cxn ang="0">
                  <a:pos x="629" y="16"/>
                </a:cxn>
                <a:cxn ang="0">
                  <a:pos x="720" y="61"/>
                </a:cxn>
                <a:cxn ang="0">
                  <a:pos x="565" y="50"/>
                </a:cxn>
                <a:cxn ang="0">
                  <a:pos x="264" y="77"/>
                </a:cxn>
                <a:cxn ang="0">
                  <a:pos x="53" y="196"/>
                </a:cxn>
                <a:cxn ang="0">
                  <a:pos x="17" y="187"/>
                </a:cxn>
              </a:cxnLst>
              <a:rect l="0" t="0" r="r" b="b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59" name="未知"/>
            <p:cNvSpPr>
              <a:spLocks/>
            </p:cNvSpPr>
            <p:nvPr userDrawn="1"/>
          </p:nvSpPr>
          <p:spPr bwMode="auto">
            <a:xfrm>
              <a:off x="1533" y="386"/>
              <a:ext cx="504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37"/>
                </a:cxn>
                <a:cxn ang="0">
                  <a:pos x="311" y="18"/>
                </a:cxn>
                <a:cxn ang="0">
                  <a:pos x="530" y="37"/>
                </a:cxn>
                <a:cxn ang="0">
                  <a:pos x="512" y="73"/>
                </a:cxn>
                <a:cxn ang="0">
                  <a:pos x="293" y="55"/>
                </a:cxn>
                <a:cxn ang="0">
                  <a:pos x="37" y="91"/>
                </a:cxn>
              </a:cxnLst>
              <a:rect l="0" t="0" r="r" b="b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60" name="未知"/>
            <p:cNvSpPr>
              <a:spLocks/>
            </p:cNvSpPr>
            <p:nvPr userDrawn="1"/>
          </p:nvSpPr>
          <p:spPr bwMode="auto">
            <a:xfrm>
              <a:off x="1254" y="0"/>
              <a:ext cx="204" cy="247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156" y="38"/>
                </a:cxn>
                <a:cxn ang="0">
                  <a:pos x="211" y="47"/>
                </a:cxn>
                <a:cxn ang="0">
                  <a:pos x="52" y="268"/>
                </a:cxn>
              </a:cxnLst>
              <a:rect l="0" t="0" r="r" b="b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61" name="未知"/>
            <p:cNvSpPr>
              <a:spLocks/>
            </p:cNvSpPr>
            <p:nvPr userDrawn="1"/>
          </p:nvSpPr>
          <p:spPr bwMode="auto">
            <a:xfrm>
              <a:off x="1065" y="25"/>
              <a:ext cx="67" cy="287"/>
            </a:xfrm>
            <a:custGeom>
              <a:avLst/>
              <a:gdLst/>
              <a:ahLst/>
              <a:cxnLst>
                <a:cxn ang="0">
                  <a:pos x="1" y="46"/>
                </a:cxn>
                <a:cxn ang="0">
                  <a:pos x="36" y="285"/>
                </a:cxn>
                <a:cxn ang="0">
                  <a:pos x="74" y="266"/>
                </a:cxn>
                <a:cxn ang="0">
                  <a:pos x="28" y="37"/>
                </a:cxn>
                <a:cxn ang="0">
                  <a:pos x="1" y="46"/>
                </a:cxn>
              </a:cxnLst>
              <a:rect l="0" t="0" r="r" b="b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未知"/>
            <p:cNvSpPr>
              <a:spLocks/>
            </p:cNvSpPr>
            <p:nvPr userDrawn="1"/>
          </p:nvSpPr>
          <p:spPr bwMode="auto">
            <a:xfrm>
              <a:off x="530" y="846"/>
              <a:ext cx="1687" cy="607"/>
            </a:xfrm>
            <a:custGeom>
              <a:avLst/>
              <a:gdLst/>
              <a:ahLst/>
              <a:cxnLst>
                <a:cxn ang="0">
                  <a:pos x="95" y="511"/>
                </a:cxn>
                <a:cxn ang="0">
                  <a:pos x="406" y="594"/>
                </a:cxn>
                <a:cxn ang="0">
                  <a:pos x="936" y="575"/>
                </a:cxn>
                <a:cxn ang="0">
                  <a:pos x="1430" y="392"/>
                </a:cxn>
                <a:cxn ang="0">
                  <a:pos x="1812" y="49"/>
                </a:cxn>
                <a:cxn ang="0">
                  <a:pos x="1858" y="95"/>
                </a:cxn>
                <a:cxn ang="0">
                  <a:pos x="1812" y="140"/>
                </a:cxn>
                <a:cxn ang="0">
                  <a:pos x="1449" y="458"/>
                </a:cxn>
                <a:cxn ang="0">
                  <a:pos x="964" y="639"/>
                </a:cxn>
                <a:cxn ang="0">
                  <a:pos x="406" y="666"/>
                </a:cxn>
                <a:cxn ang="0">
                  <a:pos x="59" y="575"/>
                </a:cxn>
                <a:cxn ang="0">
                  <a:pos x="49" y="548"/>
                </a:cxn>
              </a:cxnLst>
              <a:rect l="0" t="0" r="r" b="b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63" name="未知"/>
            <p:cNvSpPr>
              <a:spLocks/>
            </p:cNvSpPr>
            <p:nvPr userDrawn="1"/>
          </p:nvSpPr>
          <p:spPr bwMode="auto">
            <a:xfrm>
              <a:off x="109" y="984"/>
              <a:ext cx="2576" cy="1099"/>
            </a:xfrm>
            <a:custGeom>
              <a:avLst/>
              <a:gdLst/>
              <a:ahLst/>
              <a:cxnLst>
                <a:cxn ang="0">
                  <a:pos x="53" y="779"/>
                </a:cxn>
                <a:cxn ang="0">
                  <a:pos x="62" y="788"/>
                </a:cxn>
                <a:cxn ang="0">
                  <a:pos x="428" y="1062"/>
                </a:cxn>
                <a:cxn ang="0">
                  <a:pos x="931" y="1153"/>
                </a:cxn>
                <a:cxn ang="0">
                  <a:pos x="1534" y="1126"/>
                </a:cxn>
                <a:cxn ang="0">
                  <a:pos x="2147" y="907"/>
                </a:cxn>
                <a:cxn ang="0">
                  <a:pos x="2600" y="532"/>
                </a:cxn>
                <a:cxn ang="0">
                  <a:pos x="2833" y="65"/>
                </a:cxn>
                <a:cxn ang="0">
                  <a:pos x="2860" y="139"/>
                </a:cxn>
                <a:cxn ang="0">
                  <a:pos x="2787" y="340"/>
                </a:cxn>
                <a:cxn ang="0">
                  <a:pos x="2600" y="622"/>
                </a:cxn>
                <a:cxn ang="0">
                  <a:pos x="2146" y="985"/>
                </a:cxn>
                <a:cxn ang="0">
                  <a:pos x="1553" y="1181"/>
                </a:cxn>
                <a:cxn ang="0">
                  <a:pos x="949" y="1217"/>
                </a:cxn>
                <a:cxn ang="0">
                  <a:pos x="437" y="1126"/>
                </a:cxn>
                <a:cxn ang="0">
                  <a:pos x="145" y="943"/>
                </a:cxn>
                <a:cxn ang="0">
                  <a:pos x="53" y="779"/>
                </a:cxn>
              </a:cxnLst>
              <a:rect l="0" t="0" r="r" b="b"/>
              <a:pathLst>
                <a:path w="2876" h="1226">
                  <a:moveTo>
                    <a:pt x="53" y="779"/>
                  </a:moveTo>
                  <a:cubicBezTo>
                    <a:pt x="1" y="724"/>
                    <a:pt x="0" y="741"/>
                    <a:pt x="62" y="788"/>
                  </a:cubicBezTo>
                  <a:cubicBezTo>
                    <a:pt x="124" y="835"/>
                    <a:pt x="283" y="1001"/>
                    <a:pt x="428" y="1062"/>
                  </a:cubicBezTo>
                  <a:cubicBezTo>
                    <a:pt x="573" y="1123"/>
                    <a:pt x="747" y="1142"/>
                    <a:pt x="931" y="1153"/>
                  </a:cubicBezTo>
                  <a:cubicBezTo>
                    <a:pt x="1115" y="1164"/>
                    <a:pt x="1331" y="1167"/>
                    <a:pt x="1534" y="1126"/>
                  </a:cubicBezTo>
                  <a:cubicBezTo>
                    <a:pt x="1737" y="1085"/>
                    <a:pt x="1969" y="1006"/>
                    <a:pt x="2147" y="907"/>
                  </a:cubicBezTo>
                  <a:cubicBezTo>
                    <a:pt x="2325" y="808"/>
                    <a:pt x="2486" y="672"/>
                    <a:pt x="2600" y="532"/>
                  </a:cubicBezTo>
                  <a:cubicBezTo>
                    <a:pt x="2714" y="392"/>
                    <a:pt x="2790" y="130"/>
                    <a:pt x="2833" y="65"/>
                  </a:cubicBezTo>
                  <a:cubicBezTo>
                    <a:pt x="2876" y="0"/>
                    <a:pt x="2868" y="93"/>
                    <a:pt x="2860" y="139"/>
                  </a:cubicBezTo>
                  <a:cubicBezTo>
                    <a:pt x="2852" y="185"/>
                    <a:pt x="2830" y="260"/>
                    <a:pt x="2787" y="340"/>
                  </a:cubicBezTo>
                  <a:cubicBezTo>
                    <a:pt x="2744" y="420"/>
                    <a:pt x="2707" y="515"/>
                    <a:pt x="2600" y="622"/>
                  </a:cubicBezTo>
                  <a:cubicBezTo>
                    <a:pt x="2493" y="729"/>
                    <a:pt x="2320" y="892"/>
                    <a:pt x="2146" y="985"/>
                  </a:cubicBezTo>
                  <a:cubicBezTo>
                    <a:pt x="1972" y="1078"/>
                    <a:pt x="1752" y="1142"/>
                    <a:pt x="1553" y="1181"/>
                  </a:cubicBezTo>
                  <a:cubicBezTo>
                    <a:pt x="1354" y="1220"/>
                    <a:pt x="1135" y="1226"/>
                    <a:pt x="949" y="1217"/>
                  </a:cubicBezTo>
                  <a:cubicBezTo>
                    <a:pt x="763" y="1208"/>
                    <a:pt x="571" y="1172"/>
                    <a:pt x="437" y="1126"/>
                  </a:cubicBezTo>
                  <a:cubicBezTo>
                    <a:pt x="303" y="1080"/>
                    <a:pt x="209" y="1001"/>
                    <a:pt x="145" y="943"/>
                  </a:cubicBezTo>
                  <a:cubicBezTo>
                    <a:pt x="81" y="885"/>
                    <a:pt x="72" y="813"/>
                    <a:pt x="53" y="77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64" name="未知"/>
            <p:cNvSpPr>
              <a:spLocks/>
            </p:cNvSpPr>
            <p:nvPr userDrawn="1"/>
          </p:nvSpPr>
          <p:spPr bwMode="auto">
            <a:xfrm>
              <a:off x="684" y="1813"/>
              <a:ext cx="1961" cy="706"/>
            </a:xfrm>
            <a:custGeom>
              <a:avLst/>
              <a:gdLst/>
              <a:ahLst/>
              <a:cxnLst>
                <a:cxn ang="0">
                  <a:pos x="7" y="650"/>
                </a:cxn>
                <a:cxn ang="0">
                  <a:pos x="143" y="695"/>
                </a:cxn>
                <a:cxn ang="0">
                  <a:pos x="572" y="722"/>
                </a:cxn>
                <a:cxn ang="0">
                  <a:pos x="993" y="676"/>
                </a:cxn>
                <a:cxn ang="0">
                  <a:pos x="1532" y="484"/>
                </a:cxn>
                <a:cxn ang="0">
                  <a:pos x="1925" y="219"/>
                </a:cxn>
                <a:cxn ang="0">
                  <a:pos x="2163" y="9"/>
                </a:cxn>
                <a:cxn ang="0">
                  <a:pos x="2081" y="164"/>
                </a:cxn>
                <a:cxn ang="0">
                  <a:pos x="1898" y="320"/>
                </a:cxn>
                <a:cxn ang="0">
                  <a:pos x="1514" y="558"/>
                </a:cxn>
                <a:cxn ang="0">
                  <a:pos x="1039" y="731"/>
                </a:cxn>
                <a:cxn ang="0">
                  <a:pos x="591" y="786"/>
                </a:cxn>
                <a:cxn ang="0">
                  <a:pos x="98" y="741"/>
                </a:cxn>
                <a:cxn ang="0">
                  <a:pos x="7" y="650"/>
                </a:cxn>
              </a:cxnLst>
              <a:rect l="0" t="0" r="r" b="b"/>
              <a:pathLst>
                <a:path w="2189" h="788">
                  <a:moveTo>
                    <a:pt x="7" y="650"/>
                  </a:moveTo>
                  <a:cubicBezTo>
                    <a:pt x="14" y="642"/>
                    <a:pt x="49" y="683"/>
                    <a:pt x="143" y="695"/>
                  </a:cubicBezTo>
                  <a:cubicBezTo>
                    <a:pt x="237" y="707"/>
                    <a:pt x="430" y="725"/>
                    <a:pt x="572" y="722"/>
                  </a:cubicBezTo>
                  <a:cubicBezTo>
                    <a:pt x="714" y="719"/>
                    <a:pt x="833" y="716"/>
                    <a:pt x="993" y="676"/>
                  </a:cubicBezTo>
                  <a:cubicBezTo>
                    <a:pt x="1153" y="636"/>
                    <a:pt x="1377" y="560"/>
                    <a:pt x="1532" y="484"/>
                  </a:cubicBezTo>
                  <a:cubicBezTo>
                    <a:pt x="1687" y="408"/>
                    <a:pt x="1820" y="298"/>
                    <a:pt x="1925" y="219"/>
                  </a:cubicBezTo>
                  <a:cubicBezTo>
                    <a:pt x="2030" y="140"/>
                    <a:pt x="2137" y="18"/>
                    <a:pt x="2163" y="9"/>
                  </a:cubicBezTo>
                  <a:cubicBezTo>
                    <a:pt x="2189" y="0"/>
                    <a:pt x="2125" y="112"/>
                    <a:pt x="2081" y="164"/>
                  </a:cubicBezTo>
                  <a:cubicBezTo>
                    <a:pt x="2037" y="216"/>
                    <a:pt x="1992" y="254"/>
                    <a:pt x="1898" y="320"/>
                  </a:cubicBezTo>
                  <a:cubicBezTo>
                    <a:pt x="1804" y="386"/>
                    <a:pt x="1657" y="489"/>
                    <a:pt x="1514" y="558"/>
                  </a:cubicBezTo>
                  <a:cubicBezTo>
                    <a:pt x="1371" y="627"/>
                    <a:pt x="1193" y="693"/>
                    <a:pt x="1039" y="731"/>
                  </a:cubicBezTo>
                  <a:cubicBezTo>
                    <a:pt x="885" y="769"/>
                    <a:pt x="748" y="784"/>
                    <a:pt x="591" y="786"/>
                  </a:cubicBezTo>
                  <a:cubicBezTo>
                    <a:pt x="434" y="788"/>
                    <a:pt x="195" y="764"/>
                    <a:pt x="98" y="741"/>
                  </a:cubicBezTo>
                  <a:cubicBezTo>
                    <a:pt x="1" y="718"/>
                    <a:pt x="0" y="658"/>
                    <a:pt x="7" y="6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未知"/>
            <p:cNvSpPr>
              <a:spLocks/>
            </p:cNvSpPr>
            <p:nvPr userDrawn="1"/>
          </p:nvSpPr>
          <p:spPr bwMode="auto">
            <a:xfrm>
              <a:off x="1409" y="199"/>
              <a:ext cx="1273" cy="1017"/>
            </a:xfrm>
            <a:custGeom>
              <a:avLst/>
              <a:gdLst/>
              <a:ahLst/>
              <a:cxnLst>
                <a:cxn ang="0">
                  <a:pos x="287" y="318"/>
                </a:cxn>
                <a:cxn ang="0">
                  <a:pos x="259" y="294"/>
                </a:cxn>
                <a:cxn ang="0">
                  <a:pos x="214" y="384"/>
                </a:cxn>
                <a:cxn ang="0">
                  <a:pos x="121" y="423"/>
                </a:cxn>
                <a:cxn ang="0">
                  <a:pos x="79" y="387"/>
                </a:cxn>
                <a:cxn ang="0">
                  <a:pos x="46" y="420"/>
                </a:cxn>
                <a:cxn ang="0">
                  <a:pos x="15" y="454"/>
                </a:cxn>
                <a:cxn ang="0">
                  <a:pos x="151" y="454"/>
                </a:cxn>
                <a:cxn ang="0">
                  <a:pos x="46" y="561"/>
                </a:cxn>
                <a:cxn ang="0">
                  <a:pos x="7" y="654"/>
                </a:cxn>
                <a:cxn ang="0">
                  <a:pos x="46" y="753"/>
                </a:cxn>
                <a:cxn ang="0">
                  <a:pos x="85" y="795"/>
                </a:cxn>
                <a:cxn ang="0">
                  <a:pos x="16" y="822"/>
                </a:cxn>
                <a:cxn ang="0">
                  <a:pos x="196" y="801"/>
                </a:cxn>
                <a:cxn ang="0">
                  <a:pos x="82" y="1068"/>
                </a:cxn>
                <a:cxn ang="0">
                  <a:pos x="118" y="1101"/>
                </a:cxn>
                <a:cxn ang="0">
                  <a:pos x="241" y="862"/>
                </a:cxn>
                <a:cxn ang="0">
                  <a:pos x="295" y="816"/>
                </a:cxn>
                <a:cxn ang="0">
                  <a:pos x="250" y="732"/>
                </a:cxn>
                <a:cxn ang="0">
                  <a:pos x="287" y="771"/>
                </a:cxn>
                <a:cxn ang="0">
                  <a:pos x="610" y="696"/>
                </a:cxn>
                <a:cxn ang="0">
                  <a:pos x="820" y="810"/>
                </a:cxn>
                <a:cxn ang="0">
                  <a:pos x="967" y="998"/>
                </a:cxn>
                <a:cxn ang="0">
                  <a:pos x="997" y="963"/>
                </a:cxn>
                <a:cxn ang="0">
                  <a:pos x="1348" y="1029"/>
                </a:cxn>
                <a:cxn ang="0">
                  <a:pos x="1300" y="960"/>
                </a:cxn>
                <a:cxn ang="0">
                  <a:pos x="1336" y="785"/>
                </a:cxn>
                <a:cxn ang="0">
                  <a:pos x="1162" y="456"/>
                </a:cxn>
                <a:cxn ang="0">
                  <a:pos x="1007" y="227"/>
                </a:cxn>
                <a:cxn ang="0">
                  <a:pos x="860" y="99"/>
                </a:cxn>
                <a:cxn ang="0">
                  <a:pos x="664" y="0"/>
                </a:cxn>
                <a:cxn ang="0">
                  <a:pos x="695" y="91"/>
                </a:cxn>
                <a:cxn ang="0">
                  <a:pos x="520" y="15"/>
                </a:cxn>
                <a:cxn ang="0">
                  <a:pos x="469" y="93"/>
                </a:cxn>
                <a:cxn ang="0">
                  <a:pos x="430" y="189"/>
                </a:cxn>
                <a:cxn ang="0">
                  <a:pos x="712" y="234"/>
                </a:cxn>
                <a:cxn ang="0">
                  <a:pos x="634" y="342"/>
                </a:cxn>
                <a:cxn ang="0">
                  <a:pos x="565" y="363"/>
                </a:cxn>
                <a:cxn ang="0">
                  <a:pos x="423" y="318"/>
                </a:cxn>
                <a:cxn ang="0">
                  <a:pos x="283" y="234"/>
                </a:cxn>
              </a:cxnLst>
              <a:rect l="0" t="0" r="r" b="b"/>
              <a:pathLst>
                <a:path w="1421" h="1134">
                  <a:moveTo>
                    <a:pt x="287" y="273"/>
                  </a:moveTo>
                  <a:lnTo>
                    <a:pt x="287" y="318"/>
                  </a:lnTo>
                  <a:lnTo>
                    <a:pt x="253" y="336"/>
                  </a:lnTo>
                  <a:lnTo>
                    <a:pt x="259" y="294"/>
                  </a:lnTo>
                  <a:lnTo>
                    <a:pt x="223" y="318"/>
                  </a:lnTo>
                  <a:lnTo>
                    <a:pt x="214" y="384"/>
                  </a:lnTo>
                  <a:lnTo>
                    <a:pt x="154" y="396"/>
                  </a:lnTo>
                  <a:lnTo>
                    <a:pt x="121" y="423"/>
                  </a:lnTo>
                  <a:lnTo>
                    <a:pt x="85" y="423"/>
                  </a:lnTo>
                  <a:lnTo>
                    <a:pt x="79" y="387"/>
                  </a:lnTo>
                  <a:lnTo>
                    <a:pt x="46" y="387"/>
                  </a:lnTo>
                  <a:lnTo>
                    <a:pt x="46" y="420"/>
                  </a:lnTo>
                  <a:lnTo>
                    <a:pt x="13" y="426"/>
                  </a:lnTo>
                  <a:lnTo>
                    <a:pt x="15" y="454"/>
                  </a:lnTo>
                  <a:lnTo>
                    <a:pt x="60" y="454"/>
                  </a:lnTo>
                  <a:lnTo>
                    <a:pt x="151" y="454"/>
                  </a:lnTo>
                  <a:lnTo>
                    <a:pt x="105" y="545"/>
                  </a:lnTo>
                  <a:lnTo>
                    <a:pt x="46" y="561"/>
                  </a:lnTo>
                  <a:cubicBezTo>
                    <a:pt x="30" y="571"/>
                    <a:pt x="16" y="588"/>
                    <a:pt x="10" y="603"/>
                  </a:cubicBezTo>
                  <a:cubicBezTo>
                    <a:pt x="4" y="618"/>
                    <a:pt x="0" y="639"/>
                    <a:pt x="7" y="654"/>
                  </a:cubicBezTo>
                  <a:lnTo>
                    <a:pt x="49" y="693"/>
                  </a:lnTo>
                  <a:lnTo>
                    <a:pt x="46" y="753"/>
                  </a:lnTo>
                  <a:lnTo>
                    <a:pt x="76" y="762"/>
                  </a:lnTo>
                  <a:lnTo>
                    <a:pt x="85" y="795"/>
                  </a:lnTo>
                  <a:lnTo>
                    <a:pt x="46" y="792"/>
                  </a:lnTo>
                  <a:lnTo>
                    <a:pt x="16" y="822"/>
                  </a:lnTo>
                  <a:lnTo>
                    <a:pt x="121" y="837"/>
                  </a:lnTo>
                  <a:lnTo>
                    <a:pt x="196" y="801"/>
                  </a:lnTo>
                  <a:lnTo>
                    <a:pt x="166" y="975"/>
                  </a:lnTo>
                  <a:lnTo>
                    <a:pt x="82" y="1068"/>
                  </a:lnTo>
                  <a:cubicBezTo>
                    <a:pt x="65" y="1093"/>
                    <a:pt x="49" y="1116"/>
                    <a:pt x="67" y="1125"/>
                  </a:cubicBezTo>
                  <a:cubicBezTo>
                    <a:pt x="85" y="1134"/>
                    <a:pt x="101" y="1124"/>
                    <a:pt x="118" y="1101"/>
                  </a:cubicBezTo>
                  <a:lnTo>
                    <a:pt x="193" y="957"/>
                  </a:lnTo>
                  <a:lnTo>
                    <a:pt x="241" y="862"/>
                  </a:lnTo>
                  <a:lnTo>
                    <a:pt x="287" y="862"/>
                  </a:lnTo>
                  <a:lnTo>
                    <a:pt x="295" y="816"/>
                  </a:lnTo>
                  <a:lnTo>
                    <a:pt x="256" y="792"/>
                  </a:lnTo>
                  <a:lnTo>
                    <a:pt x="250" y="732"/>
                  </a:lnTo>
                  <a:lnTo>
                    <a:pt x="287" y="726"/>
                  </a:lnTo>
                  <a:lnTo>
                    <a:pt x="287" y="771"/>
                  </a:lnTo>
                  <a:lnTo>
                    <a:pt x="400" y="696"/>
                  </a:lnTo>
                  <a:cubicBezTo>
                    <a:pt x="454" y="684"/>
                    <a:pt x="550" y="687"/>
                    <a:pt x="610" y="696"/>
                  </a:cubicBezTo>
                  <a:cubicBezTo>
                    <a:pt x="670" y="705"/>
                    <a:pt x="728" y="734"/>
                    <a:pt x="763" y="753"/>
                  </a:cubicBezTo>
                  <a:cubicBezTo>
                    <a:pt x="798" y="772"/>
                    <a:pt x="801" y="784"/>
                    <a:pt x="820" y="810"/>
                  </a:cubicBezTo>
                  <a:lnTo>
                    <a:pt x="877" y="908"/>
                  </a:lnTo>
                  <a:lnTo>
                    <a:pt x="967" y="998"/>
                  </a:lnTo>
                  <a:lnTo>
                    <a:pt x="925" y="906"/>
                  </a:lnTo>
                  <a:cubicBezTo>
                    <a:pt x="930" y="900"/>
                    <a:pt x="904" y="939"/>
                    <a:pt x="997" y="963"/>
                  </a:cubicBezTo>
                  <a:cubicBezTo>
                    <a:pt x="1090" y="987"/>
                    <a:pt x="1170" y="1000"/>
                    <a:pt x="1228" y="1011"/>
                  </a:cubicBezTo>
                  <a:lnTo>
                    <a:pt x="1348" y="1029"/>
                  </a:lnTo>
                  <a:lnTo>
                    <a:pt x="1375" y="998"/>
                  </a:lnTo>
                  <a:lnTo>
                    <a:pt x="1300" y="960"/>
                  </a:lnTo>
                  <a:lnTo>
                    <a:pt x="1421" y="953"/>
                  </a:lnTo>
                  <a:lnTo>
                    <a:pt x="1336" y="785"/>
                  </a:lnTo>
                  <a:cubicBezTo>
                    <a:pt x="1307" y="722"/>
                    <a:pt x="1273" y="630"/>
                    <a:pt x="1244" y="575"/>
                  </a:cubicBezTo>
                  <a:cubicBezTo>
                    <a:pt x="1166" y="463"/>
                    <a:pt x="1188" y="486"/>
                    <a:pt x="1162" y="456"/>
                  </a:cubicBezTo>
                  <a:lnTo>
                    <a:pt x="1107" y="383"/>
                  </a:lnTo>
                  <a:lnTo>
                    <a:pt x="1007" y="227"/>
                  </a:lnTo>
                  <a:lnTo>
                    <a:pt x="924" y="154"/>
                  </a:lnTo>
                  <a:lnTo>
                    <a:pt x="860" y="99"/>
                  </a:lnTo>
                  <a:lnTo>
                    <a:pt x="709" y="0"/>
                  </a:lnTo>
                  <a:lnTo>
                    <a:pt x="664" y="0"/>
                  </a:lnTo>
                  <a:lnTo>
                    <a:pt x="730" y="81"/>
                  </a:lnTo>
                  <a:lnTo>
                    <a:pt x="695" y="91"/>
                  </a:lnTo>
                  <a:lnTo>
                    <a:pt x="634" y="24"/>
                  </a:lnTo>
                  <a:lnTo>
                    <a:pt x="520" y="15"/>
                  </a:lnTo>
                  <a:lnTo>
                    <a:pt x="493" y="51"/>
                  </a:lnTo>
                  <a:lnTo>
                    <a:pt x="469" y="93"/>
                  </a:lnTo>
                  <a:lnTo>
                    <a:pt x="436" y="153"/>
                  </a:lnTo>
                  <a:lnTo>
                    <a:pt x="430" y="189"/>
                  </a:lnTo>
                  <a:lnTo>
                    <a:pt x="706" y="186"/>
                  </a:lnTo>
                  <a:lnTo>
                    <a:pt x="712" y="234"/>
                  </a:lnTo>
                  <a:lnTo>
                    <a:pt x="628" y="291"/>
                  </a:lnTo>
                  <a:lnTo>
                    <a:pt x="634" y="342"/>
                  </a:lnTo>
                  <a:lnTo>
                    <a:pt x="574" y="399"/>
                  </a:lnTo>
                  <a:lnTo>
                    <a:pt x="565" y="363"/>
                  </a:lnTo>
                  <a:lnTo>
                    <a:pt x="505" y="366"/>
                  </a:lnTo>
                  <a:cubicBezTo>
                    <a:pt x="481" y="359"/>
                    <a:pt x="448" y="339"/>
                    <a:pt x="423" y="318"/>
                  </a:cubicBezTo>
                  <a:lnTo>
                    <a:pt x="355" y="243"/>
                  </a:lnTo>
                  <a:lnTo>
                    <a:pt x="283" y="234"/>
                  </a:lnTo>
                  <a:lnTo>
                    <a:pt x="287" y="31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未知"/>
            <p:cNvSpPr>
              <a:spLocks/>
            </p:cNvSpPr>
            <p:nvPr userDrawn="1"/>
          </p:nvSpPr>
          <p:spPr bwMode="auto">
            <a:xfrm>
              <a:off x="1619" y="207"/>
              <a:ext cx="209" cy="188"/>
            </a:xfrm>
            <a:custGeom>
              <a:avLst/>
              <a:gdLst/>
              <a:ahLst/>
              <a:cxnLst>
                <a:cxn ang="0">
                  <a:pos x="18" y="177"/>
                </a:cxn>
                <a:cxn ang="0">
                  <a:pos x="0" y="201"/>
                </a:cxn>
                <a:cxn ang="0">
                  <a:pos x="78" y="210"/>
                </a:cxn>
                <a:cxn ang="0">
                  <a:pos x="132" y="204"/>
                </a:cxn>
                <a:cxn ang="0">
                  <a:pos x="147" y="183"/>
                </a:cxn>
                <a:cxn ang="0">
                  <a:pos x="153" y="111"/>
                </a:cxn>
                <a:cxn ang="0">
                  <a:pos x="233" y="82"/>
                </a:cxn>
                <a:cxn ang="0">
                  <a:pos x="159" y="0"/>
                </a:cxn>
                <a:cxn ang="0">
                  <a:pos x="165" y="48"/>
                </a:cxn>
                <a:cxn ang="0">
                  <a:pos x="123" y="57"/>
                </a:cxn>
                <a:cxn ang="0">
                  <a:pos x="117" y="87"/>
                </a:cxn>
                <a:cxn ang="0">
                  <a:pos x="54" y="78"/>
                </a:cxn>
                <a:cxn ang="0">
                  <a:pos x="57" y="159"/>
                </a:cxn>
                <a:cxn ang="0">
                  <a:pos x="18" y="177"/>
                </a:cxn>
              </a:cxnLst>
              <a:rect l="0" t="0" r="r" b="b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未知"/>
            <p:cNvSpPr>
              <a:spLocks/>
            </p:cNvSpPr>
            <p:nvPr userDrawn="1"/>
          </p:nvSpPr>
          <p:spPr bwMode="auto">
            <a:xfrm>
              <a:off x="1254" y="155"/>
              <a:ext cx="451" cy="348"/>
            </a:xfrm>
            <a:custGeom>
              <a:avLst/>
              <a:gdLst/>
              <a:ahLst/>
              <a:cxnLst>
                <a:cxn ang="0">
                  <a:pos x="97" y="367"/>
                </a:cxn>
                <a:cxn ang="0">
                  <a:pos x="142" y="367"/>
                </a:cxn>
                <a:cxn ang="0">
                  <a:pos x="231" y="337"/>
                </a:cxn>
                <a:cxn ang="0">
                  <a:pos x="261" y="337"/>
                </a:cxn>
                <a:cxn ang="0">
                  <a:pos x="303" y="340"/>
                </a:cxn>
                <a:cxn ang="0">
                  <a:pos x="324" y="367"/>
                </a:cxn>
                <a:cxn ang="0">
                  <a:pos x="324" y="322"/>
                </a:cxn>
                <a:cxn ang="0">
                  <a:pos x="369" y="276"/>
                </a:cxn>
                <a:cxn ang="0">
                  <a:pos x="414" y="276"/>
                </a:cxn>
                <a:cxn ang="0">
                  <a:pos x="324" y="231"/>
                </a:cxn>
                <a:cxn ang="0">
                  <a:pos x="291" y="277"/>
                </a:cxn>
                <a:cxn ang="0">
                  <a:pos x="188" y="276"/>
                </a:cxn>
                <a:cxn ang="0">
                  <a:pos x="233" y="231"/>
                </a:cxn>
                <a:cxn ang="0">
                  <a:pos x="233" y="185"/>
                </a:cxn>
                <a:cxn ang="0">
                  <a:pos x="278" y="185"/>
                </a:cxn>
                <a:cxn ang="0">
                  <a:pos x="321" y="163"/>
                </a:cxn>
                <a:cxn ang="0">
                  <a:pos x="393" y="202"/>
                </a:cxn>
                <a:cxn ang="0">
                  <a:pos x="438" y="160"/>
                </a:cxn>
                <a:cxn ang="0">
                  <a:pos x="462" y="106"/>
                </a:cxn>
                <a:cxn ang="0">
                  <a:pos x="456" y="82"/>
                </a:cxn>
                <a:cxn ang="0">
                  <a:pos x="504" y="67"/>
                </a:cxn>
                <a:cxn ang="0">
                  <a:pos x="501" y="34"/>
                </a:cxn>
                <a:cxn ang="0">
                  <a:pos x="465" y="10"/>
                </a:cxn>
                <a:cxn ang="0">
                  <a:pos x="354" y="10"/>
                </a:cxn>
                <a:cxn ang="0">
                  <a:pos x="222" y="73"/>
                </a:cxn>
                <a:cxn ang="0">
                  <a:pos x="195" y="103"/>
                </a:cxn>
                <a:cxn ang="0">
                  <a:pos x="147" y="106"/>
                </a:cxn>
                <a:cxn ang="0">
                  <a:pos x="81" y="130"/>
                </a:cxn>
                <a:cxn ang="0">
                  <a:pos x="66" y="148"/>
                </a:cxn>
                <a:cxn ang="0">
                  <a:pos x="52" y="185"/>
                </a:cxn>
                <a:cxn ang="0">
                  <a:pos x="52" y="231"/>
                </a:cxn>
                <a:cxn ang="0">
                  <a:pos x="15" y="241"/>
                </a:cxn>
                <a:cxn ang="0">
                  <a:pos x="15" y="340"/>
                </a:cxn>
                <a:cxn ang="0">
                  <a:pos x="54" y="340"/>
                </a:cxn>
                <a:cxn ang="0">
                  <a:pos x="60" y="298"/>
                </a:cxn>
                <a:cxn ang="0">
                  <a:pos x="147" y="301"/>
                </a:cxn>
                <a:cxn ang="0">
                  <a:pos x="132" y="331"/>
                </a:cxn>
                <a:cxn ang="0">
                  <a:pos x="87" y="337"/>
                </a:cxn>
                <a:cxn ang="0">
                  <a:pos x="97" y="367"/>
                </a:cxn>
              </a:cxnLst>
              <a:rect l="0" t="0" r="r" b="b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未知"/>
            <p:cNvSpPr>
              <a:spLocks/>
            </p:cNvSpPr>
            <p:nvPr userDrawn="1"/>
          </p:nvSpPr>
          <p:spPr bwMode="auto">
            <a:xfrm>
              <a:off x="1329" y="70"/>
              <a:ext cx="174" cy="156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3" y="135"/>
                </a:cxn>
                <a:cxn ang="0">
                  <a:pos x="105" y="132"/>
                </a:cxn>
                <a:cxn ang="0">
                  <a:pos x="138" y="93"/>
                </a:cxn>
                <a:cxn ang="0">
                  <a:pos x="141" y="69"/>
                </a:cxn>
                <a:cxn ang="0">
                  <a:pos x="194" y="54"/>
                </a:cxn>
                <a:cxn ang="0">
                  <a:pos x="168" y="27"/>
                </a:cxn>
                <a:cxn ang="0">
                  <a:pos x="135" y="30"/>
                </a:cxn>
                <a:cxn ang="0">
                  <a:pos x="99" y="0"/>
                </a:cxn>
                <a:cxn ang="0">
                  <a:pos x="72" y="33"/>
                </a:cxn>
                <a:cxn ang="0">
                  <a:pos x="0" y="87"/>
                </a:cxn>
                <a:cxn ang="0">
                  <a:pos x="0" y="174"/>
                </a:cxn>
              </a:cxnLst>
              <a:rect l="0" t="0" r="r" b="b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69" name="未知"/>
            <p:cNvSpPr>
              <a:spLocks/>
            </p:cNvSpPr>
            <p:nvPr userDrawn="1"/>
          </p:nvSpPr>
          <p:spPr bwMode="auto">
            <a:xfrm>
              <a:off x="0" y="77"/>
              <a:ext cx="1460" cy="1790"/>
            </a:xfrm>
            <a:custGeom>
              <a:avLst/>
              <a:gdLst/>
              <a:ahLst/>
              <a:cxnLst>
                <a:cxn ang="0">
                  <a:pos x="1061" y="9"/>
                </a:cxn>
                <a:cxn ang="0">
                  <a:pos x="868" y="82"/>
                </a:cxn>
                <a:cxn ang="0">
                  <a:pos x="558" y="275"/>
                </a:cxn>
                <a:cxn ang="0">
                  <a:pos x="266" y="604"/>
                </a:cxn>
                <a:cxn ang="0">
                  <a:pos x="110" y="896"/>
                </a:cxn>
                <a:cxn ang="0">
                  <a:pos x="10" y="1271"/>
                </a:cxn>
                <a:cxn ang="0">
                  <a:pos x="19" y="1655"/>
                </a:cxn>
                <a:cxn ang="0">
                  <a:pos x="73" y="1786"/>
                </a:cxn>
                <a:cxn ang="0">
                  <a:pos x="145" y="1849"/>
                </a:cxn>
                <a:cxn ang="0">
                  <a:pos x="190" y="1996"/>
                </a:cxn>
                <a:cxn ang="0">
                  <a:pos x="214" y="1927"/>
                </a:cxn>
                <a:cxn ang="0">
                  <a:pos x="250" y="1819"/>
                </a:cxn>
                <a:cxn ang="0">
                  <a:pos x="277" y="1630"/>
                </a:cxn>
                <a:cxn ang="0">
                  <a:pos x="379" y="1525"/>
                </a:cxn>
                <a:cxn ang="0">
                  <a:pos x="385" y="1621"/>
                </a:cxn>
                <a:cxn ang="0">
                  <a:pos x="394" y="1696"/>
                </a:cxn>
                <a:cxn ang="0">
                  <a:pos x="352" y="1834"/>
                </a:cxn>
                <a:cxn ang="0">
                  <a:pos x="475" y="1609"/>
                </a:cxn>
                <a:cxn ang="0">
                  <a:pos x="526" y="1504"/>
                </a:cxn>
                <a:cxn ang="0">
                  <a:pos x="754" y="1507"/>
                </a:cxn>
                <a:cxn ang="0">
                  <a:pos x="823" y="1462"/>
                </a:cxn>
                <a:cxn ang="0">
                  <a:pos x="799" y="1549"/>
                </a:cxn>
                <a:cxn ang="0">
                  <a:pos x="868" y="1633"/>
                </a:cxn>
                <a:cxn ang="0">
                  <a:pos x="922" y="1462"/>
                </a:cxn>
                <a:cxn ang="0">
                  <a:pos x="763" y="1357"/>
                </a:cxn>
                <a:cxn ang="0">
                  <a:pos x="652" y="1288"/>
                </a:cxn>
                <a:cxn ang="0">
                  <a:pos x="670" y="1225"/>
                </a:cxn>
                <a:cxn ang="0">
                  <a:pos x="769" y="1180"/>
                </a:cxn>
                <a:cxn ang="0">
                  <a:pos x="958" y="1105"/>
                </a:cxn>
                <a:cxn ang="0">
                  <a:pos x="1042" y="1155"/>
                </a:cxn>
                <a:cxn ang="0">
                  <a:pos x="1147" y="1156"/>
                </a:cxn>
                <a:cxn ang="0">
                  <a:pos x="1261" y="1153"/>
                </a:cxn>
                <a:cxn ang="0">
                  <a:pos x="1147" y="1492"/>
                </a:cxn>
                <a:cxn ang="0">
                  <a:pos x="1261" y="1411"/>
                </a:cxn>
                <a:cxn ang="0">
                  <a:pos x="1279" y="1294"/>
                </a:cxn>
                <a:cxn ang="0">
                  <a:pos x="1384" y="1219"/>
                </a:cxn>
                <a:cxn ang="0">
                  <a:pos x="1420" y="1135"/>
                </a:cxn>
                <a:cxn ang="0">
                  <a:pos x="1552" y="1120"/>
                </a:cxn>
                <a:cxn ang="0">
                  <a:pos x="1618" y="1042"/>
                </a:cxn>
                <a:cxn ang="0">
                  <a:pos x="1555" y="1036"/>
                </a:cxn>
                <a:cxn ang="0">
                  <a:pos x="1483" y="958"/>
                </a:cxn>
                <a:cxn ang="0">
                  <a:pos x="1330" y="889"/>
                </a:cxn>
                <a:cxn ang="0">
                  <a:pos x="1177" y="913"/>
                </a:cxn>
                <a:cxn ang="0">
                  <a:pos x="1033" y="748"/>
                </a:cxn>
                <a:cxn ang="0">
                  <a:pos x="970" y="724"/>
                </a:cxn>
                <a:cxn ang="0">
                  <a:pos x="1039" y="676"/>
                </a:cxn>
                <a:cxn ang="0">
                  <a:pos x="979" y="631"/>
                </a:cxn>
                <a:cxn ang="0">
                  <a:pos x="913" y="592"/>
                </a:cxn>
                <a:cxn ang="0">
                  <a:pos x="861" y="520"/>
                </a:cxn>
                <a:cxn ang="0">
                  <a:pos x="868" y="445"/>
                </a:cxn>
                <a:cxn ang="0">
                  <a:pos x="994" y="481"/>
                </a:cxn>
                <a:cxn ang="0">
                  <a:pos x="913" y="436"/>
                </a:cxn>
                <a:cxn ang="0">
                  <a:pos x="919" y="391"/>
                </a:cxn>
                <a:cxn ang="0">
                  <a:pos x="1033" y="334"/>
                </a:cxn>
                <a:cxn ang="0">
                  <a:pos x="1048" y="277"/>
                </a:cxn>
                <a:cxn ang="0">
                  <a:pos x="1129" y="247"/>
                </a:cxn>
                <a:cxn ang="0">
                  <a:pos x="1174" y="136"/>
                </a:cxn>
                <a:cxn ang="0">
                  <a:pos x="1180" y="13"/>
                </a:cxn>
              </a:cxnLst>
              <a:rect l="0" t="0" r="r" b="b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70" name="未知"/>
            <p:cNvSpPr>
              <a:spLocks/>
            </p:cNvSpPr>
            <p:nvPr userDrawn="1"/>
          </p:nvSpPr>
          <p:spPr bwMode="auto">
            <a:xfrm>
              <a:off x="958" y="2375"/>
              <a:ext cx="400" cy="295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0" y="258"/>
                </a:cxn>
                <a:cxn ang="0">
                  <a:pos x="109" y="295"/>
                </a:cxn>
                <a:cxn ang="0">
                  <a:pos x="183" y="309"/>
                </a:cxn>
                <a:cxn ang="0">
                  <a:pos x="240" y="318"/>
                </a:cxn>
                <a:cxn ang="0">
                  <a:pos x="318" y="327"/>
                </a:cxn>
                <a:cxn ang="0">
                  <a:pos x="414" y="324"/>
                </a:cxn>
                <a:cxn ang="0">
                  <a:pos x="427" y="295"/>
                </a:cxn>
                <a:cxn ang="0">
                  <a:pos x="382" y="250"/>
                </a:cxn>
                <a:cxn ang="0">
                  <a:pos x="382" y="204"/>
                </a:cxn>
                <a:cxn ang="0">
                  <a:pos x="309" y="159"/>
                </a:cxn>
                <a:cxn ang="0">
                  <a:pos x="315" y="90"/>
                </a:cxn>
                <a:cxn ang="0">
                  <a:pos x="255" y="57"/>
                </a:cxn>
                <a:cxn ang="0">
                  <a:pos x="246" y="114"/>
                </a:cxn>
                <a:cxn ang="0">
                  <a:pos x="204" y="84"/>
                </a:cxn>
                <a:cxn ang="0">
                  <a:pos x="168" y="99"/>
                </a:cxn>
                <a:cxn ang="0">
                  <a:pos x="180" y="48"/>
                </a:cxn>
                <a:cxn ang="0">
                  <a:pos x="111" y="36"/>
                </a:cxn>
                <a:cxn ang="0">
                  <a:pos x="109" y="114"/>
                </a:cxn>
                <a:cxn ang="0">
                  <a:pos x="144" y="186"/>
                </a:cxn>
                <a:cxn ang="0">
                  <a:pos x="75" y="195"/>
                </a:cxn>
                <a:cxn ang="0">
                  <a:pos x="36" y="162"/>
                </a:cxn>
                <a:cxn ang="0">
                  <a:pos x="0" y="162"/>
                </a:cxn>
              </a:cxnLst>
              <a:rect l="0" t="0" r="r" b="b"/>
              <a:pathLst>
                <a:path w="446" h="329">
                  <a:moveTo>
                    <a:pt x="0" y="162"/>
                  </a:moveTo>
                  <a:lnTo>
                    <a:pt x="0" y="258"/>
                  </a:lnTo>
                  <a:lnTo>
                    <a:pt x="109" y="295"/>
                  </a:lnTo>
                  <a:lnTo>
                    <a:pt x="183" y="309"/>
                  </a:lnTo>
                  <a:lnTo>
                    <a:pt x="240" y="318"/>
                  </a:lnTo>
                  <a:lnTo>
                    <a:pt x="318" y="327"/>
                  </a:lnTo>
                  <a:lnTo>
                    <a:pt x="414" y="324"/>
                  </a:lnTo>
                  <a:cubicBezTo>
                    <a:pt x="432" y="319"/>
                    <a:pt x="446" y="329"/>
                    <a:pt x="427" y="295"/>
                  </a:cubicBezTo>
                  <a:cubicBezTo>
                    <a:pt x="408" y="261"/>
                    <a:pt x="389" y="265"/>
                    <a:pt x="382" y="250"/>
                  </a:cubicBezTo>
                  <a:lnTo>
                    <a:pt x="382" y="204"/>
                  </a:lnTo>
                  <a:lnTo>
                    <a:pt x="309" y="159"/>
                  </a:lnTo>
                  <a:cubicBezTo>
                    <a:pt x="298" y="140"/>
                    <a:pt x="333" y="144"/>
                    <a:pt x="315" y="90"/>
                  </a:cubicBezTo>
                  <a:cubicBezTo>
                    <a:pt x="297" y="36"/>
                    <a:pt x="266" y="53"/>
                    <a:pt x="255" y="57"/>
                  </a:cubicBezTo>
                  <a:lnTo>
                    <a:pt x="246" y="114"/>
                  </a:lnTo>
                  <a:lnTo>
                    <a:pt x="204" y="84"/>
                  </a:lnTo>
                  <a:lnTo>
                    <a:pt x="168" y="99"/>
                  </a:lnTo>
                  <a:lnTo>
                    <a:pt x="180" y="48"/>
                  </a:lnTo>
                  <a:cubicBezTo>
                    <a:pt x="171" y="38"/>
                    <a:pt x="135" y="0"/>
                    <a:pt x="111" y="36"/>
                  </a:cubicBezTo>
                  <a:cubicBezTo>
                    <a:pt x="87" y="72"/>
                    <a:pt x="104" y="89"/>
                    <a:pt x="109" y="114"/>
                  </a:cubicBezTo>
                  <a:lnTo>
                    <a:pt x="144" y="186"/>
                  </a:lnTo>
                  <a:lnTo>
                    <a:pt x="75" y="195"/>
                  </a:lnTo>
                  <a:lnTo>
                    <a:pt x="3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未知"/>
            <p:cNvSpPr>
              <a:spLocks/>
            </p:cNvSpPr>
            <p:nvPr userDrawn="1"/>
          </p:nvSpPr>
          <p:spPr bwMode="auto">
            <a:xfrm>
              <a:off x="864" y="2292"/>
              <a:ext cx="395" cy="131"/>
            </a:xfrm>
            <a:custGeom>
              <a:avLst/>
              <a:gdLst/>
              <a:ahLst/>
              <a:cxnLst>
                <a:cxn ang="0">
                  <a:pos x="6" y="78"/>
                </a:cxn>
                <a:cxn ang="0">
                  <a:pos x="60" y="141"/>
                </a:cxn>
                <a:cxn ang="0">
                  <a:pos x="169" y="110"/>
                </a:cxn>
                <a:cxn ang="0">
                  <a:pos x="216" y="66"/>
                </a:cxn>
                <a:cxn ang="0">
                  <a:pos x="260" y="110"/>
                </a:cxn>
                <a:cxn ang="0">
                  <a:pos x="303" y="99"/>
                </a:cxn>
                <a:cxn ang="0">
                  <a:pos x="351" y="110"/>
                </a:cxn>
                <a:cxn ang="0">
                  <a:pos x="351" y="64"/>
                </a:cxn>
                <a:cxn ang="0">
                  <a:pos x="384" y="30"/>
                </a:cxn>
                <a:cxn ang="0">
                  <a:pos x="402" y="60"/>
                </a:cxn>
                <a:cxn ang="0">
                  <a:pos x="429" y="18"/>
                </a:cxn>
                <a:cxn ang="0">
                  <a:pos x="378" y="0"/>
                </a:cxn>
                <a:cxn ang="0">
                  <a:pos x="305" y="64"/>
                </a:cxn>
                <a:cxn ang="0">
                  <a:pos x="237" y="12"/>
                </a:cxn>
                <a:cxn ang="0">
                  <a:pos x="192" y="54"/>
                </a:cxn>
                <a:cxn ang="0">
                  <a:pos x="144" y="75"/>
                </a:cxn>
                <a:cxn ang="0">
                  <a:pos x="129" y="84"/>
                </a:cxn>
                <a:cxn ang="0">
                  <a:pos x="108" y="78"/>
                </a:cxn>
                <a:cxn ang="0">
                  <a:pos x="60" y="54"/>
                </a:cxn>
                <a:cxn ang="0">
                  <a:pos x="6" y="78"/>
                </a:cxn>
              </a:cxnLst>
              <a:rect l="0" t="0" r="r" b="b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未知"/>
            <p:cNvSpPr>
              <a:spLocks/>
            </p:cNvSpPr>
            <p:nvPr userDrawn="1"/>
          </p:nvSpPr>
          <p:spPr bwMode="auto">
            <a:xfrm>
              <a:off x="155" y="1888"/>
              <a:ext cx="134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3"/>
                </a:cxn>
                <a:cxn ang="0">
                  <a:pos x="45" y="120"/>
                </a:cxn>
                <a:cxn ang="0">
                  <a:pos x="90" y="186"/>
                </a:cxn>
                <a:cxn ang="0">
                  <a:pos x="123" y="198"/>
                </a:cxn>
                <a:cxn ang="0">
                  <a:pos x="150" y="162"/>
                </a:cxn>
                <a:cxn ang="0">
                  <a:pos x="114" y="162"/>
                </a:cxn>
                <a:cxn ang="0">
                  <a:pos x="111" y="102"/>
                </a:cxn>
                <a:cxn ang="0">
                  <a:pos x="78" y="84"/>
                </a:cxn>
                <a:cxn ang="0">
                  <a:pos x="99" y="21"/>
                </a:cxn>
                <a:cxn ang="0">
                  <a:pos x="48" y="36"/>
                </a:cxn>
                <a:cxn ang="0">
                  <a:pos x="0" y="0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73" name="未知"/>
            <p:cNvSpPr>
              <a:spLocks/>
            </p:cNvSpPr>
            <p:nvPr userDrawn="1"/>
          </p:nvSpPr>
          <p:spPr bwMode="auto">
            <a:xfrm>
              <a:off x="285" y="1807"/>
              <a:ext cx="80" cy="26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9" y="78"/>
                </a:cxn>
                <a:cxn ang="0">
                  <a:pos x="2" y="111"/>
                </a:cxn>
                <a:cxn ang="0">
                  <a:pos x="0" y="157"/>
                </a:cxn>
                <a:cxn ang="0">
                  <a:pos x="35" y="162"/>
                </a:cxn>
                <a:cxn ang="0">
                  <a:pos x="45" y="202"/>
                </a:cxn>
                <a:cxn ang="0">
                  <a:pos x="17" y="231"/>
                </a:cxn>
                <a:cxn ang="0">
                  <a:pos x="65" y="291"/>
                </a:cxn>
                <a:cxn ang="0">
                  <a:pos x="90" y="293"/>
                </a:cxn>
                <a:cxn ang="0">
                  <a:pos x="62" y="261"/>
                </a:cxn>
                <a:cxn ang="0">
                  <a:pos x="71" y="177"/>
                </a:cxn>
                <a:cxn ang="0">
                  <a:pos x="45" y="157"/>
                </a:cxn>
                <a:cxn ang="0">
                  <a:pos x="29" y="129"/>
                </a:cxn>
                <a:cxn ang="0">
                  <a:pos x="56" y="93"/>
                </a:cxn>
                <a:cxn ang="0">
                  <a:pos x="90" y="66"/>
                </a:cxn>
                <a:cxn ang="0">
                  <a:pos x="56" y="0"/>
                </a:cxn>
              </a:cxnLst>
              <a:rect l="0" t="0" r="r" b="b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74" name="未知"/>
            <p:cNvSpPr>
              <a:spLocks/>
            </p:cNvSpPr>
            <p:nvPr userDrawn="1"/>
          </p:nvSpPr>
          <p:spPr bwMode="auto">
            <a:xfrm>
              <a:off x="405" y="1600"/>
              <a:ext cx="258" cy="224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12" y="213"/>
                </a:cxn>
                <a:cxn ang="0">
                  <a:pos x="66" y="216"/>
                </a:cxn>
                <a:cxn ang="0">
                  <a:pos x="69" y="180"/>
                </a:cxn>
                <a:cxn ang="0">
                  <a:pos x="156" y="147"/>
                </a:cxn>
                <a:cxn ang="0">
                  <a:pos x="183" y="161"/>
                </a:cxn>
                <a:cxn ang="0">
                  <a:pos x="171" y="15"/>
                </a:cxn>
                <a:cxn ang="0">
                  <a:pos x="228" y="0"/>
                </a:cxn>
                <a:cxn ang="0">
                  <a:pos x="288" y="45"/>
                </a:cxn>
                <a:cxn ang="0">
                  <a:pos x="246" y="39"/>
                </a:cxn>
                <a:cxn ang="0">
                  <a:pos x="219" y="63"/>
                </a:cxn>
                <a:cxn ang="0">
                  <a:pos x="243" y="150"/>
                </a:cxn>
                <a:cxn ang="0">
                  <a:pos x="183" y="206"/>
                </a:cxn>
                <a:cxn ang="0">
                  <a:pos x="0" y="249"/>
                </a:cxn>
              </a:cxnLst>
              <a:rect l="0" t="0" r="r" b="b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75" name="AutoShape 27"/>
            <p:cNvSpPr>
              <a:spLocks noChangeArrowheads="1"/>
            </p:cNvSpPr>
            <p:nvPr userDrawn="1"/>
          </p:nvSpPr>
          <p:spPr bwMode="auto">
            <a:xfrm rot="10800000">
              <a:off x="772" y="240"/>
              <a:ext cx="812" cy="610"/>
            </a:xfrm>
            <a:custGeom>
              <a:avLst/>
              <a:gdLst>
                <a:gd name="G0" fmla="+- 1492 0 0"/>
                <a:gd name="G1" fmla="+- 21600 0 1492"/>
                <a:gd name="G2" fmla="+- 21600 0 149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2076" name="Picture 28" descr="globe"/>
          <p:cNvPicPr>
            <a:picLocks noChangeAspect="1" noChangeArrowheads="1"/>
          </p:cNvPicPr>
          <p:nvPr userDrawn="1"/>
        </p:nvPicPr>
        <p:blipFill>
          <a:blip r:embed="rId3" cstate="print"/>
          <a:srcRect r="14944"/>
          <a:stretch>
            <a:fillRect/>
          </a:stretch>
        </p:blipFill>
        <p:spPr bwMode="auto">
          <a:xfrm>
            <a:off x="0" y="0"/>
            <a:ext cx="20510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7" name="Rectangle 29"/>
          <p:cNvSpPr>
            <a:spLocks noChangeArrowheads="1"/>
          </p:cNvSpPr>
          <p:nvPr userDrawn="1"/>
        </p:nvSpPr>
        <p:spPr bwMode="auto">
          <a:xfrm>
            <a:off x="11113" y="5229225"/>
            <a:ext cx="9132887" cy="16287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2068513" y="5246688"/>
            <a:ext cx="6934200" cy="6096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286000"/>
            <a:ext cx="63246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457200" y="4495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081" name="Group 33"/>
          <p:cNvGrpSpPr>
            <a:grpSpLocks/>
          </p:cNvGrpSpPr>
          <p:nvPr userDrawn="1"/>
        </p:nvGrpSpPr>
        <p:grpSpPr bwMode="auto">
          <a:xfrm>
            <a:off x="0" y="1588"/>
            <a:ext cx="9148763" cy="6856412"/>
            <a:chOff x="0" y="0"/>
            <a:chExt cx="5763" cy="4319"/>
          </a:xfrm>
        </p:grpSpPr>
        <p:sp>
          <p:nvSpPr>
            <p:cNvPr id="2082" name="AutoShape 34"/>
            <p:cNvSpPr>
              <a:spLocks noChangeArrowheads="1"/>
            </p:cNvSpPr>
            <p:nvPr userDrawn="1"/>
          </p:nvSpPr>
          <p:spPr bwMode="auto">
            <a:xfrm>
              <a:off x="27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3" name="未知"/>
            <p:cNvSpPr>
              <a:spLocks/>
            </p:cNvSpPr>
            <p:nvPr userDrawn="1"/>
          </p:nvSpPr>
          <p:spPr bwMode="auto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84" name="未知"/>
            <p:cNvSpPr>
              <a:spLocks/>
            </p:cNvSpPr>
            <p:nvPr userDrawn="1"/>
          </p:nvSpPr>
          <p:spPr bwMode="auto">
            <a:xfrm rot="161914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85" name="未知"/>
            <p:cNvSpPr>
              <a:spLocks/>
            </p:cNvSpPr>
            <p:nvPr userDrawn="1"/>
          </p:nvSpPr>
          <p:spPr bwMode="auto">
            <a:xfrm rot="10769190">
              <a:off x="5522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86" name="未知"/>
            <p:cNvSpPr>
              <a:spLocks/>
            </p:cNvSpPr>
            <p:nvPr userDrawn="1"/>
          </p:nvSpPr>
          <p:spPr bwMode="auto">
            <a:xfrm rot="5400000">
              <a:off x="5475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xit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4ACB17-AFFC-4946-ABB3-109E1EB3234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350838"/>
            <a:ext cx="1866900" cy="56975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1600" y="350838"/>
            <a:ext cx="5448300" cy="56975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2A43B0-E88F-40F8-AF31-C7A936D3077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A4A246-8077-413A-A346-D3018292130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915744-2B6F-4A59-BA75-05A86774648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1600" y="1095375"/>
            <a:ext cx="3657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81600" y="1095375"/>
            <a:ext cx="3657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E0199A-B303-4D01-8D61-C7B9345C5F6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4CACC2-3858-49F2-A54D-C1152D95E82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1BEBC2-BBD2-4673-BE91-5159DBF8200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51B1FA-BD29-4E09-884C-3B6A44FA2AC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12C20C-7EA2-4313-9EF1-057FF41B86A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C8615-B8AA-49D8-BC2C-87D3888A606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450" y="55563"/>
            <a:ext cx="9088438" cy="9255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7" name="Picture 3" descr="이미지"/>
          <p:cNvPicPr>
            <a:picLocks noChangeAspect="1" noChangeArrowheads="1"/>
          </p:cNvPicPr>
          <p:nvPr/>
        </p:nvPicPr>
        <p:blipFill>
          <a:blip r:embed="rId13" cstate="print">
            <a:lum bright="-6000" contrast="6000"/>
          </a:blip>
          <a:srcRect l="52229" r="935" b="9456"/>
          <a:stretch>
            <a:fillRect/>
          </a:stretch>
        </p:blipFill>
        <p:spPr bwMode="auto">
          <a:xfrm>
            <a:off x="0" y="0"/>
            <a:ext cx="118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 descr="좁은 수평선"/>
          <p:cNvSpPr>
            <a:spLocks noChangeArrowheads="1"/>
          </p:cNvSpPr>
          <p:nvPr/>
        </p:nvSpPr>
        <p:spPr bwMode="auto">
          <a:xfrm>
            <a:off x="11113" y="981075"/>
            <a:ext cx="1187450" cy="5891213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1030" name="AutoShape 6"/>
            <p:cNvSpPr>
              <a:spLocks noChangeArrowheads="1"/>
            </p:cNvSpPr>
            <p:nvPr userDrawn="1"/>
          </p:nvSpPr>
          <p:spPr bwMode="auto">
            <a:xfrm>
              <a:off x="27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" name="未知"/>
            <p:cNvSpPr>
              <a:spLocks/>
            </p:cNvSpPr>
            <p:nvPr userDrawn="1"/>
          </p:nvSpPr>
          <p:spPr bwMode="auto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2" name="未知"/>
            <p:cNvSpPr>
              <a:spLocks/>
            </p:cNvSpPr>
            <p:nvPr userDrawn="1"/>
          </p:nvSpPr>
          <p:spPr bwMode="auto">
            <a:xfrm rot="161914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3" name="未知"/>
            <p:cNvSpPr>
              <a:spLocks/>
            </p:cNvSpPr>
            <p:nvPr userDrawn="1"/>
          </p:nvSpPr>
          <p:spPr bwMode="auto">
            <a:xfrm rot="10769190">
              <a:off x="5522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4" name="未知"/>
            <p:cNvSpPr>
              <a:spLocks/>
            </p:cNvSpPr>
            <p:nvPr userDrawn="1"/>
          </p:nvSpPr>
          <p:spPr bwMode="auto">
            <a:xfrm rot="5400000">
              <a:off x="5475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95375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29400" y="64770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8463CE6E-7CF4-420B-AC3A-C9D77DF925B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50838"/>
            <a:ext cx="7467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1187450" y="6453188"/>
            <a:ext cx="7488238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80" y="260966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+mn-lt"/>
              </a:rPr>
              <a:t>Los </a:t>
            </a:r>
            <a:r>
              <a:rPr lang="fr-FR" sz="2400" b="1" dirty="0" err="1" smtClean="0">
                <a:latin typeface="+mn-lt"/>
              </a:rPr>
              <a:t>programas</a:t>
            </a:r>
            <a:r>
              <a:rPr lang="fr-FR" sz="2400" b="1" dirty="0" smtClean="0">
                <a:latin typeface="+mn-lt"/>
              </a:rPr>
              <a:t> de la </a:t>
            </a:r>
            <a:r>
              <a:rPr lang="fr-FR" sz="2400" b="1" dirty="0" err="1" smtClean="0">
                <a:latin typeface="+mn-lt"/>
              </a:rPr>
              <a:t>Cooperación</a:t>
            </a:r>
            <a:r>
              <a:rPr lang="fr-FR" sz="2400" b="1" dirty="0" smtClean="0">
                <a:latin typeface="+mn-lt"/>
              </a:rPr>
              <a:t> entre la UMP y la UAL</a:t>
            </a:r>
          </a:p>
          <a:p>
            <a:pPr algn="ctr"/>
            <a:r>
              <a:rPr lang="fr-FR" sz="2400" b="1" dirty="0" smtClean="0">
                <a:latin typeface="+mn-lt"/>
              </a:rPr>
              <a:t>10 de </a:t>
            </a:r>
            <a:r>
              <a:rPr lang="fr-FR" sz="2400" b="1" dirty="0" err="1" smtClean="0">
                <a:latin typeface="+mn-lt"/>
              </a:rPr>
              <a:t>Junio</a:t>
            </a:r>
            <a:r>
              <a:rPr lang="fr-FR" sz="2400" b="1" dirty="0" smtClean="0">
                <a:latin typeface="+mn-lt"/>
              </a:rPr>
              <a:t> 2015</a:t>
            </a:r>
            <a:endParaRPr lang="fr-FR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84" y="54203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b="1" dirty="0" smtClean="0"/>
              <a:t>Prof. Dr. Mimoun CHOURAK</a:t>
            </a:r>
          </a:p>
          <a:p>
            <a:pPr algn="ctr"/>
            <a:r>
              <a:rPr lang="fr-FR" sz="1600" b="1" dirty="0" smtClean="0"/>
              <a:t>Responsable </a:t>
            </a:r>
            <a:r>
              <a:rPr lang="fr-FR" sz="1600" b="1" dirty="0" err="1" smtClean="0"/>
              <a:t>Relaciones</a:t>
            </a:r>
            <a:r>
              <a:rPr lang="fr-FR" sz="1600" b="1" dirty="0" smtClean="0"/>
              <a:t> </a:t>
            </a:r>
          </a:p>
          <a:p>
            <a:pPr algn="ctr"/>
            <a:r>
              <a:rPr lang="fr-FR" sz="1600" b="1" dirty="0" err="1" smtClean="0"/>
              <a:t>Internacionales</a:t>
            </a:r>
            <a:r>
              <a:rPr lang="fr-FR" sz="1600" b="1" dirty="0" smtClean="0"/>
              <a:t> UMP</a:t>
            </a:r>
            <a:endParaRPr lang="fr-FR" sz="1600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11685"/>
              </p:ext>
            </p:extLst>
          </p:nvPr>
        </p:nvGraphicFramePr>
        <p:xfrm>
          <a:off x="-304800" y="228600"/>
          <a:ext cx="9906001" cy="1682245"/>
        </p:xfrm>
        <a:graphic>
          <a:graphicData uri="http://schemas.openxmlformats.org/drawingml/2006/table">
            <a:tbl>
              <a:tblPr/>
              <a:tblGrid>
                <a:gridCol w="4320998"/>
                <a:gridCol w="1283819"/>
                <a:gridCol w="4301184"/>
              </a:tblGrid>
              <a:tr h="735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Royaume du Maroc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Ministère de l’Enseignement Supérieur,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      de la Recherche Scientifique  et de la Formation des Cadres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6" marR="742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Mohammad Head"/>
                      </a:endParaRPr>
                    </a:p>
                  </a:txBody>
                  <a:tcPr marL="74296" marR="74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MA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L-Mohanad Bold"/>
                        </a:rPr>
                        <a:t>المملكة المغربية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MA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L-Mohanad Bold"/>
                        </a:rPr>
                        <a:t>وزارة التعليم </a:t>
                      </a:r>
                      <a:r>
                        <a:rPr lang="ar-MA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L-Mohanad Bold"/>
                        </a:rPr>
                        <a:t>العالي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L-Mohanad Bold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MA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L-Mohanad Bold"/>
                        </a:rPr>
                        <a:t> </a:t>
                      </a:r>
                      <a:r>
                        <a:rPr lang="ar-MA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L-Mohanad Bold"/>
                        </a:rPr>
                        <a:t>والبحث </a:t>
                      </a:r>
                      <a:r>
                        <a:rPr lang="ar-MA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L-Mohanad Bold"/>
                        </a:rPr>
                        <a:t>العلمي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L-Mohanad Bold"/>
                        </a:rPr>
                        <a:t> </a:t>
                      </a:r>
                      <a:r>
                        <a:rPr lang="ar-MA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L-Mohanad Bold"/>
                        </a:rPr>
                        <a:t>وتكوين </a:t>
                      </a:r>
                      <a:r>
                        <a:rPr lang="ar-MA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L-Mohanad Bold"/>
                        </a:rPr>
                        <a:t>الأطر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6" marR="742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83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6" marR="74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81" y="158753"/>
            <a:ext cx="1379793" cy="11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ump.ma/wp-content/themes/ump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" y="4571970"/>
            <a:ext cx="1280160" cy="1743457"/>
          </a:xfrm>
          <a:prstGeom prst="rect">
            <a:avLst/>
          </a:prstGeom>
          <a:noFill/>
        </p:spPr>
      </p:pic>
      <p:pic>
        <p:nvPicPr>
          <p:cNvPr id="17410" name="Picture 2" descr="http://fr.mapsofworld.com/drapeaux/european-union-fla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128" y="4876762"/>
            <a:ext cx="1682106" cy="1142970"/>
          </a:xfrm>
          <a:prstGeom prst="rect">
            <a:avLst/>
          </a:prstGeom>
          <a:noFill/>
        </p:spPr>
      </p:pic>
      <p:pic>
        <p:nvPicPr>
          <p:cNvPr id="1026" name="Picture 2" descr="Logotipo Universidad de Almerí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04" y="4891942"/>
            <a:ext cx="1846804" cy="112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871996"/>
              </p:ext>
            </p:extLst>
          </p:nvPr>
        </p:nvGraphicFramePr>
        <p:xfrm>
          <a:off x="1835696" y="1268760"/>
          <a:ext cx="6715472" cy="2837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A4A246-8077-413A-A346-D3018292130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805505"/>
              </p:ext>
            </p:extLst>
          </p:nvPr>
        </p:nvGraphicFramePr>
        <p:xfrm>
          <a:off x="1403648" y="378904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ounded Rectangle 4"/>
          <p:cNvSpPr/>
          <p:nvPr/>
        </p:nvSpPr>
        <p:spPr>
          <a:xfrm>
            <a:off x="76200" y="90"/>
            <a:ext cx="3733800" cy="2000150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5400" dirty="0"/>
          </a:p>
        </p:txBody>
      </p:sp>
      <p:sp>
        <p:nvSpPr>
          <p:cNvPr id="8" name="TextBox 17"/>
          <p:cNvSpPr txBox="1"/>
          <p:nvPr/>
        </p:nvSpPr>
        <p:spPr>
          <a:xfrm>
            <a:off x="0" y="304882"/>
            <a:ext cx="409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Perspectivas</a:t>
            </a:r>
            <a:endParaRPr lang="en-US" sz="2400" dirty="0" smtClean="0"/>
          </a:p>
        </p:txBody>
      </p:sp>
      <p:sp>
        <p:nvSpPr>
          <p:cNvPr id="9" name="TextBox 19"/>
          <p:cNvSpPr txBox="1"/>
          <p:nvPr/>
        </p:nvSpPr>
        <p:spPr>
          <a:xfrm>
            <a:off x="64351" y="0"/>
            <a:ext cx="89960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05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76108"/>
            <a:ext cx="9593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8348" y="3231118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 algn="ctr" fontAlgn="auto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defRPr/>
            </a:pPr>
            <a:r>
              <a:rPr lang="ar-MA" sz="4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شكرا على حسن انتباهكم</a:t>
            </a:r>
            <a:endParaRPr lang="fr-FR" sz="4000" b="1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Picture 2" descr="http://www.emergence.gov.ma/SiteCollectionImages/ban-auto.jp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1" r="5244"/>
          <a:stretch/>
        </p:blipFill>
        <p:spPr bwMode="auto">
          <a:xfrm>
            <a:off x="7391400" y="2864633"/>
            <a:ext cx="18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mergence.gov.ma/SiteCollectionImages/ban-electr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58"/>
          <a:stretch/>
        </p:blipFill>
        <p:spPr bwMode="auto">
          <a:xfrm>
            <a:off x="6416002" y="4578804"/>
            <a:ext cx="1814052" cy="1800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emergence.gov.ma/SiteCollectionImages/aer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657"/>
          <a:stretch/>
        </p:blipFill>
        <p:spPr bwMode="auto">
          <a:xfrm>
            <a:off x="704396" y="963262"/>
            <a:ext cx="1814051" cy="1800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emergence.gov.ma/SiteCollectionImages/ban-offshor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0" r="33861"/>
          <a:stretch/>
        </p:blipFill>
        <p:spPr bwMode="auto">
          <a:xfrm>
            <a:off x="997070" y="4578804"/>
            <a:ext cx="1843548" cy="1800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emergence.gov.ma/SiteCollectionImages/ban-agr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0" r="31141"/>
          <a:stretch/>
        </p:blipFill>
        <p:spPr bwMode="auto">
          <a:xfrm>
            <a:off x="-1" y="2808060"/>
            <a:ext cx="1828801" cy="1800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0" r="1"/>
          <a:stretch/>
        </p:blipFill>
        <p:spPr bwMode="auto">
          <a:xfrm>
            <a:off x="3735629" y="4593318"/>
            <a:ext cx="1879959" cy="1800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 descr="eolienn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54466" y="823655"/>
            <a:ext cx="1872000" cy="1768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 descr="Y13QCASTRCPECA4VIROACAQEARBDCAU3AOVWCAOZAZCJCANQM053CAJ90IKWCAWYPBAGCAK03DWBCAUT40KQCA3VUFHMCARBR890CAWKMPUWCAFX1ZPZCAOX63RWCATRJGD9CAOVBUBTCA921ZTQ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70073" y="228600"/>
            <a:ext cx="1925482" cy="18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AutoShape 2" descr="data:image/jpeg;base64,/9j/4AAQSkZJRgABAQAAAQABAAD/2wCEAAkGBhQSERUUExQVFBQWGRwaGRgYGRweHBwaHB4YGBgdGRscHSgeGRojGhkXHzAgIycpLC0sGCAyNTAqNSYrLCkBCQoKDgwOGg8PGjQlHyU0LywpLCopLywvLSwqLCwqKiwsLCwsLCwsLCwuLCwsLCwsLCosLCwsLCwsLCwsLCwsLP/AABEIAL8A2AMBIgACEQEDEQH/xAAcAAACAwEBAQEAAAAAAAAAAAAABQQGBwMCAQj/xABCEAACAQMDAgQEAwYEBQIHAQABAhEAAyEEEjEFQQYTIlEyYXGBB5GhFCNCUrHhFcHR8CQzYnKCNENTc4OSssLSFv/EABkBAAIDAQAAAAAAAAAAAAAAAAAEAQIDBf/EADARAAICAQMCBAUEAgMBAAAAAAABAhEDITFBBBJRYXHwIoGhscETMpHRFPEFI+FC/9oADAMBAAIRAxEAPwDcaKKKACiiigAooooAKK+Foqr9a8dWrcrZ/fXMiFyJGO3zxUN0WjCU3USzs4AkmBSu74nsAlQ4dl5CnieATwCfaso6n4r1Go1P7O5n07nAn0qeAFGJ75n9KmW7ZyAoUYHOdx5OOSFjPyq8IuSvgvOCxvte5edb4ocEBfKSRMsxaBMCduPnSXqXjA2z6tVBgkKtk7XxiGzGefpStUbE3EtgnepIEgDAn5mMD5zSfqWguajUlUbcLaLLmM7pIxPtH6VpHH5lO6K3GVjxxqFSG33CTu3sHBzwIX07QOBH51M0f4ibMMoY9y1xx9oiBSu90rVW1VmvEBvSvoXKjHY4EV4fwNedfO3Fg7fwrkySCYnAxTCx43uLyyNf6LX4e8aqd4uvLMxYHeoUL2RAeyiMkySSflXi749vLfuqtrzLawRuhSBA7iQ+ZgjkRVT6Zom0uqKN/LOQJwRIKnH9qtnUtR56Ei2B+7+IKPqASDgSmBmtV00VT4Yjk6xtuK3VNeaGXTfxFsOwVwbZPc/D889vvVm02sS4JRgw+Rmqdp+nLqLctZUiVJdGAclgOQy7Y9XvmKq+p0t2zdZUDoBkbNu9SPcj4hHae9U/xozbUXTXDL/5koV3RtPlGwUVn/TvxDKELfhhwSFKsPqD/f61dendUt303WmDD5dvr7UpPFPH+5UOwywyfskmS6KKKyNAooooAKKKKACiiigAooooAKKKKACovUOopYQvcYKoE1z6t1VdOm5pJOFUcs3YCst8RdZOpvKlxjtJ3EDMIvAVQP4m5OcDsKzlNLTkYw4Hkd8DDrfjB9QDlktkSEGJB+He3M99ojAic0otLsUklgFXdztEkRjgmBu/i74qHcJ7gJ39RjnAMiW4BxSzxB1G2mmust4XLhBG1VwA3pBLEmZzA/OqatnTjGEF4I+eDLTXPO1EkeZcIBAJO1ew+X+lWeza4J3yQWj+m3Jzk0l8LdH1XkKll/LTaNo2KTLd9xMeoz2xFMNP0a5dba2ovEkBYG1clsfCvEc9/rXSjCXbXgcCfUQc7u78vfiNdF0lSyq4CJBJYmY7YAjPPcDNLukasC/euLcK/vdqkMBICqvPJHPHvUnWeCDJLLduqACztccrMmMEjjHaovhRQiOZBPmuNxZQYB5Pft2q6Tj8T1XqYSyLJ8CtNVuib+0KVSGBJadoZjGWmQTE4pt0pdL5VtjqGV/MIb9+w2jcwmN0L2z8/nSU6tiqScbhGecNwJJPPNdtPrnUDKwrgjjafWcARLD6mpeuiZCtfE1ftnnqgtDXJtuBrUN6mfcvKn1OZ7zk8U2JtM67FQAghcAkCWGT2GTVb6q9vUaqyLjjawbzNsRAhhI+EjHBxTV/Cmk2B1NlpC4G0TJgjB5A7fWmFJ0k/T3pQnKCty5q3otr9b9+R30uoZbShSQSIMMYwSASBjAjNMuia1VugXrjfvPSDu2gH6d59zSLTItq2AIAE8THJ7ms88T+JC18EMYXikM87k2dHBDsgkjcPE3h9fLa4AGKwxDAGY/tI+9ILPSltFbukuG26iWW4SqtwYBI2sCJHM8VYvCHXf2rQozQW2QwmeOf0pX0jqJtoUIR1kja3MoY9iIK7RkVvgyScGt/LxFOpxRWRS2vnwf/ALyWjo/WlvW0fjeO+M8Mp+YII+1M6znTa/8AZ9RcRnFhXuB1W5x65UrPCmQrA8ZMxNXPp3UJABMgxDdiP6Upkh2SofxT/Ugpr2+fqM6KKKzLhRRRQAUUUUAFFFFABXDW6xbSM7mFX/YA9ya71ln4j9fN64bCMRatZcgmWYgwMdh9RkiqydI1xY3klQs8ReMPPvMfUduFVTET/M/APyGa4eH/AA7qNT++3CzaukBQvJUSOckLhvqZNKwFSyWW2S3wyRKBmkKB2XkR3kmtC0mlFu0iBWZbVuJdoAIAWdo+c9s1lGKbsdzyeOKjEVaXwvp13M8OQDG4yfkYMnt2ilf4j6K0tjToltVJc9iDAAnLciatWnaAfWqBiuIEkYMySB+lVHx9d3arTru3BUGe2WJ7Y4imcUE5I52TI1FyvgY9PvuloLbW+wO3gMAYB+H0iI95717taZywVLbl94ATdBwActu+veuf+Jbys3Lx+L/lrB44EIcZ967dLCecrML+SxPl7t+AQJIINdGMsurnFLyTb+un2OOowdKMm/lXiS7nTbvluzae2AhAZ2uSykRKgZBgnn581VOgeDhqh5rsWJ3YBKkCSIG05LfmftVv1uzyLhFm9u3tDsx2CD3lzLQM4OZpJ4X1L29MhVysoZUIpBGSZLZyfyqGu+N86/j1No/9eSk9HX5OGq8EWrTIrKWyM72OIOOffH2qQfANryEfYCWZQqhmkSxH0OBTA7ybZuO7EzG4IAPTiIAwMYqf07oVw2rN0aq7L3FABCwvqbIG3PHB96ym1FWMRXdp/H1Kk/h/9m1mnRAE3Bxsb4FMTMRwe/NWUaNyy/8ApWMHkEd190NL/FmkZNbYVmN4y+Xj1EqDGAAF+UVLXTEFS2m0zj1Y3WwMgQZKjNaVOk4SSXhW/pqLy7W6mm3W9+b3F3iC9stsCRLSBHGOY+VZJ1HTM1zG31Ej1GI2wf8AOtU8XqRZwAsNOO3YAR9ay3pvUAurtu917aBjuZT6lBBnaYME8UhPc6K2Nd/BzX/8MVBJO0k/I5gD3H9Zr0b+pVmaLTjctw7SyH1CIgg/y5E85qH+EFvborl8mdzTPA5k8DHHYVY017LqBdUK5ZSQqnB9Ux6gI5PNO9InTdHO6yS7oxb9+JXtf1F2u2jetspRwnqYNKtKlQQSYGDmMVYn0K2yr6e4bZaJHEHCnehEEbipJgd/euHi7TK9m4wsXbV4yzSCVGN+WHpBkCu+m6g2oQSAxK9pESJmMjBHy+1MZG3GLUbXO2n9r536iOP4JyjdPjfXn5OuNi09G6oxZrN4AXV9phl9xP8ATNOaog1MW7dwO4KHfDg5J+NUc9on0n2+lW7pPVE1Fpbltgyt3H+8fSkM2Ls1XtnVwZnO1Lff5P3+aJtFFFLjQUUUUAFFFfDQAk8Y9a/ZtM7Aw7elfkT3+wrFxb9C+rdvO45MbmyfUfQWgCSdxz2q1fiT1bztT5Syy2yEgZ9RgtjuYxBPzg81W74Zrk4trJjcd0LMAQp9liJxWMtWdTp4KELfJMV996wrEbfN3+nc5CpLcmFj0CAFH5Va1K7Gje2R6ncd8k7Q3Mz2qhW9XYS4Bduwhtsu7aAAzQNozAxuGT3qZd8f6OyiLbbdtMHIggGQYUHPbmpgZdSvipbF+6eGlQq2kIknDE59zAk5Hc1RPEV3zOrlZkpsn6BRx7ZnFRT+M1u1HlWgxC5nfliRJk8flSXo2p/xHXX2JBV/UxAIkDJAyCo7TzTGJtTTSEMsYuElJ76aGhap2LLDQO/rPvyY5BANQk1KiJcTuYgZj+GGiRPfmvLeALKCWSV9IILMexMCW4jFHQ/Bti4ATbRIGSVU/wARH8sTA5p5TqK009+pznDuk6evv0JnUPFVg6drKsjPDuIOTlsgA4EmPpUXpOnufsikPC7IjakAbSTLHP8ASueu8LW1tPtTYSDtAgZBMcCSKl9KvRpxbNu4CFCmQRmIwSII+dZSlKKq19/U3hGMpXT8709PkMNPobl3awvNcE7QW2AAwNsADPNRtB1Ngtq2t+76XWICFVO47iDszEnua+a/rYX0pdCnsrXQSzCCAF5yR2isMvdV1LO183WDqwHxwQTMBUn4REYEfnWLlQwkbb4rLpqrLMz3dhdmZgAYAAmABgfSaLPU1ubSm6fVyoxMe64JIqhav8T3YKDbtm4qiXck+qMkKBj86Ta7x9qbgKtdCggghEjB5EkzU/rsp+jH38/7L9416kBYuKDkLPbDbgIx3ycfKslnnvn+kmpN/qJZUWCFUYnv8/znNQt/HtM/lWDdmyN78A+Va6Qvm3FtL6WLHj1EjMe5I+5p7ds2t6sNRpZUEQt1FBxHE++a/O2v8S37ljymb92XBjgYGAB7Clmk0D3TFtGcjJ2iYHuewHzNaQyygqRlPDCbuSP1F4o8QWxpL7HawC7iEuIx9PsAZzAzFYh4d/EF11FtbtpBZdlX0ghlUkAEMTLR8/0qD4P6bdVmZArF7TQoIPzh4+GQD6TzR0S9bXUC7ett5emG7aXJAaSUt21I5LmdpMAAmoWSS2JeOMt0foK306/bDKpIUlvSdpUgnOCZyCR8Vd/Ddg6ZACpEyGyuY+Fvi9sV+b9NoHulmNvUXCzFgfMCgg5zg5meKnW/CF66dq2QOCSbjuQPpgGYjFbPJkmmq38hdYcWOSk3t4s/TT9ctjkgfVkH9Wrg3imwOblof/Vt/wD9Vm/gX8I0J83UpYdCvpVU4PzJJPyrQ9H4J0lv4bKD/wAV/wBKXqhu72J2j61aumEdWP8A0sD/AEoqRY0aJ8KgfSvtQB2rhq9TsRiMkAkAZJMYAAzVL8b+JL6Xk0+muIjNuLFlmABPuIms28QeIOoWbyh9Y/wlv3ZAEZ5gfKgr3LYY9R6dq2G1rFy29x9+8ido9RK5EDcx9+w9qU6fw2bhbe1y4RyCTknG0BYBM1P8O/idq/8AEbNiQbFx2lQiKSGkzI5bE57kzNar1OC9v/5pWSByIM4+eZ5qYzUVtqaZJTm9JUvBGC9b6ciXPLYQoAkQMEzJA4mkOs0FoD0mflBFfqnqPhvTagfvrNt57lc/mM1SOufgno7n/KuPYY8AkMPyOf1rZ5Yy4oVWOS5s/PFzTrPtWi+EtHY0wZ7dw3GYCdoAjjEsYFQPF/4WanRkmUvJ7qYP5GpP4UAg3fQGIIHqgAH39QInEVCdawVvwW7/AJ0JktKlt5loueKncxtZjH8dxROIGEGcUm6l4u1NqFRLdufa3duYn5GOZ5q7G7dC3DstBcgtuEglRwAnb5V08PWHZWK27TqLYneSCB6iSAFOY/pUpSlC5KvK1+A7kp0tfOjKL/jPWOzA3ryAceXp4JHvkgrmlmq1Vy58ba+59QAP6mte8X6V10IL2rKDy/SULFjgRMgDjNK7Hli2YssfT8Xl3DOROeD34q0cDlG7In1CjLtr3p/Zk2gby2V/IvtcRt07oWQZGNhP1E0+1vhK7qbiXtOmyzfDNLCDbYGLinHYzHuPar69hAVPlFQWzKMs8cbuftXbSpaULNlmQMshVcE94Bn6HFS+mpblV1NvYxq/q9PvJNm5tiABdg4xuMoRkdv1qKr6cgyLwO4xDIfT2GQJaYk/pWvamzYS4twW9oXedrYkAEqDuPvFIfDfiLT3L6h9PbVLm9yXUlZgYG3PIP8As1hOPa6GYS71ZSeqaVktWSVcKySjMB6lk5xI+UVDuyzAAEk8ADJ9gBWweL9Uv7CGswE7bV9IHEQwx3qn/hvoS3VVKglbYJMfTj71TktYs0/hbVgIqWFdzuJDLLJxIYNgGCDxiureD9U7jzrkBgAWBnvCqQIH2rTD1D9/ddLV1nLkkT8MwCCLc+w5qn63wxqL168wd7am6GQEPtGciSAMEfpWvZdUZ9+9ln6F+Hf7NZtvBulyGxu9JCsJwPtXPRaaNRe3+WxVh/zFmQVwMRByc54p9oOtKgAbUahFUwdhYxyPSGQiJilegvIdXdJtjUKVtn17ZyDLeoAE9u1PY4dkW3G6+ul1roc/Pkcn8Mq/FOrGHT9R5d63d2WyDHpQwIIK5LryJ+9dLmqTTsrw1q3ct7GLlYktggg/DK8niKi7LZW3/wAN5YkbtjCXAdeIaQefbmpfUOn2RctbRfX98ynzA0KM7du7E5yJpiLTrSr4dcX4Nic4um27p3e29LSy3eC9eroyqQRMiDOD8/erLVI8N9CXT6y41sREK0CAQ8kEgYwRHHersK5edLvtc6nX6dvsp8aH2iiisBgxnx74buX9a7LfFoDBATcT9TPEYil/TPw1N7f5mruNCGItKTEHCy3Ptmq/4/8AFB/xC/tt27oVmUl7ZYiCRAMiAPymrF+GfRtLr7d+5ctWw6kLA3hUEHYxQNtJPJEkGO1Vb0DtLj0/wVp9NaDNasteRZF4W1Vg5gSIJM5/MnimPUuoJvteof8AqGHzExE/68Vkuq6z09NWFXptlrPmi357XLkFZCs4tztH822TgirT1/w637E9/QrY07WLlx3gNDW7YO1QCImc5AHzqrLGu/tCzEifauV/T27y+pVuAcSO/wAp4r846bxz1RrgtHUtuYSq21Vi2Ygf9Xyrhq/GetAO/W3AwJBGJxj2jn+lTbCkal+IvT1RG2qU9JEBjHHtMVRPw304bz9xYAN/CYPxN3qkdQ8Rai78epvXP+5jH98/KrB4C6rcsI3lhLjXHJYMQCFEZlsE5MCtccnF2Zzgpqlr/s0e5aT1wbmJ+K9zEDCcn60aNwo5bKrP70qOCYCg5H1pJe65fKuPLQEzJ3WsAxmeZjNetP1y+qkBFYgDl7fZeWxn7Uw88WqMl08k7G/i/QgaL07ySgHqdmEyPhBMCvv7dd8uJQAKMDzDwVic7ewmBVa671zUNYZLoVEMBYYMTGTMCFyJ/SnF+yi21MFiwI+IgzI7zAGahrFlS/UV09PXUhrJjl8Dq7b9FRK1wum5bDOrQTG0ECDtJySZz7U2fpN+7Y0obyIbaqHY8xBP7zPEA/ekAt29yRA5kK5J7TknFc7ZHnWlYFVjje5xI7r3gdqvOMYwSiqS8vwVxtuTb5J2p6Kqa6zbuC3G71BBAKlcc5me9e+gWd8k2rcJwsOMQfYyTil3Vri27qva9JTcV+IySAIbeJMjniKl6fxbqF2EgSsztcgFiCMTbO0R7zxWE96XkMYtY6+f3ZYjprdwuqoNkLCmYywEmQSY/wAqmeHuhWFWPLWYEwConMkgR7VTW8R3vMZ9gDSHJF6YWQR/7WTPeYzXfVePNQCxTyQW27WuXsAAkEkeWCe4wRFZO0bdvuzrZ1VxNVrBbKKPPM7gx7ACNpEDnmvl/WXntkNcUrvwAjBsMYySR79qT9K1dq7dvvfa0zM5aXIAkgcCc8R9q5dZuWhbco1sNuxsbPxcgr/rWkcOHu/U7F3UtX5begtNz/b3aXsX3pTarybW0WSBebZJuTM3JDYiI3ZHsKrGtss3UbwuEB9qltjEAGX/AIjmK+dPFuF3KSN4mLlzcRuznCqT8s0t6rqDb1X7oKJVfS5Y+iXbLCTu7Amm4zWO5y0XoY5Mcs1Y4K3vXoSCQFwbkgn+MMR3BCx6eO9NuoX7j2VutcLr+0RtYIQCQJkqBPcRxiq7c1V6NvlpILAw7cmT3t/I/lUr/E7lxlVkRUe4pIlmOYUfwhYhWmfkK3/ycUpqnz4PkXl/x/UwxSuNKtdVxrZb+gW998vu2kIHhDAIDRDDjj/Kr4KzPyLYvDasKDAIXPIgwFHIj6e/atMU0r1S+JM36R/C0faKKKTHDMvG34NjUs97S3jYvPO4GdjzyG25/r9KoGq0/UugYVLAW93VmYMygrMEggweOK/RlZn+OGm/cae5HwXY+fqjj8jUpW6C6MhtteeyLUDYCtwE/EDG6OYywJqRrdffvKRdvXriuTuTeVUyJPpWBE156dew2DBOP1qTpNO7AbYHqif/ABmtFjUUZPI26T/grul0UMWCtKkwyzIjjIPNSf8ACVn1W2nGIJP9eKl6S0JugozZPAJj6x71Nt2fVKhhkRIMxOMUvJ02dHFBSSfoRrXRUAMWSI/iZCYxPcx+fvTT8MtPuW5AJh+3YfxfpUpLxCsDIJLTIMGQMRGKWeBNJvtXB6cP/EgbkdpIir4Xcg6mCWNaGhdYsgIdk/FBI9pUD7dvpzUTy/RcbcwKwBDDA2Zgc+/FQf2KAzTbMMBi0BwVGDuxXnU6Qetz5ftm3ub4Z+KfnW0XQo0mffEXl+QYLhZSSYJAkSYGDntSa113UEfApicj+WRMyvxYqR17p5s2WnyswPQsHBHfca+JaaA2QHWJB7yFP+VZZsku9KPI50nT4Xilky6Vf2PR65qCyRb4JjIyf/t4r3oNa5O5jtIAx75n2ApfrOpDe9rcyBQRuW4oYMdpld0RGcznI74j3tT5jCPNAAEsDJkNuyFbMjE/OalSycsWlLpZK8cdOONB1qby3L1nzXUMu4wJAhgfcfy5Oalsu1RDgickNjCtzVVsady2xLs5bYLlthiD/GdwHPEU7Y6y2kGz5r7p3WxaEiI4iSfltraE2v3GEpY77Y6eR0uO25v3vplR2gSVE8EkCRj5Ux0dxFBF4+YVGGtkhZyODzJnjtUNLJvr8e0tAMqEdTiQVIjgE/OanXtK/lFvOMZ5CA43HMZA+dT3eZahIdddsz5SowJ3Mrzkf9JjHalWr69duDa9hFEzuH1n2xmBU69c/mZlMDP2B+lLdbfMe8xkcHv9jVZbEUebn4n6lE8vy12htwBLRP0FNvBHUW6lffzUUsEVYDMoJWWmRle4xjNU7WaeJk1Zfw10m97gkqMExcFv5ZYjPPApbNKoavQb6TTKn6lq6loEtkL5YBYlpDuwKkMQM8faut/Q2GVFsKUuO4AMn0gDk7mPdmI7HbmuKXUUetbcsTLXNSXgTJML/wAvGJM4J70w0nlPfs27Xkbg5ny/NPpKE5Zv4ZngzNYrRpo6uR3Bprj5bE634YuB1nUOwHq4QSAYHCn+tactU7p4i4qb90x8I7AxtMycCDyKuVNOUpfuZweyMf2oKKKKqAVVPxP6X5/TbwAlkG8f+P8AarXXHV6cXEZDwwIP3EVKdahufmzQ6OCynG1LZ+pOW/8Ay/SmXTrTAhVyxdYBGDgr9q56zQXbFy6h9O24U9UFCsfmMqPz719s610Mm1xBG0z33e4+fbtTEcuNrtkzCfTZb74L+DzpdAVu31KLg53XCpEr2jB+9TLemKlTFyfTgXVZjnEMcKPkaOm643L98qgXeB6bjQQOPbJwDntXvY4HqQyRjKNMEZAERE8GkZ05No7OGNY4prhE+/dfZcSNVByZZGUYEh4yRjkVUvAxfbdCT/zMwu6ME8bhH1qyLIDqbd1SdsynHPO2QBSDwAy79Srnb6sQYOParYpVIjqYp40ixC8+1gZjdJm04z6TzuIH3rnqNW4DqCNuD8Dn+EfxDHYUyswhcksywfTK+oEJk45rhr3DqzI230j0QCG9Jk/Yjg1t3OxGlRXOr6tmtMWj+E4R17j+YR+VSOlJ/FtwvqkAn5f3+1cuumNPyWJIkn6jAil1jUXkJe2W2gDcRkDcSF3e0kECqtpzTI6hyXRThHl/StT7qOgb2LM6EnJloHz5UHn51Ffwo+SpHyClT/8At96sGl66bghzb+7QZzBEjt/WpNi5awPLViQByp4mPp3rS/M5cepk6Txu9lRB8JdGcXocMJhRunufUR9hT7qXXnGoNsLNvaX+QgkKvGZx9K79MRFJKoUYD3iCcGR3xNcuoIMDGWQfmR/kKrJ6aCkp3mdp+FPRrj+y2+HenW79pvOtqQz7VIwcKWJz2iMVV9fYt7GVGKATAYAjE57kGPnirT03VG1YIA4VmnjbvBBIx6jkckcVUteii2xPCoxIPHH9qzcjsYF8EUxAdK4AJfBOSOI94J/Sluv6Y4ljtH5qT9oip13qYW2J5IBHz3CV/MEVw6h1YelCcrkzIwB3qiyyapjThHgrWtIEzH5f7mrL+HgtHzWuKjATt3CfUAIj5/WlfUupI28xO4LGMfUe0kzU7wjqbdu2S1reW3MvoZoExiMBpHeictDbpF/2fItD69Q6tFpVWXMBeTtPqKjJycZ71L6V1TffU3G3Kpcjd6VkwojdA5IFLP8AEX9JtWSpgIsBUjJJMczhRxPNS+m3GuXZvo9wqFKC38IO7eA7NETj2njtWSq0dHLKsb/j6mjdBQten0gKBheODE8DncZAzNWqq94QtOUa48DcfSBmB3k981YaZOLLcKKKKCoUUUUAZD+K1htNqkvjFq8ACfa4hESeMiMH51X7q296+kqdvqVZQh8wY4MyM8Vsni/w8ut0tyywkkSv/cOPz4+9YwLBVVDfFbO1lIn1KdphPhOCDOPv2yyLkf6WejiRdboovWxbdhKkk4DSsYJAhh6uCO1e9moUiLoOSBuUHkEEnK+1dNcgU2m+D1FSQGHxA5g7k9vhY13tHfAFxSJBG4AZMDJBwCccU70+OEsVtbCHWZssOopPRpflMjPrtSAI8sAiMBuJzjOc4zSLwxolu3b6OPSH8wcgzO0H0kEEEjFWv9ouqINtXIUqMrgKeYIHE/3qudCP/H3lnb5itwAfZiBOKrmwwjFyRGLqckn2z+38ljboalX23Lh9/wB6+TGZBB7il17pRCmLtwAjjzB7HGbeeO1M1TbhWgBf5Rnn5/Wo5uNtYArEdwZ5b580rGXcrW3AxLTQqfVLGxZLs0xyQQB2gACoDXS8yqsmJklSRI+xM8RTnq9o+SxMRAiJn9arWu09y0ysoY25B94Ig89quo8mU5XSYyGpITdtk7iCM/DiCfqSR9vnXcdcABA3I3G9VDjkTjuCBVXGuMXJmXj6HMw3+VdNN1GIBH5TNSYPDB8Go+H+oLcdWVWAlYWGC4EeoDHqIkk8k0y1XVLdy6SxRCIbkKBEgHJj3xVW6f1y5pbbKbYaYYEvAPCgDHqI5I7cfOlFm0bgv7/VcaZLAEBzJPq4VpPAmB86o5UVXSxbd8mqajxUly0di21tkAeYHJDBT2JIXkRxVK694l3i5ZC4bdbLyIOMBRE8GZzxSrpfh14UbxtBDRtwCAYy0k5M8RNWnp3RbdtWdlDEBjuIbsJn4Y5FVu9htRoqge7e2Js9KEdonaDnOT2PHc12Tw9euQzOJOJE9gzESeBEVYvDW3Z6pJ2+xP1zBg8fafemEf8AEgLbMQSF2xJkZjsCePqKcj06TakKvO2k1zoVH/8Awp2hnubVidu3PyWScTHtTzw3prdvSjALZIEgtEwZUZMg+1WfxFrXaxcd7GwAxvaOwJCqPimftFLOnyumtKtsqVG4uxChgJ3EZkqPpS3VtQUO2Orb5203H/8Aju5ynb27eK3u/sj416HYi2NolduR7bRkzPqIBgkCac+HLDtNwgbrjESB7EABe5AJb+1ItNMSjkD1FQoyzmOSeOYEe1aH4O6cNqYkWgBuPdjltvykml8St2P9ZOoJFm0en2Iq+wrvRRTRxwooooAKKKKACs0/E3oXlH9qVCUOLmwepTwH+a9jWl1y1OnW4jI4DKwIIPcHmoavctGTi7RinV2t3dMHsi2WwzBGMblG74e2R2qPq7wuDdIkqCCB3iQRzn71D8deELnTr8pu8i4f3bgx89hI/iH6j70v0fV7qqAyKw7Fjtx7CP71tjfZYZV3pDGzbXBHmCeSpaYMxjPvxFJbOl269D/CwiZgwQR8jOKZNq02j0mfmRETIyQJ9uKg6i+GdXwWX4YyRn/q7/aieaNNWZwxNSuiwNbWZBbjs0yZ4zNLHvgkSSMZ2wf98+4pfe1jH5f9wP8AYVz8wkZIH9Pb25pTu8BmjtqmDIyE+kiDxP5KDS/U6aVIR2Rj/EP9AanppjAwB9T/AKH/ADr2bCgSTI+ZgD88mq/qPhkdifBVX8LuTi4GY/IzUzpXhV1Mu+1uwtklh9+B96dDWcBFEZ/Qe3+tTdDpBcksrGONs9+eKvU3voR8K2F2k6UjXvVuZ1WZc7oMx9AZ9hFPtN04Az7cmCfyxXDpdlVvXCZCKq8TOTjP1p+tkN8IPPq7xAiDnBkj6cVVwXdZZPQ59M0RdhAJiZ59xiftxTfqNmNHfIBko0cZJMDEz3qX0vRDEJv95iBloz+VQ/ENxBYvpCoWuokDsAAWjHGMmtIatIrPSxL06xCZFwgbV2rIzIkicYian9NvbbwbaDsZQRuE4khTzBnP5j2qFc6svpRSoMxu3gQuTM9zznEYrgOt2Le47wSWLQomeI++PtXRnNzt8ce/epzsOJYklu+ea9/Yb+K+ovdsrbdCoa4SIBlpYySWgBQARxUJ33AAlSwUgZkokwI9ySeIpB1HxObm0wSVJJnhifcTjGIEClo6jduMLSk7rrABVHqY9hjJGfpSWaDyNeCR1ummsMHe7d/Si89LYX79uwg3OIwAPT7sSPhAgEgjOK13QaJbVtba8KABVd8A+DF0Fn1Qb7wXb2/6QfYfrVqqiio7GWXI5sKKKKsZBRRRQAUUUUAFFFFAELq3SbeptNauruU/mD2IPYisK8W+GL+guQ0NbYnZcAiR8zkhh7V+gqi9R6Zb1Fs27yLcRuQw/X5H5iqyjZaMqPzQzk/3+X3H9K6WrZKghfzmDn29JPv9avPif8MX0xNywrXrX8vLL7SvcD3FUq5rBJXvxGQJHEyJ5rHtldJGyp62fV0kcmPksk/6j+9fGvLb7AH82/tj39/lUPp157m/O04MDGDg/PmvGo6dH84PuH5+xEVZYX/9B3Lg63eosZgD7gE/2+1RWvNETiZ44xGPbFRr9twPSWJ9jH24pdp+o3TzGPlTMYRWyKtvkdLrHAAECJ7e/NSbPXLq/CQv0HP1qt3usMpiATXfpvVvMbaRBPBHyzFWpFNB5Y6hcUyp2mQZAHbjtU2z4ivqIVgB8lFLfvXk0dqL2NH8R6ggg3Wg8xA/oMVFOpdz6mJxGT2qGTUTqG4eZ/Kqif8Au5/SRRSRFky/qLa/E6j5SP6CoN3r1peNzH5CB+ZquIhJgAkn2q6eHvwj12qcA2/JHc3MED3K8j6GKLKdzE9nqF/UXFtae3LuYVVG5j+fFfoD8MfwuXp6+fqIuaxxluRbB/hU+/uaa+Bfw303TE9A33iPXdYZPyX+VfkKttUcrIsKKKKqQFFFFABRRRQAUUUUAFFFFABRRRQAVWfEv4f6bWSzLsuf/ETB+/vVmooAxjXeBtTonDbPPsiQzIgZtjZIIwwg5ETzHtSXWHTOPS6qwwVJKsf/ABYSSJ/Sv0DSrqvhfS6kfvrKOfeIb8xmhl1LXU/P2o6MCAQWO4kYScg8HaTyCDSPqvSCCFFwIxnDq6HHONufrW0dT/A/TOS1m7dsz/DMrP6Gld38JtfbINnVho4JLA/nnH3qxbuTMS13Qmt7S1y2QwkMCSOSuSRzIOKk9H6aVYOSCMwRMHHYxFalq/w36oTLG28d9yfXus85qKv4XdQY5t2+8HemJ5iOKkjQptwivBar9a/BjWOfUbSD5tP9BTrQfgaP/e1P2Rf8zVu5BaMotkEieJzTGx4W1OsGzT2S+47nY/CDPG44x/lW49J/DHQ2IPleYw73Du/TirTasqohQFA7AQP0qrkVcjK/CH4HpZZLurub2WCLdv0qCMySMkz7RWpWNMqLtRQoHYV1oqhUKKKKACiiigAooooAKKKKAP/Z"/>
          <p:cNvSpPr>
            <a:spLocks noChangeAspect="1" noChangeArrowheads="1"/>
          </p:cNvSpPr>
          <p:nvPr/>
        </p:nvSpPr>
        <p:spPr bwMode="auto">
          <a:xfrm>
            <a:off x="-228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A4A246-8077-413A-A346-D3018292130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مستطيل 37"/>
          <p:cNvSpPr>
            <a:spLocks noChangeArrowheads="1"/>
          </p:cNvSpPr>
          <p:nvPr/>
        </p:nvSpPr>
        <p:spPr bwMode="auto">
          <a:xfrm>
            <a:off x="2195736" y="2356801"/>
            <a:ext cx="51272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s-E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Thank you for your kind attention</a:t>
            </a:r>
            <a:endParaRPr lang="en-US" altLang="es-ES" sz="20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endParaRPr lang="en-US" altLang="es-ES" sz="2000" b="1" i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en-US" altLang="es-E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Gracias </a:t>
            </a:r>
            <a:r>
              <a:rPr lang="en-US" altLang="es-ES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por</a:t>
            </a:r>
            <a:r>
              <a:rPr lang="en-US" altLang="es-E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s-ES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su</a:t>
            </a:r>
            <a:r>
              <a:rPr lang="en-US" altLang="es-E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s-ES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atención</a:t>
            </a:r>
            <a:r>
              <a:rPr lang="en-US" altLang="es-E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endParaRPr lang="ar-SA" altLang="es-ES" sz="2000" b="1" i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Picture 4" descr="http://www.ump.ma/wp-content/themes/ump/images/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" y="85343"/>
            <a:ext cx="1280160" cy="1743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"/>
          <p:cNvSpPr/>
          <p:nvPr/>
        </p:nvSpPr>
        <p:spPr>
          <a:xfrm>
            <a:off x="4572000" y="4246634"/>
            <a:ext cx="2910841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solidFill>
            <a:srgbClr val="0C3258"/>
          </a:soli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4"/>
          <p:cNvSpPr/>
          <p:nvPr/>
        </p:nvSpPr>
        <p:spPr>
          <a:xfrm>
            <a:off x="4632958" y="2189288"/>
            <a:ext cx="2910842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4"/>
          <p:cNvSpPr/>
          <p:nvPr/>
        </p:nvSpPr>
        <p:spPr>
          <a:xfrm flipH="1">
            <a:off x="1524080" y="3484654"/>
            <a:ext cx="2849879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78000">
                <a:srgbClr val="D9A803"/>
              </a:gs>
              <a:gs pos="0">
                <a:srgbClr val="FFE101"/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ntagon 1"/>
          <p:cNvSpPr/>
          <p:nvPr/>
        </p:nvSpPr>
        <p:spPr>
          <a:xfrm rot="16200000">
            <a:off x="1386840" y="3520440"/>
            <a:ext cx="6324600" cy="198120"/>
          </a:xfrm>
          <a:prstGeom prst="homePlate">
            <a:avLst/>
          </a:prstGeom>
          <a:gradFill flip="none" rotWithShape="1">
            <a:gsLst>
              <a:gs pos="50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32959" y="741526"/>
            <a:ext cx="2910841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4"/>
          <p:cNvSpPr/>
          <p:nvPr/>
        </p:nvSpPr>
        <p:spPr>
          <a:xfrm flipH="1">
            <a:off x="1600199" y="1409118"/>
            <a:ext cx="2849879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1000">
                <a:srgbClr val="910808"/>
              </a:gs>
              <a:gs pos="0">
                <a:srgbClr val="ED1111"/>
              </a:gs>
              <a:gs pos="100000">
                <a:srgbClr val="3E0000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83397" y="816164"/>
            <a:ext cx="2464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Breve</a:t>
            </a:r>
            <a:r>
              <a:rPr lang="fr-FR" sz="2000" dirty="0" smtClean="0"/>
              <a:t> </a:t>
            </a:r>
            <a:r>
              <a:rPr lang="fr-FR" sz="2000" dirty="0" err="1" smtClean="0"/>
              <a:t>presentación</a:t>
            </a:r>
            <a:r>
              <a:rPr lang="fr-FR" sz="2000" dirty="0" smtClean="0"/>
              <a:t> </a:t>
            </a:r>
          </a:p>
          <a:p>
            <a:pPr algn="ctr"/>
            <a:r>
              <a:rPr lang="fr-FR" sz="2000" dirty="0"/>
              <a:t>d</a:t>
            </a:r>
            <a:r>
              <a:rPr lang="fr-FR" sz="2000" dirty="0" smtClean="0"/>
              <a:t>e la UMP</a:t>
            </a:r>
            <a:endParaRPr lang="en-US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873242"/>
            <a:ext cx="72327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01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8260" y="2590822"/>
            <a:ext cx="1794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/>
              <a:t>Beneficiarios</a:t>
            </a:r>
            <a:endParaRPr lang="en-US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21004"/>
            <a:ext cx="90922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03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5772" y="4225954"/>
            <a:ext cx="89960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05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7904" y="1447852"/>
            <a:ext cx="1996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Programas</a:t>
            </a:r>
            <a:endParaRPr lang="en-US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fr-FR" sz="2000" dirty="0" smtClean="0"/>
              <a:t>de </a:t>
            </a:r>
            <a:r>
              <a:rPr lang="fr-FR" sz="2000" dirty="0" err="1" smtClean="0"/>
              <a:t>Cooperación</a:t>
            </a:r>
            <a:endParaRPr lang="fr-FR" sz="2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600200" y="1427201"/>
            <a:ext cx="88197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02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9463" y="3718969"/>
            <a:ext cx="171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 </a:t>
            </a:r>
            <a:r>
              <a:rPr lang="fr-FR" sz="2000" dirty="0" err="1" smtClean="0"/>
              <a:t>Cooperación</a:t>
            </a:r>
            <a:endParaRPr lang="fr-FR" sz="2000" dirty="0" smtClean="0"/>
          </a:p>
          <a:p>
            <a:pPr algn="ctr"/>
            <a:r>
              <a:rPr lang="fr-FR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UMP-UAL</a:t>
            </a:r>
            <a:endParaRPr lang="en-US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0278" y="3463974"/>
            <a:ext cx="87556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04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1447882" y="152486"/>
            <a:ext cx="2362138" cy="715962"/>
          </a:xfrm>
        </p:spPr>
        <p:txBody>
          <a:bodyPr/>
          <a:lstStyle/>
          <a:p>
            <a:r>
              <a:rPr lang="fr-FR" b="0" dirty="0" err="1" smtClean="0">
                <a:solidFill>
                  <a:schemeClr val="tx2"/>
                </a:solidFill>
              </a:rPr>
              <a:t>Sumario</a:t>
            </a:r>
            <a:r>
              <a:rPr lang="fr-FR" b="0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4" name="TextBox 29"/>
          <p:cNvSpPr txBox="1"/>
          <p:nvPr/>
        </p:nvSpPr>
        <p:spPr>
          <a:xfrm>
            <a:off x="5714970" y="455285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Perspectivas</a:t>
            </a:r>
            <a:endParaRPr lang="en-US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BEBC2-BBD2-4673-BE91-5159DBF8200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1" name="Picture 4" descr="http://www.ump.ma/wp-content/themes/ump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583"/>
            <a:ext cx="1280160" cy="1743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6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20" y="381080"/>
            <a:ext cx="441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Université Mohammed Premier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156145" y="914466"/>
            <a:ext cx="3235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 </a:t>
            </a:r>
            <a:r>
              <a:rPr lang="ar-SA" sz="4000" dirty="0" smtClean="0"/>
              <a:t>ﺠﺎﻤﻌﺔ ﻤﺤﻤﺪ ﺍﻷﻮﻝ</a:t>
            </a:r>
            <a:endParaRPr lang="fr-FR" sz="4000" dirty="0"/>
          </a:p>
        </p:txBody>
      </p:sp>
      <p:sp>
        <p:nvSpPr>
          <p:cNvPr id="9" name="Rectangle 8"/>
          <p:cNvSpPr/>
          <p:nvPr/>
        </p:nvSpPr>
        <p:spPr>
          <a:xfrm>
            <a:off x="1295486" y="1981238"/>
            <a:ext cx="784851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Tres</a:t>
            </a:r>
            <a:r>
              <a:rPr lang="fr-FR" sz="2000" b="1" dirty="0" smtClean="0"/>
              <a:t> Campus: </a:t>
            </a:r>
          </a:p>
          <a:p>
            <a:endParaRPr lang="fr-FR" sz="2000" dirty="0" smtClean="0"/>
          </a:p>
          <a:p>
            <a:r>
              <a:rPr lang="fr-FR" sz="2000" dirty="0" smtClean="0"/>
              <a:t>Campus Oujda : 1978 (7 </a:t>
            </a:r>
            <a:r>
              <a:rPr lang="fr-FR" sz="2000" dirty="0" err="1" smtClean="0"/>
              <a:t>instituciones</a:t>
            </a:r>
            <a:r>
              <a:rPr lang="fr-FR" sz="2000" dirty="0" smtClean="0"/>
              <a:t>: 35.000 </a:t>
            </a:r>
            <a:r>
              <a:rPr lang="fr-FR" sz="2000" dirty="0" err="1" smtClean="0"/>
              <a:t>estudiantes</a:t>
            </a:r>
            <a:r>
              <a:rPr lang="fr-FR" sz="2000" dirty="0" smtClean="0"/>
              <a:t>) </a:t>
            </a:r>
          </a:p>
          <a:p>
            <a:r>
              <a:rPr lang="fr-FR" sz="2000" dirty="0" smtClean="0"/>
              <a:t>Campus Nador : 2005 (</a:t>
            </a:r>
            <a:r>
              <a:rPr lang="fr-FR" sz="2000" dirty="0" err="1" smtClean="0"/>
              <a:t>Facultad</a:t>
            </a:r>
            <a:r>
              <a:rPr lang="fr-FR" sz="2000" dirty="0" smtClean="0"/>
              <a:t> Pluridisciplinar:10.000 </a:t>
            </a:r>
            <a:r>
              <a:rPr lang="fr-FR" sz="2000" dirty="0" err="1" smtClean="0"/>
              <a:t>estudiantes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Campus Al Hoceima : 2008 (2 </a:t>
            </a:r>
            <a:r>
              <a:rPr lang="fr-FR" sz="2000" dirty="0" err="1" smtClean="0"/>
              <a:t>instituciones</a:t>
            </a:r>
            <a:r>
              <a:rPr lang="fr-FR" sz="2000" dirty="0" smtClean="0"/>
              <a:t>: 1.500 </a:t>
            </a:r>
            <a:r>
              <a:rPr lang="fr-FR" sz="2000" dirty="0" err="1" smtClean="0"/>
              <a:t>estudiantes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r>
              <a:rPr lang="fr-FR" sz="2400" dirty="0" err="1" smtClean="0"/>
              <a:t>Region</a:t>
            </a:r>
            <a:r>
              <a:rPr lang="fr-FR" sz="2400" dirty="0" smtClean="0"/>
              <a:t> </a:t>
            </a:r>
            <a:r>
              <a:rPr lang="fr-FR" sz="2400" dirty="0"/>
              <a:t>Oriental </a:t>
            </a:r>
            <a:r>
              <a:rPr lang="fr-FR" sz="2400" dirty="0" smtClean="0"/>
              <a:t>:  </a:t>
            </a:r>
          </a:p>
          <a:p>
            <a:r>
              <a:rPr lang="fr-FR" sz="2000" dirty="0" smtClean="0"/>
              <a:t>* Oujda-</a:t>
            </a:r>
            <a:r>
              <a:rPr lang="fr-FR" sz="2000" dirty="0" err="1" smtClean="0"/>
              <a:t>Angad</a:t>
            </a:r>
            <a:r>
              <a:rPr lang="fr-FR" sz="2000" dirty="0" smtClean="0"/>
              <a:t>,   </a:t>
            </a:r>
            <a:r>
              <a:rPr lang="fr-FR" sz="2000" dirty="0" err="1" smtClean="0"/>
              <a:t>Provincias</a:t>
            </a:r>
            <a:r>
              <a:rPr lang="fr-FR" sz="2000" dirty="0" smtClean="0"/>
              <a:t> : Nador, Berkane, </a:t>
            </a:r>
            <a:r>
              <a:rPr lang="fr-FR" sz="2000" dirty="0" err="1" smtClean="0"/>
              <a:t>Jérada</a:t>
            </a:r>
            <a:r>
              <a:rPr lang="fr-FR" sz="2000" dirty="0" smtClean="0"/>
              <a:t>, </a:t>
            </a:r>
            <a:r>
              <a:rPr lang="fr-FR" sz="2000" dirty="0" err="1" smtClean="0"/>
              <a:t>Taourirt</a:t>
            </a:r>
            <a:r>
              <a:rPr lang="fr-FR" sz="2000" dirty="0" smtClean="0"/>
              <a:t>, Figuig et </a:t>
            </a:r>
            <a:r>
              <a:rPr lang="fr-FR" sz="2000" dirty="0" err="1" smtClean="0"/>
              <a:t>Driouech</a:t>
            </a:r>
            <a:r>
              <a:rPr lang="fr-FR" sz="2000" dirty="0" smtClean="0"/>
              <a:t>.  </a:t>
            </a:r>
          </a:p>
          <a:p>
            <a:r>
              <a:rPr lang="fr-FR" sz="2000" dirty="0" smtClean="0"/>
              <a:t>- </a:t>
            </a:r>
            <a:r>
              <a:rPr lang="fr-FR" sz="2000" dirty="0"/>
              <a:t>11,6% de la superficie </a:t>
            </a:r>
            <a:r>
              <a:rPr lang="fr-FR" sz="2000" dirty="0" err="1" smtClean="0"/>
              <a:t>del</a:t>
            </a:r>
            <a:r>
              <a:rPr lang="fr-FR" sz="2000" dirty="0" smtClean="0"/>
              <a:t> pais,</a:t>
            </a:r>
          </a:p>
          <a:p>
            <a:r>
              <a:rPr lang="fr-FR" sz="2000" dirty="0"/>
              <a:t>-</a:t>
            </a:r>
            <a:r>
              <a:rPr lang="fr-FR" sz="2000" dirty="0" smtClean="0"/>
              <a:t> 6,42% de la </a:t>
            </a:r>
            <a:r>
              <a:rPr lang="fr-FR" sz="2000" dirty="0" err="1" smtClean="0"/>
              <a:t>población</a:t>
            </a:r>
            <a:r>
              <a:rPr lang="fr-FR" sz="2000" dirty="0" smtClean="0"/>
              <a:t> (</a:t>
            </a:r>
            <a:r>
              <a:rPr lang="fr-FR" sz="2000" dirty="0" err="1" smtClean="0"/>
              <a:t>unos</a:t>
            </a:r>
            <a:r>
              <a:rPr lang="fr-FR" sz="2000" dirty="0" smtClean="0"/>
              <a:t> 2.000.000 habitantes), </a:t>
            </a:r>
          </a:p>
          <a:p>
            <a:r>
              <a:rPr lang="fr-FR" sz="2000" dirty="0" smtClean="0"/>
              <a:t>* Al-Hoceima Taza </a:t>
            </a:r>
            <a:r>
              <a:rPr lang="fr-FR" sz="2000" dirty="0" err="1" smtClean="0"/>
              <a:t>Taounate</a:t>
            </a:r>
            <a:r>
              <a:rPr lang="fr-FR" sz="2000" dirty="0" smtClean="0"/>
              <a:t> </a:t>
            </a:r>
            <a:r>
              <a:rPr lang="fr-FR" sz="2000" dirty="0" err="1" smtClean="0"/>
              <a:t>Region</a:t>
            </a:r>
            <a:r>
              <a:rPr lang="fr-FR" sz="2000" dirty="0" smtClean="0"/>
              <a:t> :  </a:t>
            </a:r>
          </a:p>
          <a:p>
            <a:r>
              <a:rPr lang="fr-FR" sz="2000" dirty="0" smtClean="0"/>
              <a:t>0,5% </a:t>
            </a:r>
            <a:r>
              <a:rPr lang="fr-FR" sz="2000" dirty="0"/>
              <a:t>de la superficie </a:t>
            </a:r>
            <a:r>
              <a:rPr lang="fr-FR" sz="2000" dirty="0" err="1" smtClean="0"/>
              <a:t>del</a:t>
            </a:r>
            <a:r>
              <a:rPr lang="fr-FR" sz="2000" dirty="0" smtClean="0"/>
              <a:t> </a:t>
            </a:r>
            <a:r>
              <a:rPr lang="fr-FR" sz="2000" dirty="0" err="1" smtClean="0"/>
              <a:t>país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1,4% </a:t>
            </a:r>
            <a:r>
              <a:rPr lang="fr-FR" sz="2000" dirty="0"/>
              <a:t>de la </a:t>
            </a:r>
            <a:r>
              <a:rPr lang="fr-FR" sz="2000" dirty="0" err="1" smtClean="0"/>
              <a:t>población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4711945" y="1676446"/>
            <a:ext cx="2977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Campus </a:t>
            </a:r>
            <a:r>
              <a:rPr lang="fr-FR" sz="2000" b="1" dirty="0" err="1" smtClean="0"/>
              <a:t>Universitarios</a:t>
            </a:r>
            <a:endParaRPr lang="fr-FR" sz="2000" b="1" dirty="0"/>
          </a:p>
        </p:txBody>
      </p:sp>
      <p:sp>
        <p:nvSpPr>
          <p:cNvPr id="12" name="Rounded Rectangle 4"/>
          <p:cNvSpPr/>
          <p:nvPr/>
        </p:nvSpPr>
        <p:spPr>
          <a:xfrm>
            <a:off x="76200" y="0"/>
            <a:ext cx="3733800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912" y="228684"/>
            <a:ext cx="91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01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20" y="381080"/>
            <a:ext cx="441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Université Mohammed Premier</a:t>
            </a:r>
            <a:endParaRPr lang="fr-FR" sz="2400" dirty="0"/>
          </a:p>
        </p:txBody>
      </p:sp>
      <p:sp>
        <p:nvSpPr>
          <p:cNvPr id="12" name="Rounded Rectangle 4"/>
          <p:cNvSpPr/>
          <p:nvPr/>
        </p:nvSpPr>
        <p:spPr>
          <a:xfrm>
            <a:off x="76200" y="0"/>
            <a:ext cx="3733800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912" y="228684"/>
            <a:ext cx="91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01</a:t>
            </a:r>
            <a:endParaRPr lang="fr-FR" sz="60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37922"/>
              </p:ext>
            </p:extLst>
          </p:nvPr>
        </p:nvGraphicFramePr>
        <p:xfrm>
          <a:off x="764601" y="1502771"/>
          <a:ext cx="8964488" cy="4603070"/>
        </p:xfrm>
        <a:graphic>
          <a:graphicData uri="http://schemas.openxmlformats.org/drawingml/2006/table">
            <a:tbl>
              <a:tblPr/>
              <a:tblGrid>
                <a:gridCol w="5436096"/>
                <a:gridCol w="3528392"/>
              </a:tblGrid>
              <a:tr h="460307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endParaRPr lang="fr-FR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Group 8"/>
          <p:cNvGrpSpPr>
            <a:grpSpLocks noChangeAspect="1"/>
          </p:cNvGrpSpPr>
          <p:nvPr/>
        </p:nvGrpSpPr>
        <p:grpSpPr bwMode="auto">
          <a:xfrm>
            <a:off x="2465858" y="1739702"/>
            <a:ext cx="6208713" cy="4295775"/>
            <a:chOff x="1461" y="1549"/>
            <a:chExt cx="3911" cy="2706"/>
          </a:xfrm>
        </p:grpSpPr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1873" y="1549"/>
              <a:ext cx="3499" cy="2706"/>
              <a:chOff x="1873" y="1549"/>
              <a:chExt cx="3499" cy="2706"/>
            </a:xfrm>
          </p:grpSpPr>
          <p:grpSp>
            <p:nvGrpSpPr>
              <p:cNvPr id="68" name="Group 36"/>
              <p:cNvGrpSpPr>
                <a:grpSpLocks/>
              </p:cNvGrpSpPr>
              <p:nvPr/>
            </p:nvGrpSpPr>
            <p:grpSpPr bwMode="auto">
              <a:xfrm>
                <a:off x="1873" y="1549"/>
                <a:ext cx="3499" cy="2706"/>
                <a:chOff x="1873" y="1549"/>
                <a:chExt cx="3499" cy="2706"/>
              </a:xfrm>
            </p:grpSpPr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5350" y="1549"/>
                  <a:ext cx="2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0" i="0" u="none" strike="noStrike" cap="none" normalizeH="0" baseline="0" smtClean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fr-FR" sz="1800" b="0" i="0" u="none" strike="noStrike" cap="none" normalizeH="0" baseline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3447" y="1989"/>
                  <a:ext cx="12" cy="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3449" y="1988"/>
                  <a:ext cx="5" cy="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100" b="1" i="0" u="none" strike="noStrike" cap="none" normalizeH="0" baseline="0" smtClean="0"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لم</a:t>
                  </a:r>
                  <a:endParaRPr kumimoji="0" lang="fr-FR" sz="1800" b="0" i="0" u="none" strike="noStrike" cap="none" normalizeH="0" baseline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3452" y="1998"/>
                  <a:ext cx="3" cy="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100" b="1" i="0" u="none" strike="noStrike" cap="none" normalizeH="0" baseline="0" smtClean="0"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ر</a:t>
                  </a:r>
                  <a:endParaRPr kumimoji="0" lang="fr-FR" sz="1800" b="0" i="0" u="none" strike="noStrike" cap="none" normalizeH="0" baseline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3449" y="2008"/>
                  <a:ext cx="5" cy="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100" b="1" i="0" u="none" strike="noStrike" cap="none" normalizeH="0" baseline="0" smtClean="0"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ي</a:t>
                  </a:r>
                  <a:endParaRPr kumimoji="0" lang="fr-FR" sz="1800" b="0" i="0" u="none" strike="noStrike" cap="none" normalizeH="0" baseline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3446" y="2019"/>
                  <a:ext cx="7" cy="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100" b="1" i="0" u="none" strike="noStrike" cap="none" normalizeH="0" baseline="0" smtClean="0"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س</a:t>
                  </a:r>
                  <a:endParaRPr kumimoji="0" lang="fr-FR" sz="1800" b="0" i="0" u="none" strike="noStrike" cap="none" normalizeH="0" baseline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3294" y="1948"/>
                  <a:ext cx="2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0" i="0" u="none" strike="noStrike" cap="none" normalizeH="0" baseline="0" smtClean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fr-FR" sz="1800" b="0" i="0" u="none" strike="noStrike" cap="none" normalizeH="0" baseline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Freeform 21"/>
                <p:cNvSpPr>
                  <a:spLocks/>
                </p:cNvSpPr>
                <p:nvPr/>
              </p:nvSpPr>
              <p:spPr bwMode="auto">
                <a:xfrm>
                  <a:off x="3360" y="2022"/>
                  <a:ext cx="536" cy="382"/>
                </a:xfrm>
                <a:custGeom>
                  <a:avLst/>
                  <a:gdLst/>
                  <a:ahLst/>
                  <a:cxnLst>
                    <a:cxn ang="0">
                      <a:pos x="218" y="7"/>
                    </a:cxn>
                    <a:cxn ang="0">
                      <a:pos x="218" y="20"/>
                    </a:cxn>
                    <a:cxn ang="0">
                      <a:pos x="207" y="34"/>
                    </a:cxn>
                    <a:cxn ang="0">
                      <a:pos x="198" y="41"/>
                    </a:cxn>
                    <a:cxn ang="0">
                      <a:pos x="185" y="47"/>
                    </a:cxn>
                    <a:cxn ang="0">
                      <a:pos x="185" y="61"/>
                    </a:cxn>
                    <a:cxn ang="0">
                      <a:pos x="185" y="67"/>
                    </a:cxn>
                    <a:cxn ang="0">
                      <a:pos x="175" y="74"/>
                    </a:cxn>
                    <a:cxn ang="0">
                      <a:pos x="164" y="80"/>
                    </a:cxn>
                    <a:cxn ang="0">
                      <a:pos x="153" y="74"/>
                    </a:cxn>
                    <a:cxn ang="0">
                      <a:pos x="130" y="74"/>
                    </a:cxn>
                    <a:cxn ang="0">
                      <a:pos x="110" y="74"/>
                    </a:cxn>
                    <a:cxn ang="0">
                      <a:pos x="99" y="80"/>
                    </a:cxn>
                    <a:cxn ang="0">
                      <a:pos x="99" y="94"/>
                    </a:cxn>
                    <a:cxn ang="0">
                      <a:pos x="121" y="94"/>
                    </a:cxn>
                    <a:cxn ang="0">
                      <a:pos x="110" y="100"/>
                    </a:cxn>
                    <a:cxn ang="0">
                      <a:pos x="99" y="107"/>
                    </a:cxn>
                    <a:cxn ang="0">
                      <a:pos x="54" y="100"/>
                    </a:cxn>
                    <a:cxn ang="0">
                      <a:pos x="44" y="114"/>
                    </a:cxn>
                    <a:cxn ang="0">
                      <a:pos x="65" y="121"/>
                    </a:cxn>
                    <a:cxn ang="0">
                      <a:pos x="54" y="134"/>
                    </a:cxn>
                    <a:cxn ang="0">
                      <a:pos x="54" y="148"/>
                    </a:cxn>
                    <a:cxn ang="0">
                      <a:pos x="65" y="154"/>
                    </a:cxn>
                    <a:cxn ang="0">
                      <a:pos x="76" y="160"/>
                    </a:cxn>
                    <a:cxn ang="0">
                      <a:pos x="76" y="174"/>
                    </a:cxn>
                    <a:cxn ang="0">
                      <a:pos x="65" y="187"/>
                    </a:cxn>
                    <a:cxn ang="0">
                      <a:pos x="76" y="201"/>
                    </a:cxn>
                    <a:cxn ang="0">
                      <a:pos x="87" y="221"/>
                    </a:cxn>
                    <a:cxn ang="0">
                      <a:pos x="99" y="234"/>
                    </a:cxn>
                    <a:cxn ang="0">
                      <a:pos x="54" y="248"/>
                    </a:cxn>
                    <a:cxn ang="0">
                      <a:pos x="44" y="275"/>
                    </a:cxn>
                    <a:cxn ang="0">
                      <a:pos x="33" y="294"/>
                    </a:cxn>
                    <a:cxn ang="0">
                      <a:pos x="22" y="308"/>
                    </a:cxn>
                    <a:cxn ang="0">
                      <a:pos x="11" y="341"/>
                    </a:cxn>
                    <a:cxn ang="0">
                      <a:pos x="22" y="355"/>
                    </a:cxn>
                    <a:cxn ang="0">
                      <a:pos x="44" y="382"/>
                    </a:cxn>
                    <a:cxn ang="0">
                      <a:pos x="65" y="374"/>
                    </a:cxn>
                    <a:cxn ang="0">
                      <a:pos x="121" y="355"/>
                    </a:cxn>
                    <a:cxn ang="0">
                      <a:pos x="142" y="355"/>
                    </a:cxn>
                    <a:cxn ang="0">
                      <a:pos x="175" y="335"/>
                    </a:cxn>
                    <a:cxn ang="0">
                      <a:pos x="207" y="328"/>
                    </a:cxn>
                    <a:cxn ang="0">
                      <a:pos x="252" y="308"/>
                    </a:cxn>
                    <a:cxn ang="0">
                      <a:pos x="261" y="302"/>
                    </a:cxn>
                    <a:cxn ang="0">
                      <a:pos x="273" y="288"/>
                    </a:cxn>
                    <a:cxn ang="0">
                      <a:pos x="295" y="288"/>
                    </a:cxn>
                    <a:cxn ang="0">
                      <a:pos x="306" y="267"/>
                    </a:cxn>
                    <a:cxn ang="0">
                      <a:pos x="329" y="261"/>
                    </a:cxn>
                    <a:cxn ang="0">
                      <a:pos x="360" y="254"/>
                    </a:cxn>
                    <a:cxn ang="0">
                      <a:pos x="392" y="254"/>
                    </a:cxn>
                    <a:cxn ang="0">
                      <a:pos x="480" y="214"/>
                    </a:cxn>
                    <a:cxn ang="0">
                      <a:pos x="480" y="195"/>
                    </a:cxn>
                    <a:cxn ang="0">
                      <a:pos x="536" y="127"/>
                    </a:cxn>
                    <a:cxn ang="0">
                      <a:pos x="525" y="114"/>
                    </a:cxn>
                    <a:cxn ang="0">
                      <a:pos x="469" y="100"/>
                    </a:cxn>
                    <a:cxn ang="0">
                      <a:pos x="383" y="67"/>
                    </a:cxn>
                    <a:cxn ang="0">
                      <a:pos x="329" y="47"/>
                    </a:cxn>
                    <a:cxn ang="0">
                      <a:pos x="306" y="20"/>
                    </a:cxn>
                    <a:cxn ang="0">
                      <a:pos x="295" y="7"/>
                    </a:cxn>
                    <a:cxn ang="0">
                      <a:pos x="261" y="14"/>
                    </a:cxn>
                    <a:cxn ang="0">
                      <a:pos x="230" y="0"/>
                    </a:cxn>
                  </a:cxnLst>
                  <a:rect l="0" t="0" r="r" b="b"/>
                  <a:pathLst>
                    <a:path w="536" h="382">
                      <a:moveTo>
                        <a:pt x="230" y="0"/>
                      </a:moveTo>
                      <a:lnTo>
                        <a:pt x="218" y="7"/>
                      </a:lnTo>
                      <a:lnTo>
                        <a:pt x="218" y="14"/>
                      </a:lnTo>
                      <a:lnTo>
                        <a:pt x="218" y="20"/>
                      </a:lnTo>
                      <a:lnTo>
                        <a:pt x="218" y="27"/>
                      </a:lnTo>
                      <a:lnTo>
                        <a:pt x="207" y="34"/>
                      </a:lnTo>
                      <a:lnTo>
                        <a:pt x="198" y="34"/>
                      </a:lnTo>
                      <a:lnTo>
                        <a:pt x="198" y="41"/>
                      </a:lnTo>
                      <a:lnTo>
                        <a:pt x="185" y="41"/>
                      </a:lnTo>
                      <a:lnTo>
                        <a:pt x="185" y="47"/>
                      </a:lnTo>
                      <a:lnTo>
                        <a:pt x="185" y="53"/>
                      </a:lnTo>
                      <a:lnTo>
                        <a:pt x="185" y="61"/>
                      </a:lnTo>
                      <a:lnTo>
                        <a:pt x="198" y="61"/>
                      </a:lnTo>
                      <a:lnTo>
                        <a:pt x="185" y="67"/>
                      </a:lnTo>
                      <a:lnTo>
                        <a:pt x="185" y="74"/>
                      </a:lnTo>
                      <a:lnTo>
                        <a:pt x="175" y="74"/>
                      </a:lnTo>
                      <a:lnTo>
                        <a:pt x="175" y="80"/>
                      </a:lnTo>
                      <a:lnTo>
                        <a:pt x="164" y="80"/>
                      </a:lnTo>
                      <a:lnTo>
                        <a:pt x="164" y="74"/>
                      </a:lnTo>
                      <a:lnTo>
                        <a:pt x="153" y="74"/>
                      </a:lnTo>
                      <a:lnTo>
                        <a:pt x="142" y="74"/>
                      </a:lnTo>
                      <a:lnTo>
                        <a:pt x="130" y="74"/>
                      </a:lnTo>
                      <a:lnTo>
                        <a:pt x="121" y="74"/>
                      </a:lnTo>
                      <a:lnTo>
                        <a:pt x="110" y="74"/>
                      </a:lnTo>
                      <a:lnTo>
                        <a:pt x="110" y="80"/>
                      </a:lnTo>
                      <a:lnTo>
                        <a:pt x="99" y="80"/>
                      </a:lnTo>
                      <a:lnTo>
                        <a:pt x="99" y="88"/>
                      </a:lnTo>
                      <a:lnTo>
                        <a:pt x="99" y="94"/>
                      </a:lnTo>
                      <a:lnTo>
                        <a:pt x="110" y="94"/>
                      </a:lnTo>
                      <a:lnTo>
                        <a:pt x="121" y="94"/>
                      </a:lnTo>
                      <a:lnTo>
                        <a:pt x="121" y="100"/>
                      </a:lnTo>
                      <a:lnTo>
                        <a:pt x="110" y="100"/>
                      </a:lnTo>
                      <a:lnTo>
                        <a:pt x="110" y="107"/>
                      </a:lnTo>
                      <a:lnTo>
                        <a:pt x="99" y="107"/>
                      </a:lnTo>
                      <a:lnTo>
                        <a:pt x="87" y="114"/>
                      </a:lnTo>
                      <a:lnTo>
                        <a:pt x="54" y="100"/>
                      </a:lnTo>
                      <a:lnTo>
                        <a:pt x="54" y="107"/>
                      </a:lnTo>
                      <a:lnTo>
                        <a:pt x="44" y="114"/>
                      </a:lnTo>
                      <a:lnTo>
                        <a:pt x="54" y="114"/>
                      </a:lnTo>
                      <a:lnTo>
                        <a:pt x="65" y="121"/>
                      </a:lnTo>
                      <a:lnTo>
                        <a:pt x="54" y="127"/>
                      </a:lnTo>
                      <a:lnTo>
                        <a:pt x="54" y="134"/>
                      </a:lnTo>
                      <a:lnTo>
                        <a:pt x="44" y="134"/>
                      </a:lnTo>
                      <a:lnTo>
                        <a:pt x="54" y="148"/>
                      </a:lnTo>
                      <a:lnTo>
                        <a:pt x="65" y="148"/>
                      </a:lnTo>
                      <a:lnTo>
                        <a:pt x="65" y="154"/>
                      </a:lnTo>
                      <a:lnTo>
                        <a:pt x="76" y="154"/>
                      </a:lnTo>
                      <a:lnTo>
                        <a:pt x="76" y="160"/>
                      </a:lnTo>
                      <a:lnTo>
                        <a:pt x="76" y="168"/>
                      </a:lnTo>
                      <a:lnTo>
                        <a:pt x="76" y="174"/>
                      </a:lnTo>
                      <a:lnTo>
                        <a:pt x="65" y="181"/>
                      </a:lnTo>
                      <a:lnTo>
                        <a:pt x="65" y="187"/>
                      </a:lnTo>
                      <a:lnTo>
                        <a:pt x="65" y="195"/>
                      </a:lnTo>
                      <a:lnTo>
                        <a:pt x="76" y="201"/>
                      </a:lnTo>
                      <a:lnTo>
                        <a:pt x="87" y="214"/>
                      </a:lnTo>
                      <a:lnTo>
                        <a:pt x="87" y="221"/>
                      </a:lnTo>
                      <a:lnTo>
                        <a:pt x="99" y="228"/>
                      </a:lnTo>
                      <a:lnTo>
                        <a:pt x="99" y="234"/>
                      </a:lnTo>
                      <a:lnTo>
                        <a:pt x="99" y="241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4" y="275"/>
                      </a:lnTo>
                      <a:lnTo>
                        <a:pt x="44" y="288"/>
                      </a:lnTo>
                      <a:lnTo>
                        <a:pt x="33" y="294"/>
                      </a:lnTo>
                      <a:lnTo>
                        <a:pt x="22" y="302"/>
                      </a:lnTo>
                      <a:lnTo>
                        <a:pt x="22" y="308"/>
                      </a:lnTo>
                      <a:lnTo>
                        <a:pt x="0" y="328"/>
                      </a:lnTo>
                      <a:lnTo>
                        <a:pt x="11" y="341"/>
                      </a:lnTo>
                      <a:lnTo>
                        <a:pt x="11" y="348"/>
                      </a:lnTo>
                      <a:lnTo>
                        <a:pt x="22" y="355"/>
                      </a:lnTo>
                      <a:lnTo>
                        <a:pt x="33" y="368"/>
                      </a:lnTo>
                      <a:lnTo>
                        <a:pt x="44" y="382"/>
                      </a:lnTo>
                      <a:lnTo>
                        <a:pt x="54" y="374"/>
                      </a:lnTo>
                      <a:lnTo>
                        <a:pt x="65" y="374"/>
                      </a:lnTo>
                      <a:lnTo>
                        <a:pt x="87" y="374"/>
                      </a:lnTo>
                      <a:lnTo>
                        <a:pt x="121" y="355"/>
                      </a:lnTo>
                      <a:lnTo>
                        <a:pt x="130" y="355"/>
                      </a:lnTo>
                      <a:lnTo>
                        <a:pt x="142" y="355"/>
                      </a:lnTo>
                      <a:lnTo>
                        <a:pt x="153" y="348"/>
                      </a:lnTo>
                      <a:lnTo>
                        <a:pt x="175" y="335"/>
                      </a:lnTo>
                      <a:lnTo>
                        <a:pt x="198" y="335"/>
                      </a:lnTo>
                      <a:lnTo>
                        <a:pt x="207" y="328"/>
                      </a:lnTo>
                      <a:lnTo>
                        <a:pt x="241" y="321"/>
                      </a:lnTo>
                      <a:lnTo>
                        <a:pt x="252" y="308"/>
                      </a:lnTo>
                      <a:lnTo>
                        <a:pt x="261" y="308"/>
                      </a:lnTo>
                      <a:lnTo>
                        <a:pt x="261" y="302"/>
                      </a:lnTo>
                      <a:lnTo>
                        <a:pt x="273" y="294"/>
                      </a:lnTo>
                      <a:lnTo>
                        <a:pt x="273" y="288"/>
                      </a:lnTo>
                      <a:lnTo>
                        <a:pt x="284" y="281"/>
                      </a:lnTo>
                      <a:lnTo>
                        <a:pt x="295" y="288"/>
                      </a:lnTo>
                      <a:lnTo>
                        <a:pt x="306" y="281"/>
                      </a:lnTo>
                      <a:lnTo>
                        <a:pt x="306" y="267"/>
                      </a:lnTo>
                      <a:lnTo>
                        <a:pt x="317" y="261"/>
                      </a:lnTo>
                      <a:lnTo>
                        <a:pt x="329" y="261"/>
                      </a:lnTo>
                      <a:lnTo>
                        <a:pt x="338" y="254"/>
                      </a:lnTo>
                      <a:lnTo>
                        <a:pt x="360" y="254"/>
                      </a:lnTo>
                      <a:lnTo>
                        <a:pt x="383" y="254"/>
                      </a:lnTo>
                      <a:lnTo>
                        <a:pt x="392" y="254"/>
                      </a:lnTo>
                      <a:lnTo>
                        <a:pt x="415" y="248"/>
                      </a:lnTo>
                      <a:lnTo>
                        <a:pt x="480" y="214"/>
                      </a:lnTo>
                      <a:lnTo>
                        <a:pt x="469" y="214"/>
                      </a:lnTo>
                      <a:lnTo>
                        <a:pt x="480" y="195"/>
                      </a:lnTo>
                      <a:lnTo>
                        <a:pt x="491" y="187"/>
                      </a:lnTo>
                      <a:lnTo>
                        <a:pt x="536" y="127"/>
                      </a:lnTo>
                      <a:lnTo>
                        <a:pt x="536" y="121"/>
                      </a:lnTo>
                      <a:lnTo>
                        <a:pt x="525" y="114"/>
                      </a:lnTo>
                      <a:lnTo>
                        <a:pt x="503" y="100"/>
                      </a:lnTo>
                      <a:lnTo>
                        <a:pt x="469" y="100"/>
                      </a:lnTo>
                      <a:lnTo>
                        <a:pt x="392" y="74"/>
                      </a:lnTo>
                      <a:lnTo>
                        <a:pt x="383" y="67"/>
                      </a:lnTo>
                      <a:lnTo>
                        <a:pt x="338" y="47"/>
                      </a:lnTo>
                      <a:lnTo>
                        <a:pt x="329" y="47"/>
                      </a:lnTo>
                      <a:lnTo>
                        <a:pt x="317" y="41"/>
                      </a:lnTo>
                      <a:lnTo>
                        <a:pt x="306" y="20"/>
                      </a:lnTo>
                      <a:lnTo>
                        <a:pt x="306" y="14"/>
                      </a:lnTo>
                      <a:lnTo>
                        <a:pt x="295" y="7"/>
                      </a:lnTo>
                      <a:lnTo>
                        <a:pt x="261" y="7"/>
                      </a:lnTo>
                      <a:lnTo>
                        <a:pt x="261" y="14"/>
                      </a:lnTo>
                      <a:lnTo>
                        <a:pt x="241" y="14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22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83" name="Freeform 22"/>
                <p:cNvSpPr>
                  <a:spLocks/>
                </p:cNvSpPr>
                <p:nvPr/>
              </p:nvSpPr>
              <p:spPr bwMode="auto">
                <a:xfrm>
                  <a:off x="3054" y="2236"/>
                  <a:ext cx="962" cy="682"/>
                </a:xfrm>
                <a:custGeom>
                  <a:avLst/>
                  <a:gdLst/>
                  <a:ahLst/>
                  <a:cxnLst>
                    <a:cxn ang="0">
                      <a:pos x="698" y="40"/>
                    </a:cxn>
                    <a:cxn ang="0">
                      <a:pos x="644" y="40"/>
                    </a:cxn>
                    <a:cxn ang="0">
                      <a:pos x="612" y="53"/>
                    </a:cxn>
                    <a:cxn ang="0">
                      <a:pos x="590" y="67"/>
                    </a:cxn>
                    <a:cxn ang="0">
                      <a:pos x="567" y="94"/>
                    </a:cxn>
                    <a:cxn ang="0">
                      <a:pos x="513" y="114"/>
                    </a:cxn>
                    <a:cxn ang="0">
                      <a:pos x="448" y="141"/>
                    </a:cxn>
                    <a:cxn ang="0">
                      <a:pos x="393" y="160"/>
                    </a:cxn>
                    <a:cxn ang="0">
                      <a:pos x="350" y="168"/>
                    </a:cxn>
                    <a:cxn ang="0">
                      <a:pos x="360" y="187"/>
                    </a:cxn>
                    <a:cxn ang="0">
                      <a:pos x="328" y="214"/>
                    </a:cxn>
                    <a:cxn ang="0">
                      <a:pos x="262" y="221"/>
                    </a:cxn>
                    <a:cxn ang="0">
                      <a:pos x="219" y="234"/>
                    </a:cxn>
                    <a:cxn ang="0">
                      <a:pos x="175" y="248"/>
                    </a:cxn>
                    <a:cxn ang="0">
                      <a:pos x="163" y="281"/>
                    </a:cxn>
                    <a:cxn ang="0">
                      <a:pos x="152" y="301"/>
                    </a:cxn>
                    <a:cxn ang="0">
                      <a:pos x="175" y="335"/>
                    </a:cxn>
                    <a:cxn ang="0">
                      <a:pos x="163" y="368"/>
                    </a:cxn>
                    <a:cxn ang="0">
                      <a:pos x="131" y="388"/>
                    </a:cxn>
                    <a:cxn ang="0">
                      <a:pos x="98" y="421"/>
                    </a:cxn>
                    <a:cxn ang="0">
                      <a:pos x="76" y="435"/>
                    </a:cxn>
                    <a:cxn ang="0">
                      <a:pos x="55" y="468"/>
                    </a:cxn>
                    <a:cxn ang="0">
                      <a:pos x="55" y="495"/>
                    </a:cxn>
                    <a:cxn ang="0">
                      <a:pos x="66" y="522"/>
                    </a:cxn>
                    <a:cxn ang="0">
                      <a:pos x="32" y="588"/>
                    </a:cxn>
                    <a:cxn ang="0">
                      <a:pos x="10" y="655"/>
                    </a:cxn>
                    <a:cxn ang="0">
                      <a:pos x="21" y="676"/>
                    </a:cxn>
                    <a:cxn ang="0">
                      <a:pos x="120" y="682"/>
                    </a:cxn>
                    <a:cxn ang="0">
                      <a:pos x="186" y="676"/>
                    </a:cxn>
                    <a:cxn ang="0">
                      <a:pos x="317" y="682"/>
                    </a:cxn>
                    <a:cxn ang="0">
                      <a:pos x="405" y="662"/>
                    </a:cxn>
                    <a:cxn ang="0">
                      <a:pos x="491" y="629"/>
                    </a:cxn>
                    <a:cxn ang="0">
                      <a:pos x="579" y="635"/>
                    </a:cxn>
                    <a:cxn ang="0">
                      <a:pos x="644" y="649"/>
                    </a:cxn>
                    <a:cxn ang="0">
                      <a:pos x="721" y="668"/>
                    </a:cxn>
                    <a:cxn ang="0">
                      <a:pos x="809" y="649"/>
                    </a:cxn>
                    <a:cxn ang="0">
                      <a:pos x="908" y="615"/>
                    </a:cxn>
                    <a:cxn ang="0">
                      <a:pos x="951" y="582"/>
                    </a:cxn>
                    <a:cxn ang="0">
                      <a:pos x="951" y="535"/>
                    </a:cxn>
                    <a:cxn ang="0">
                      <a:pos x="951" y="495"/>
                    </a:cxn>
                    <a:cxn ang="0">
                      <a:pos x="962" y="448"/>
                    </a:cxn>
                    <a:cxn ang="0">
                      <a:pos x="951" y="394"/>
                    </a:cxn>
                    <a:cxn ang="0">
                      <a:pos x="951" y="328"/>
                    </a:cxn>
                    <a:cxn ang="0">
                      <a:pos x="928" y="275"/>
                    </a:cxn>
                    <a:cxn ang="0">
                      <a:pos x="896" y="207"/>
                    </a:cxn>
                    <a:cxn ang="0">
                      <a:pos x="874" y="147"/>
                    </a:cxn>
                    <a:cxn ang="0">
                      <a:pos x="874" y="94"/>
                    </a:cxn>
                    <a:cxn ang="0">
                      <a:pos x="852" y="47"/>
                    </a:cxn>
                    <a:cxn ang="0">
                      <a:pos x="809" y="7"/>
                    </a:cxn>
                  </a:cxnLst>
                  <a:rect l="0" t="0" r="r" b="b"/>
                  <a:pathLst>
                    <a:path w="962" h="682">
                      <a:moveTo>
                        <a:pt x="786" y="0"/>
                      </a:moveTo>
                      <a:lnTo>
                        <a:pt x="721" y="34"/>
                      </a:lnTo>
                      <a:lnTo>
                        <a:pt x="698" y="40"/>
                      </a:lnTo>
                      <a:lnTo>
                        <a:pt x="689" y="40"/>
                      </a:lnTo>
                      <a:lnTo>
                        <a:pt x="666" y="40"/>
                      </a:lnTo>
                      <a:lnTo>
                        <a:pt x="644" y="40"/>
                      </a:lnTo>
                      <a:lnTo>
                        <a:pt x="635" y="47"/>
                      </a:lnTo>
                      <a:lnTo>
                        <a:pt x="623" y="47"/>
                      </a:lnTo>
                      <a:lnTo>
                        <a:pt x="612" y="53"/>
                      </a:lnTo>
                      <a:lnTo>
                        <a:pt x="612" y="67"/>
                      </a:lnTo>
                      <a:lnTo>
                        <a:pt x="601" y="74"/>
                      </a:lnTo>
                      <a:lnTo>
                        <a:pt x="590" y="67"/>
                      </a:lnTo>
                      <a:lnTo>
                        <a:pt x="579" y="74"/>
                      </a:lnTo>
                      <a:lnTo>
                        <a:pt x="567" y="88"/>
                      </a:lnTo>
                      <a:lnTo>
                        <a:pt x="567" y="94"/>
                      </a:lnTo>
                      <a:lnTo>
                        <a:pt x="558" y="94"/>
                      </a:lnTo>
                      <a:lnTo>
                        <a:pt x="547" y="107"/>
                      </a:lnTo>
                      <a:lnTo>
                        <a:pt x="513" y="114"/>
                      </a:lnTo>
                      <a:lnTo>
                        <a:pt x="481" y="121"/>
                      </a:lnTo>
                      <a:lnTo>
                        <a:pt x="459" y="134"/>
                      </a:lnTo>
                      <a:lnTo>
                        <a:pt x="448" y="141"/>
                      </a:lnTo>
                      <a:lnTo>
                        <a:pt x="436" y="141"/>
                      </a:lnTo>
                      <a:lnTo>
                        <a:pt x="427" y="141"/>
                      </a:lnTo>
                      <a:lnTo>
                        <a:pt x="393" y="160"/>
                      </a:lnTo>
                      <a:lnTo>
                        <a:pt x="371" y="160"/>
                      </a:lnTo>
                      <a:lnTo>
                        <a:pt x="360" y="160"/>
                      </a:lnTo>
                      <a:lnTo>
                        <a:pt x="350" y="168"/>
                      </a:lnTo>
                      <a:lnTo>
                        <a:pt x="350" y="174"/>
                      </a:lnTo>
                      <a:lnTo>
                        <a:pt x="360" y="181"/>
                      </a:lnTo>
                      <a:lnTo>
                        <a:pt x="360" y="187"/>
                      </a:lnTo>
                      <a:lnTo>
                        <a:pt x="360" y="194"/>
                      </a:lnTo>
                      <a:lnTo>
                        <a:pt x="350" y="201"/>
                      </a:lnTo>
                      <a:lnTo>
                        <a:pt x="328" y="214"/>
                      </a:lnTo>
                      <a:lnTo>
                        <a:pt x="317" y="214"/>
                      </a:lnTo>
                      <a:lnTo>
                        <a:pt x="296" y="221"/>
                      </a:lnTo>
                      <a:lnTo>
                        <a:pt x="262" y="221"/>
                      </a:lnTo>
                      <a:lnTo>
                        <a:pt x="251" y="228"/>
                      </a:lnTo>
                      <a:lnTo>
                        <a:pt x="229" y="228"/>
                      </a:lnTo>
                      <a:lnTo>
                        <a:pt x="219" y="234"/>
                      </a:lnTo>
                      <a:lnTo>
                        <a:pt x="197" y="234"/>
                      </a:lnTo>
                      <a:lnTo>
                        <a:pt x="186" y="240"/>
                      </a:lnTo>
                      <a:lnTo>
                        <a:pt x="175" y="248"/>
                      </a:lnTo>
                      <a:lnTo>
                        <a:pt x="163" y="254"/>
                      </a:lnTo>
                      <a:lnTo>
                        <a:pt x="163" y="275"/>
                      </a:lnTo>
                      <a:lnTo>
                        <a:pt x="163" y="281"/>
                      </a:lnTo>
                      <a:lnTo>
                        <a:pt x="163" y="288"/>
                      </a:lnTo>
                      <a:lnTo>
                        <a:pt x="152" y="294"/>
                      </a:lnTo>
                      <a:lnTo>
                        <a:pt x="152" y="301"/>
                      </a:lnTo>
                      <a:lnTo>
                        <a:pt x="163" y="314"/>
                      </a:lnTo>
                      <a:lnTo>
                        <a:pt x="163" y="321"/>
                      </a:lnTo>
                      <a:lnTo>
                        <a:pt x="175" y="335"/>
                      </a:lnTo>
                      <a:lnTo>
                        <a:pt x="175" y="347"/>
                      </a:lnTo>
                      <a:lnTo>
                        <a:pt x="163" y="361"/>
                      </a:lnTo>
                      <a:lnTo>
                        <a:pt x="163" y="368"/>
                      </a:lnTo>
                      <a:lnTo>
                        <a:pt x="152" y="374"/>
                      </a:lnTo>
                      <a:lnTo>
                        <a:pt x="143" y="382"/>
                      </a:lnTo>
                      <a:lnTo>
                        <a:pt x="131" y="388"/>
                      </a:lnTo>
                      <a:lnTo>
                        <a:pt x="120" y="401"/>
                      </a:lnTo>
                      <a:lnTo>
                        <a:pt x="109" y="415"/>
                      </a:lnTo>
                      <a:lnTo>
                        <a:pt x="98" y="421"/>
                      </a:lnTo>
                      <a:lnTo>
                        <a:pt x="87" y="428"/>
                      </a:lnTo>
                      <a:lnTo>
                        <a:pt x="87" y="435"/>
                      </a:lnTo>
                      <a:lnTo>
                        <a:pt x="76" y="435"/>
                      </a:lnTo>
                      <a:lnTo>
                        <a:pt x="66" y="442"/>
                      </a:lnTo>
                      <a:lnTo>
                        <a:pt x="66" y="454"/>
                      </a:lnTo>
                      <a:lnTo>
                        <a:pt x="55" y="468"/>
                      </a:lnTo>
                      <a:lnTo>
                        <a:pt x="55" y="475"/>
                      </a:lnTo>
                      <a:lnTo>
                        <a:pt x="55" y="489"/>
                      </a:lnTo>
                      <a:lnTo>
                        <a:pt x="55" y="495"/>
                      </a:lnTo>
                      <a:lnTo>
                        <a:pt x="66" y="508"/>
                      </a:lnTo>
                      <a:lnTo>
                        <a:pt x="66" y="515"/>
                      </a:lnTo>
                      <a:lnTo>
                        <a:pt x="66" y="522"/>
                      </a:lnTo>
                      <a:lnTo>
                        <a:pt x="66" y="535"/>
                      </a:lnTo>
                      <a:lnTo>
                        <a:pt x="55" y="542"/>
                      </a:lnTo>
                      <a:lnTo>
                        <a:pt x="32" y="588"/>
                      </a:lnTo>
                      <a:lnTo>
                        <a:pt x="21" y="615"/>
                      </a:lnTo>
                      <a:lnTo>
                        <a:pt x="10" y="629"/>
                      </a:lnTo>
                      <a:lnTo>
                        <a:pt x="10" y="655"/>
                      </a:lnTo>
                      <a:lnTo>
                        <a:pt x="10" y="662"/>
                      </a:lnTo>
                      <a:lnTo>
                        <a:pt x="0" y="676"/>
                      </a:lnTo>
                      <a:lnTo>
                        <a:pt x="21" y="676"/>
                      </a:lnTo>
                      <a:lnTo>
                        <a:pt x="66" y="682"/>
                      </a:lnTo>
                      <a:lnTo>
                        <a:pt x="87" y="682"/>
                      </a:lnTo>
                      <a:lnTo>
                        <a:pt x="120" y="682"/>
                      </a:lnTo>
                      <a:lnTo>
                        <a:pt x="143" y="682"/>
                      </a:lnTo>
                      <a:lnTo>
                        <a:pt x="175" y="682"/>
                      </a:lnTo>
                      <a:lnTo>
                        <a:pt x="186" y="676"/>
                      </a:lnTo>
                      <a:lnTo>
                        <a:pt x="251" y="682"/>
                      </a:lnTo>
                      <a:lnTo>
                        <a:pt x="283" y="682"/>
                      </a:lnTo>
                      <a:lnTo>
                        <a:pt x="317" y="682"/>
                      </a:lnTo>
                      <a:lnTo>
                        <a:pt x="339" y="676"/>
                      </a:lnTo>
                      <a:lnTo>
                        <a:pt x="360" y="676"/>
                      </a:lnTo>
                      <a:lnTo>
                        <a:pt x="405" y="662"/>
                      </a:lnTo>
                      <a:lnTo>
                        <a:pt x="427" y="655"/>
                      </a:lnTo>
                      <a:lnTo>
                        <a:pt x="470" y="642"/>
                      </a:lnTo>
                      <a:lnTo>
                        <a:pt x="491" y="629"/>
                      </a:lnTo>
                      <a:lnTo>
                        <a:pt x="536" y="629"/>
                      </a:lnTo>
                      <a:lnTo>
                        <a:pt x="536" y="635"/>
                      </a:lnTo>
                      <a:lnTo>
                        <a:pt x="579" y="635"/>
                      </a:lnTo>
                      <a:lnTo>
                        <a:pt x="590" y="642"/>
                      </a:lnTo>
                      <a:lnTo>
                        <a:pt x="623" y="649"/>
                      </a:lnTo>
                      <a:lnTo>
                        <a:pt x="644" y="649"/>
                      </a:lnTo>
                      <a:lnTo>
                        <a:pt x="666" y="655"/>
                      </a:lnTo>
                      <a:lnTo>
                        <a:pt x="698" y="662"/>
                      </a:lnTo>
                      <a:lnTo>
                        <a:pt x="721" y="668"/>
                      </a:lnTo>
                      <a:lnTo>
                        <a:pt x="765" y="668"/>
                      </a:lnTo>
                      <a:lnTo>
                        <a:pt x="786" y="662"/>
                      </a:lnTo>
                      <a:lnTo>
                        <a:pt x="809" y="649"/>
                      </a:lnTo>
                      <a:lnTo>
                        <a:pt x="852" y="635"/>
                      </a:lnTo>
                      <a:lnTo>
                        <a:pt x="874" y="622"/>
                      </a:lnTo>
                      <a:lnTo>
                        <a:pt x="908" y="615"/>
                      </a:lnTo>
                      <a:lnTo>
                        <a:pt x="919" y="608"/>
                      </a:lnTo>
                      <a:lnTo>
                        <a:pt x="940" y="608"/>
                      </a:lnTo>
                      <a:lnTo>
                        <a:pt x="951" y="582"/>
                      </a:lnTo>
                      <a:lnTo>
                        <a:pt x="951" y="555"/>
                      </a:lnTo>
                      <a:lnTo>
                        <a:pt x="951" y="548"/>
                      </a:lnTo>
                      <a:lnTo>
                        <a:pt x="951" y="535"/>
                      </a:lnTo>
                      <a:lnTo>
                        <a:pt x="951" y="522"/>
                      </a:lnTo>
                      <a:lnTo>
                        <a:pt x="951" y="501"/>
                      </a:lnTo>
                      <a:lnTo>
                        <a:pt x="951" y="495"/>
                      </a:lnTo>
                      <a:lnTo>
                        <a:pt x="962" y="475"/>
                      </a:lnTo>
                      <a:lnTo>
                        <a:pt x="962" y="468"/>
                      </a:lnTo>
                      <a:lnTo>
                        <a:pt x="962" y="448"/>
                      </a:lnTo>
                      <a:lnTo>
                        <a:pt x="962" y="435"/>
                      </a:lnTo>
                      <a:lnTo>
                        <a:pt x="962" y="421"/>
                      </a:lnTo>
                      <a:lnTo>
                        <a:pt x="951" y="394"/>
                      </a:lnTo>
                      <a:lnTo>
                        <a:pt x="951" y="368"/>
                      </a:lnTo>
                      <a:lnTo>
                        <a:pt x="951" y="347"/>
                      </a:lnTo>
                      <a:lnTo>
                        <a:pt x="951" y="328"/>
                      </a:lnTo>
                      <a:lnTo>
                        <a:pt x="940" y="301"/>
                      </a:lnTo>
                      <a:lnTo>
                        <a:pt x="928" y="281"/>
                      </a:lnTo>
                      <a:lnTo>
                        <a:pt x="928" y="275"/>
                      </a:lnTo>
                      <a:lnTo>
                        <a:pt x="919" y="254"/>
                      </a:lnTo>
                      <a:lnTo>
                        <a:pt x="908" y="234"/>
                      </a:lnTo>
                      <a:lnTo>
                        <a:pt x="896" y="207"/>
                      </a:lnTo>
                      <a:lnTo>
                        <a:pt x="885" y="187"/>
                      </a:lnTo>
                      <a:lnTo>
                        <a:pt x="885" y="174"/>
                      </a:lnTo>
                      <a:lnTo>
                        <a:pt x="874" y="147"/>
                      </a:lnTo>
                      <a:lnTo>
                        <a:pt x="874" y="134"/>
                      </a:lnTo>
                      <a:lnTo>
                        <a:pt x="874" y="114"/>
                      </a:lnTo>
                      <a:lnTo>
                        <a:pt x="874" y="94"/>
                      </a:lnTo>
                      <a:lnTo>
                        <a:pt x="874" y="80"/>
                      </a:lnTo>
                      <a:lnTo>
                        <a:pt x="863" y="67"/>
                      </a:lnTo>
                      <a:lnTo>
                        <a:pt x="852" y="47"/>
                      </a:lnTo>
                      <a:lnTo>
                        <a:pt x="842" y="34"/>
                      </a:lnTo>
                      <a:lnTo>
                        <a:pt x="820" y="20"/>
                      </a:lnTo>
                      <a:lnTo>
                        <a:pt x="809" y="7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2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84" name="Freeform 23"/>
                <p:cNvSpPr>
                  <a:spLocks/>
                </p:cNvSpPr>
                <p:nvPr/>
              </p:nvSpPr>
              <p:spPr bwMode="auto">
                <a:xfrm>
                  <a:off x="1873" y="2844"/>
                  <a:ext cx="2842" cy="1411"/>
                </a:xfrm>
                <a:custGeom>
                  <a:avLst/>
                  <a:gdLst/>
                  <a:ahLst/>
                  <a:cxnLst>
                    <a:cxn ang="0">
                      <a:pos x="952" y="208"/>
                    </a:cxn>
                    <a:cxn ang="0">
                      <a:pos x="1049" y="134"/>
                    </a:cxn>
                    <a:cxn ang="0">
                      <a:pos x="1268" y="74"/>
                    </a:cxn>
                    <a:cxn ang="0">
                      <a:pos x="1464" y="74"/>
                    </a:cxn>
                    <a:cxn ang="0">
                      <a:pos x="1651" y="34"/>
                    </a:cxn>
                    <a:cxn ang="0">
                      <a:pos x="1804" y="41"/>
                    </a:cxn>
                    <a:cxn ang="0">
                      <a:pos x="1967" y="54"/>
                    </a:cxn>
                    <a:cxn ang="0">
                      <a:pos x="2121" y="0"/>
                    </a:cxn>
                    <a:cxn ang="0">
                      <a:pos x="2175" y="54"/>
                    </a:cxn>
                    <a:cxn ang="0">
                      <a:pos x="2220" y="128"/>
                    </a:cxn>
                    <a:cxn ang="0">
                      <a:pos x="2197" y="241"/>
                    </a:cxn>
                    <a:cxn ang="0">
                      <a:pos x="2231" y="335"/>
                    </a:cxn>
                    <a:cxn ang="0">
                      <a:pos x="2351" y="428"/>
                    </a:cxn>
                    <a:cxn ang="0">
                      <a:pos x="2351" y="496"/>
                    </a:cxn>
                    <a:cxn ang="0">
                      <a:pos x="2373" y="589"/>
                    </a:cxn>
                    <a:cxn ang="0">
                      <a:pos x="2481" y="662"/>
                    </a:cxn>
                    <a:cxn ang="0">
                      <a:pos x="2667" y="722"/>
                    </a:cxn>
                    <a:cxn ang="0">
                      <a:pos x="2777" y="776"/>
                    </a:cxn>
                    <a:cxn ang="0">
                      <a:pos x="2831" y="809"/>
                    </a:cxn>
                    <a:cxn ang="0">
                      <a:pos x="2743" y="856"/>
                    </a:cxn>
                    <a:cxn ang="0">
                      <a:pos x="2667" y="930"/>
                    </a:cxn>
                    <a:cxn ang="0">
                      <a:pos x="2711" y="1004"/>
                    </a:cxn>
                    <a:cxn ang="0">
                      <a:pos x="2711" y="1063"/>
                    </a:cxn>
                    <a:cxn ang="0">
                      <a:pos x="2569" y="1103"/>
                    </a:cxn>
                    <a:cxn ang="0">
                      <a:pos x="2382" y="1070"/>
                    </a:cxn>
                    <a:cxn ang="0">
                      <a:pos x="2242" y="1076"/>
                    </a:cxn>
                    <a:cxn ang="0">
                      <a:pos x="2044" y="1063"/>
                    </a:cxn>
                    <a:cxn ang="0">
                      <a:pos x="1847" y="1076"/>
                    </a:cxn>
                    <a:cxn ang="0">
                      <a:pos x="1651" y="1090"/>
                    </a:cxn>
                    <a:cxn ang="0">
                      <a:pos x="1509" y="1090"/>
                    </a:cxn>
                    <a:cxn ang="0">
                      <a:pos x="1389" y="1117"/>
                    </a:cxn>
                    <a:cxn ang="0">
                      <a:pos x="1247" y="1130"/>
                    </a:cxn>
                    <a:cxn ang="0">
                      <a:pos x="1114" y="1130"/>
                    </a:cxn>
                    <a:cxn ang="0">
                      <a:pos x="1126" y="1217"/>
                    </a:cxn>
                    <a:cxn ang="0">
                      <a:pos x="1170" y="1290"/>
                    </a:cxn>
                    <a:cxn ang="0">
                      <a:pos x="1082" y="1351"/>
                    </a:cxn>
                    <a:cxn ang="0">
                      <a:pos x="940" y="1384"/>
                    </a:cxn>
                    <a:cxn ang="0">
                      <a:pos x="798" y="1411"/>
                    </a:cxn>
                    <a:cxn ang="0">
                      <a:pos x="776" y="1331"/>
                    </a:cxn>
                    <a:cxn ang="0">
                      <a:pos x="776" y="1217"/>
                    </a:cxn>
                    <a:cxn ang="0">
                      <a:pos x="798" y="1137"/>
                    </a:cxn>
                    <a:cxn ang="0">
                      <a:pos x="623" y="1111"/>
                    </a:cxn>
                    <a:cxn ang="0">
                      <a:pos x="448" y="1117"/>
                    </a:cxn>
                    <a:cxn ang="0">
                      <a:pos x="372" y="1070"/>
                    </a:cxn>
                    <a:cxn ang="0">
                      <a:pos x="273" y="1037"/>
                    </a:cxn>
                    <a:cxn ang="0">
                      <a:pos x="187" y="969"/>
                    </a:cxn>
                    <a:cxn ang="0">
                      <a:pos x="110" y="876"/>
                    </a:cxn>
                    <a:cxn ang="0">
                      <a:pos x="33" y="816"/>
                    </a:cxn>
                    <a:cxn ang="0">
                      <a:pos x="56" y="749"/>
                    </a:cxn>
                    <a:cxn ang="0">
                      <a:pos x="131" y="689"/>
                    </a:cxn>
                    <a:cxn ang="0">
                      <a:pos x="207" y="576"/>
                    </a:cxn>
                    <a:cxn ang="0">
                      <a:pos x="437" y="488"/>
                    </a:cxn>
                    <a:cxn ang="0">
                      <a:pos x="623" y="488"/>
                    </a:cxn>
                    <a:cxn ang="0">
                      <a:pos x="809" y="461"/>
                    </a:cxn>
                    <a:cxn ang="0">
                      <a:pos x="952" y="428"/>
                    </a:cxn>
                    <a:cxn ang="0">
                      <a:pos x="961" y="348"/>
                    </a:cxn>
                  </a:cxnLst>
                  <a:rect l="0" t="0" r="r" b="b"/>
                  <a:pathLst>
                    <a:path w="2842" h="1411">
                      <a:moveTo>
                        <a:pt x="875" y="274"/>
                      </a:moveTo>
                      <a:lnTo>
                        <a:pt x="886" y="268"/>
                      </a:lnTo>
                      <a:lnTo>
                        <a:pt x="886" y="255"/>
                      </a:lnTo>
                      <a:lnTo>
                        <a:pt x="897" y="247"/>
                      </a:lnTo>
                      <a:lnTo>
                        <a:pt x="918" y="228"/>
                      </a:lnTo>
                      <a:lnTo>
                        <a:pt x="952" y="208"/>
                      </a:lnTo>
                      <a:lnTo>
                        <a:pt x="974" y="194"/>
                      </a:lnTo>
                      <a:lnTo>
                        <a:pt x="983" y="181"/>
                      </a:lnTo>
                      <a:lnTo>
                        <a:pt x="1006" y="167"/>
                      </a:lnTo>
                      <a:lnTo>
                        <a:pt x="1028" y="161"/>
                      </a:lnTo>
                      <a:lnTo>
                        <a:pt x="1038" y="148"/>
                      </a:lnTo>
                      <a:lnTo>
                        <a:pt x="1049" y="134"/>
                      </a:lnTo>
                      <a:lnTo>
                        <a:pt x="1060" y="114"/>
                      </a:lnTo>
                      <a:lnTo>
                        <a:pt x="1071" y="101"/>
                      </a:lnTo>
                      <a:lnTo>
                        <a:pt x="1191" y="68"/>
                      </a:lnTo>
                      <a:lnTo>
                        <a:pt x="1202" y="68"/>
                      </a:lnTo>
                      <a:lnTo>
                        <a:pt x="1247" y="74"/>
                      </a:lnTo>
                      <a:lnTo>
                        <a:pt x="1268" y="74"/>
                      </a:lnTo>
                      <a:lnTo>
                        <a:pt x="1301" y="74"/>
                      </a:lnTo>
                      <a:lnTo>
                        <a:pt x="1324" y="74"/>
                      </a:lnTo>
                      <a:lnTo>
                        <a:pt x="1356" y="74"/>
                      </a:lnTo>
                      <a:lnTo>
                        <a:pt x="1367" y="68"/>
                      </a:lnTo>
                      <a:lnTo>
                        <a:pt x="1432" y="74"/>
                      </a:lnTo>
                      <a:lnTo>
                        <a:pt x="1464" y="74"/>
                      </a:lnTo>
                      <a:lnTo>
                        <a:pt x="1498" y="74"/>
                      </a:lnTo>
                      <a:lnTo>
                        <a:pt x="1520" y="68"/>
                      </a:lnTo>
                      <a:lnTo>
                        <a:pt x="1541" y="68"/>
                      </a:lnTo>
                      <a:lnTo>
                        <a:pt x="1586" y="54"/>
                      </a:lnTo>
                      <a:lnTo>
                        <a:pt x="1608" y="47"/>
                      </a:lnTo>
                      <a:lnTo>
                        <a:pt x="1651" y="34"/>
                      </a:lnTo>
                      <a:lnTo>
                        <a:pt x="1672" y="21"/>
                      </a:lnTo>
                      <a:lnTo>
                        <a:pt x="1717" y="21"/>
                      </a:lnTo>
                      <a:lnTo>
                        <a:pt x="1717" y="27"/>
                      </a:lnTo>
                      <a:lnTo>
                        <a:pt x="1760" y="27"/>
                      </a:lnTo>
                      <a:lnTo>
                        <a:pt x="1771" y="34"/>
                      </a:lnTo>
                      <a:lnTo>
                        <a:pt x="1804" y="41"/>
                      </a:lnTo>
                      <a:lnTo>
                        <a:pt x="1825" y="41"/>
                      </a:lnTo>
                      <a:lnTo>
                        <a:pt x="1847" y="47"/>
                      </a:lnTo>
                      <a:lnTo>
                        <a:pt x="1879" y="54"/>
                      </a:lnTo>
                      <a:lnTo>
                        <a:pt x="1902" y="60"/>
                      </a:lnTo>
                      <a:lnTo>
                        <a:pt x="1946" y="60"/>
                      </a:lnTo>
                      <a:lnTo>
                        <a:pt x="1967" y="54"/>
                      </a:lnTo>
                      <a:lnTo>
                        <a:pt x="1990" y="41"/>
                      </a:lnTo>
                      <a:lnTo>
                        <a:pt x="2033" y="27"/>
                      </a:lnTo>
                      <a:lnTo>
                        <a:pt x="2055" y="14"/>
                      </a:lnTo>
                      <a:lnTo>
                        <a:pt x="2089" y="7"/>
                      </a:lnTo>
                      <a:lnTo>
                        <a:pt x="2100" y="0"/>
                      </a:lnTo>
                      <a:lnTo>
                        <a:pt x="2121" y="0"/>
                      </a:lnTo>
                      <a:lnTo>
                        <a:pt x="2121" y="7"/>
                      </a:lnTo>
                      <a:lnTo>
                        <a:pt x="2132" y="21"/>
                      </a:lnTo>
                      <a:lnTo>
                        <a:pt x="2143" y="27"/>
                      </a:lnTo>
                      <a:lnTo>
                        <a:pt x="2143" y="34"/>
                      </a:lnTo>
                      <a:lnTo>
                        <a:pt x="2165" y="47"/>
                      </a:lnTo>
                      <a:lnTo>
                        <a:pt x="2175" y="54"/>
                      </a:lnTo>
                      <a:lnTo>
                        <a:pt x="2186" y="60"/>
                      </a:lnTo>
                      <a:lnTo>
                        <a:pt x="2208" y="81"/>
                      </a:lnTo>
                      <a:lnTo>
                        <a:pt x="2208" y="87"/>
                      </a:lnTo>
                      <a:lnTo>
                        <a:pt x="2220" y="101"/>
                      </a:lnTo>
                      <a:lnTo>
                        <a:pt x="2220" y="114"/>
                      </a:lnTo>
                      <a:lnTo>
                        <a:pt x="2220" y="128"/>
                      </a:lnTo>
                      <a:lnTo>
                        <a:pt x="2208" y="161"/>
                      </a:lnTo>
                      <a:lnTo>
                        <a:pt x="2208" y="175"/>
                      </a:lnTo>
                      <a:lnTo>
                        <a:pt x="2208" y="188"/>
                      </a:lnTo>
                      <a:lnTo>
                        <a:pt x="2197" y="208"/>
                      </a:lnTo>
                      <a:lnTo>
                        <a:pt x="2197" y="228"/>
                      </a:lnTo>
                      <a:lnTo>
                        <a:pt x="2197" y="241"/>
                      </a:lnTo>
                      <a:lnTo>
                        <a:pt x="2197" y="268"/>
                      </a:lnTo>
                      <a:lnTo>
                        <a:pt x="2197" y="274"/>
                      </a:lnTo>
                      <a:lnTo>
                        <a:pt x="2208" y="294"/>
                      </a:lnTo>
                      <a:lnTo>
                        <a:pt x="2208" y="301"/>
                      </a:lnTo>
                      <a:lnTo>
                        <a:pt x="2220" y="321"/>
                      </a:lnTo>
                      <a:lnTo>
                        <a:pt x="2231" y="335"/>
                      </a:lnTo>
                      <a:lnTo>
                        <a:pt x="2242" y="348"/>
                      </a:lnTo>
                      <a:lnTo>
                        <a:pt x="2263" y="354"/>
                      </a:lnTo>
                      <a:lnTo>
                        <a:pt x="2285" y="368"/>
                      </a:lnTo>
                      <a:lnTo>
                        <a:pt x="2307" y="389"/>
                      </a:lnTo>
                      <a:lnTo>
                        <a:pt x="2339" y="408"/>
                      </a:lnTo>
                      <a:lnTo>
                        <a:pt x="2351" y="428"/>
                      </a:lnTo>
                      <a:lnTo>
                        <a:pt x="2362" y="435"/>
                      </a:lnTo>
                      <a:lnTo>
                        <a:pt x="2373" y="442"/>
                      </a:lnTo>
                      <a:lnTo>
                        <a:pt x="2373" y="455"/>
                      </a:lnTo>
                      <a:lnTo>
                        <a:pt x="2373" y="469"/>
                      </a:lnTo>
                      <a:lnTo>
                        <a:pt x="2362" y="488"/>
                      </a:lnTo>
                      <a:lnTo>
                        <a:pt x="2351" y="496"/>
                      </a:lnTo>
                      <a:lnTo>
                        <a:pt x="2328" y="508"/>
                      </a:lnTo>
                      <a:lnTo>
                        <a:pt x="2307" y="522"/>
                      </a:lnTo>
                      <a:lnTo>
                        <a:pt x="2319" y="542"/>
                      </a:lnTo>
                      <a:lnTo>
                        <a:pt x="2339" y="562"/>
                      </a:lnTo>
                      <a:lnTo>
                        <a:pt x="2362" y="576"/>
                      </a:lnTo>
                      <a:lnTo>
                        <a:pt x="2373" y="589"/>
                      </a:lnTo>
                      <a:lnTo>
                        <a:pt x="2382" y="603"/>
                      </a:lnTo>
                      <a:lnTo>
                        <a:pt x="2405" y="615"/>
                      </a:lnTo>
                      <a:lnTo>
                        <a:pt x="2427" y="622"/>
                      </a:lnTo>
                      <a:lnTo>
                        <a:pt x="2438" y="636"/>
                      </a:lnTo>
                      <a:lnTo>
                        <a:pt x="2470" y="656"/>
                      </a:lnTo>
                      <a:lnTo>
                        <a:pt x="2481" y="662"/>
                      </a:lnTo>
                      <a:lnTo>
                        <a:pt x="2515" y="669"/>
                      </a:lnTo>
                      <a:lnTo>
                        <a:pt x="2536" y="689"/>
                      </a:lnTo>
                      <a:lnTo>
                        <a:pt x="2580" y="702"/>
                      </a:lnTo>
                      <a:lnTo>
                        <a:pt x="2603" y="702"/>
                      </a:lnTo>
                      <a:lnTo>
                        <a:pt x="2624" y="702"/>
                      </a:lnTo>
                      <a:lnTo>
                        <a:pt x="2667" y="722"/>
                      </a:lnTo>
                      <a:lnTo>
                        <a:pt x="2689" y="736"/>
                      </a:lnTo>
                      <a:lnTo>
                        <a:pt x="2711" y="749"/>
                      </a:lnTo>
                      <a:lnTo>
                        <a:pt x="2734" y="755"/>
                      </a:lnTo>
                      <a:lnTo>
                        <a:pt x="2743" y="763"/>
                      </a:lnTo>
                      <a:lnTo>
                        <a:pt x="2766" y="769"/>
                      </a:lnTo>
                      <a:lnTo>
                        <a:pt x="2777" y="776"/>
                      </a:lnTo>
                      <a:lnTo>
                        <a:pt x="2788" y="782"/>
                      </a:lnTo>
                      <a:lnTo>
                        <a:pt x="2810" y="782"/>
                      </a:lnTo>
                      <a:lnTo>
                        <a:pt x="2842" y="790"/>
                      </a:lnTo>
                      <a:lnTo>
                        <a:pt x="2842" y="796"/>
                      </a:lnTo>
                      <a:lnTo>
                        <a:pt x="2842" y="803"/>
                      </a:lnTo>
                      <a:lnTo>
                        <a:pt x="2831" y="809"/>
                      </a:lnTo>
                      <a:lnTo>
                        <a:pt x="2820" y="816"/>
                      </a:lnTo>
                      <a:lnTo>
                        <a:pt x="2798" y="829"/>
                      </a:lnTo>
                      <a:lnTo>
                        <a:pt x="2788" y="836"/>
                      </a:lnTo>
                      <a:lnTo>
                        <a:pt x="2788" y="843"/>
                      </a:lnTo>
                      <a:lnTo>
                        <a:pt x="2766" y="850"/>
                      </a:lnTo>
                      <a:lnTo>
                        <a:pt x="2743" y="856"/>
                      </a:lnTo>
                      <a:lnTo>
                        <a:pt x="2734" y="862"/>
                      </a:lnTo>
                      <a:lnTo>
                        <a:pt x="2711" y="876"/>
                      </a:lnTo>
                      <a:lnTo>
                        <a:pt x="2689" y="889"/>
                      </a:lnTo>
                      <a:lnTo>
                        <a:pt x="2678" y="903"/>
                      </a:lnTo>
                      <a:lnTo>
                        <a:pt x="2678" y="916"/>
                      </a:lnTo>
                      <a:lnTo>
                        <a:pt x="2667" y="930"/>
                      </a:lnTo>
                      <a:lnTo>
                        <a:pt x="2678" y="950"/>
                      </a:lnTo>
                      <a:lnTo>
                        <a:pt x="2678" y="957"/>
                      </a:lnTo>
                      <a:lnTo>
                        <a:pt x="2689" y="969"/>
                      </a:lnTo>
                      <a:lnTo>
                        <a:pt x="2700" y="990"/>
                      </a:lnTo>
                      <a:lnTo>
                        <a:pt x="2711" y="996"/>
                      </a:lnTo>
                      <a:lnTo>
                        <a:pt x="2711" y="1004"/>
                      </a:lnTo>
                      <a:lnTo>
                        <a:pt x="2723" y="1016"/>
                      </a:lnTo>
                      <a:lnTo>
                        <a:pt x="2711" y="1023"/>
                      </a:lnTo>
                      <a:lnTo>
                        <a:pt x="2711" y="1030"/>
                      </a:lnTo>
                      <a:lnTo>
                        <a:pt x="2723" y="1037"/>
                      </a:lnTo>
                      <a:lnTo>
                        <a:pt x="2723" y="1043"/>
                      </a:lnTo>
                      <a:lnTo>
                        <a:pt x="2711" y="1063"/>
                      </a:lnTo>
                      <a:lnTo>
                        <a:pt x="2700" y="1070"/>
                      </a:lnTo>
                      <a:lnTo>
                        <a:pt x="2678" y="1076"/>
                      </a:lnTo>
                      <a:lnTo>
                        <a:pt x="2657" y="1084"/>
                      </a:lnTo>
                      <a:lnTo>
                        <a:pt x="2635" y="1090"/>
                      </a:lnTo>
                      <a:lnTo>
                        <a:pt x="2603" y="1103"/>
                      </a:lnTo>
                      <a:lnTo>
                        <a:pt x="2569" y="1103"/>
                      </a:lnTo>
                      <a:lnTo>
                        <a:pt x="2515" y="1097"/>
                      </a:lnTo>
                      <a:lnTo>
                        <a:pt x="2481" y="1090"/>
                      </a:lnTo>
                      <a:lnTo>
                        <a:pt x="2470" y="1090"/>
                      </a:lnTo>
                      <a:lnTo>
                        <a:pt x="2450" y="1084"/>
                      </a:lnTo>
                      <a:lnTo>
                        <a:pt x="2405" y="1070"/>
                      </a:lnTo>
                      <a:lnTo>
                        <a:pt x="2382" y="1070"/>
                      </a:lnTo>
                      <a:lnTo>
                        <a:pt x="2351" y="1070"/>
                      </a:lnTo>
                      <a:lnTo>
                        <a:pt x="2328" y="1076"/>
                      </a:lnTo>
                      <a:lnTo>
                        <a:pt x="2307" y="1076"/>
                      </a:lnTo>
                      <a:lnTo>
                        <a:pt x="2285" y="1076"/>
                      </a:lnTo>
                      <a:lnTo>
                        <a:pt x="2252" y="1076"/>
                      </a:lnTo>
                      <a:lnTo>
                        <a:pt x="2242" y="1076"/>
                      </a:lnTo>
                      <a:lnTo>
                        <a:pt x="2197" y="1076"/>
                      </a:lnTo>
                      <a:lnTo>
                        <a:pt x="2165" y="1076"/>
                      </a:lnTo>
                      <a:lnTo>
                        <a:pt x="2132" y="1076"/>
                      </a:lnTo>
                      <a:lnTo>
                        <a:pt x="2109" y="1076"/>
                      </a:lnTo>
                      <a:lnTo>
                        <a:pt x="2066" y="1070"/>
                      </a:lnTo>
                      <a:lnTo>
                        <a:pt x="2044" y="1063"/>
                      </a:lnTo>
                      <a:lnTo>
                        <a:pt x="1990" y="1063"/>
                      </a:lnTo>
                      <a:lnTo>
                        <a:pt x="1956" y="1063"/>
                      </a:lnTo>
                      <a:lnTo>
                        <a:pt x="1924" y="1063"/>
                      </a:lnTo>
                      <a:lnTo>
                        <a:pt x="1902" y="1063"/>
                      </a:lnTo>
                      <a:lnTo>
                        <a:pt x="1870" y="1070"/>
                      </a:lnTo>
                      <a:lnTo>
                        <a:pt x="1847" y="1076"/>
                      </a:lnTo>
                      <a:lnTo>
                        <a:pt x="1804" y="1076"/>
                      </a:lnTo>
                      <a:lnTo>
                        <a:pt x="1771" y="1076"/>
                      </a:lnTo>
                      <a:lnTo>
                        <a:pt x="1739" y="1084"/>
                      </a:lnTo>
                      <a:lnTo>
                        <a:pt x="1739" y="1090"/>
                      </a:lnTo>
                      <a:lnTo>
                        <a:pt x="1672" y="1090"/>
                      </a:lnTo>
                      <a:lnTo>
                        <a:pt x="1651" y="1090"/>
                      </a:lnTo>
                      <a:lnTo>
                        <a:pt x="1617" y="1084"/>
                      </a:lnTo>
                      <a:lnTo>
                        <a:pt x="1597" y="1084"/>
                      </a:lnTo>
                      <a:lnTo>
                        <a:pt x="1574" y="1090"/>
                      </a:lnTo>
                      <a:lnTo>
                        <a:pt x="1563" y="1090"/>
                      </a:lnTo>
                      <a:lnTo>
                        <a:pt x="1552" y="1090"/>
                      </a:lnTo>
                      <a:lnTo>
                        <a:pt x="1509" y="1090"/>
                      </a:lnTo>
                      <a:lnTo>
                        <a:pt x="1477" y="1084"/>
                      </a:lnTo>
                      <a:lnTo>
                        <a:pt x="1464" y="1090"/>
                      </a:lnTo>
                      <a:lnTo>
                        <a:pt x="1443" y="1097"/>
                      </a:lnTo>
                      <a:lnTo>
                        <a:pt x="1421" y="1103"/>
                      </a:lnTo>
                      <a:lnTo>
                        <a:pt x="1410" y="1111"/>
                      </a:lnTo>
                      <a:lnTo>
                        <a:pt x="1389" y="1117"/>
                      </a:lnTo>
                      <a:lnTo>
                        <a:pt x="1356" y="1123"/>
                      </a:lnTo>
                      <a:lnTo>
                        <a:pt x="1344" y="1123"/>
                      </a:lnTo>
                      <a:lnTo>
                        <a:pt x="1324" y="1123"/>
                      </a:lnTo>
                      <a:lnTo>
                        <a:pt x="1301" y="1130"/>
                      </a:lnTo>
                      <a:lnTo>
                        <a:pt x="1268" y="1130"/>
                      </a:lnTo>
                      <a:lnTo>
                        <a:pt x="1247" y="1130"/>
                      </a:lnTo>
                      <a:lnTo>
                        <a:pt x="1225" y="1130"/>
                      </a:lnTo>
                      <a:lnTo>
                        <a:pt x="1202" y="1130"/>
                      </a:lnTo>
                      <a:lnTo>
                        <a:pt x="1170" y="1130"/>
                      </a:lnTo>
                      <a:lnTo>
                        <a:pt x="1159" y="1130"/>
                      </a:lnTo>
                      <a:lnTo>
                        <a:pt x="1126" y="1123"/>
                      </a:lnTo>
                      <a:lnTo>
                        <a:pt x="1114" y="1130"/>
                      </a:lnTo>
                      <a:lnTo>
                        <a:pt x="1105" y="1144"/>
                      </a:lnTo>
                      <a:lnTo>
                        <a:pt x="1094" y="1150"/>
                      </a:lnTo>
                      <a:lnTo>
                        <a:pt x="1094" y="1183"/>
                      </a:lnTo>
                      <a:lnTo>
                        <a:pt x="1105" y="1197"/>
                      </a:lnTo>
                      <a:lnTo>
                        <a:pt x="1114" y="1210"/>
                      </a:lnTo>
                      <a:lnTo>
                        <a:pt x="1126" y="1217"/>
                      </a:lnTo>
                      <a:lnTo>
                        <a:pt x="1137" y="1230"/>
                      </a:lnTo>
                      <a:lnTo>
                        <a:pt x="1148" y="1237"/>
                      </a:lnTo>
                      <a:lnTo>
                        <a:pt x="1159" y="1257"/>
                      </a:lnTo>
                      <a:lnTo>
                        <a:pt x="1170" y="1263"/>
                      </a:lnTo>
                      <a:lnTo>
                        <a:pt x="1170" y="1277"/>
                      </a:lnTo>
                      <a:lnTo>
                        <a:pt x="1170" y="1290"/>
                      </a:lnTo>
                      <a:lnTo>
                        <a:pt x="1170" y="1304"/>
                      </a:lnTo>
                      <a:lnTo>
                        <a:pt x="1159" y="1324"/>
                      </a:lnTo>
                      <a:lnTo>
                        <a:pt x="1137" y="1337"/>
                      </a:lnTo>
                      <a:lnTo>
                        <a:pt x="1105" y="1344"/>
                      </a:lnTo>
                      <a:lnTo>
                        <a:pt x="1094" y="1351"/>
                      </a:lnTo>
                      <a:lnTo>
                        <a:pt x="1082" y="1351"/>
                      </a:lnTo>
                      <a:lnTo>
                        <a:pt x="1060" y="1358"/>
                      </a:lnTo>
                      <a:lnTo>
                        <a:pt x="1038" y="1364"/>
                      </a:lnTo>
                      <a:lnTo>
                        <a:pt x="1017" y="1370"/>
                      </a:lnTo>
                      <a:lnTo>
                        <a:pt x="995" y="1378"/>
                      </a:lnTo>
                      <a:lnTo>
                        <a:pt x="974" y="1378"/>
                      </a:lnTo>
                      <a:lnTo>
                        <a:pt x="940" y="1384"/>
                      </a:lnTo>
                      <a:lnTo>
                        <a:pt x="918" y="1397"/>
                      </a:lnTo>
                      <a:lnTo>
                        <a:pt x="875" y="1397"/>
                      </a:lnTo>
                      <a:lnTo>
                        <a:pt x="841" y="1405"/>
                      </a:lnTo>
                      <a:lnTo>
                        <a:pt x="830" y="1411"/>
                      </a:lnTo>
                      <a:lnTo>
                        <a:pt x="821" y="1411"/>
                      </a:lnTo>
                      <a:lnTo>
                        <a:pt x="798" y="1411"/>
                      </a:lnTo>
                      <a:lnTo>
                        <a:pt x="798" y="1405"/>
                      </a:lnTo>
                      <a:lnTo>
                        <a:pt x="787" y="1391"/>
                      </a:lnTo>
                      <a:lnTo>
                        <a:pt x="787" y="1370"/>
                      </a:lnTo>
                      <a:lnTo>
                        <a:pt x="787" y="1358"/>
                      </a:lnTo>
                      <a:lnTo>
                        <a:pt x="787" y="1351"/>
                      </a:lnTo>
                      <a:lnTo>
                        <a:pt x="776" y="1331"/>
                      </a:lnTo>
                      <a:lnTo>
                        <a:pt x="776" y="1311"/>
                      </a:lnTo>
                      <a:lnTo>
                        <a:pt x="776" y="1298"/>
                      </a:lnTo>
                      <a:lnTo>
                        <a:pt x="766" y="1284"/>
                      </a:lnTo>
                      <a:lnTo>
                        <a:pt x="766" y="1257"/>
                      </a:lnTo>
                      <a:lnTo>
                        <a:pt x="766" y="1237"/>
                      </a:lnTo>
                      <a:lnTo>
                        <a:pt x="776" y="1217"/>
                      </a:lnTo>
                      <a:lnTo>
                        <a:pt x="776" y="1210"/>
                      </a:lnTo>
                      <a:lnTo>
                        <a:pt x="776" y="1191"/>
                      </a:lnTo>
                      <a:lnTo>
                        <a:pt x="787" y="1177"/>
                      </a:lnTo>
                      <a:lnTo>
                        <a:pt x="798" y="1157"/>
                      </a:lnTo>
                      <a:lnTo>
                        <a:pt x="809" y="1144"/>
                      </a:lnTo>
                      <a:lnTo>
                        <a:pt x="798" y="1137"/>
                      </a:lnTo>
                      <a:lnTo>
                        <a:pt x="776" y="1130"/>
                      </a:lnTo>
                      <a:lnTo>
                        <a:pt x="766" y="1130"/>
                      </a:lnTo>
                      <a:lnTo>
                        <a:pt x="744" y="1130"/>
                      </a:lnTo>
                      <a:lnTo>
                        <a:pt x="690" y="1117"/>
                      </a:lnTo>
                      <a:lnTo>
                        <a:pt x="656" y="1117"/>
                      </a:lnTo>
                      <a:lnTo>
                        <a:pt x="623" y="1111"/>
                      </a:lnTo>
                      <a:lnTo>
                        <a:pt x="591" y="1111"/>
                      </a:lnTo>
                      <a:lnTo>
                        <a:pt x="568" y="1111"/>
                      </a:lnTo>
                      <a:lnTo>
                        <a:pt x="536" y="1111"/>
                      </a:lnTo>
                      <a:lnTo>
                        <a:pt x="503" y="1117"/>
                      </a:lnTo>
                      <a:lnTo>
                        <a:pt x="471" y="1117"/>
                      </a:lnTo>
                      <a:lnTo>
                        <a:pt x="448" y="1117"/>
                      </a:lnTo>
                      <a:lnTo>
                        <a:pt x="415" y="1111"/>
                      </a:lnTo>
                      <a:lnTo>
                        <a:pt x="394" y="1103"/>
                      </a:lnTo>
                      <a:lnTo>
                        <a:pt x="405" y="1097"/>
                      </a:lnTo>
                      <a:lnTo>
                        <a:pt x="405" y="1084"/>
                      </a:lnTo>
                      <a:lnTo>
                        <a:pt x="383" y="1076"/>
                      </a:lnTo>
                      <a:lnTo>
                        <a:pt x="372" y="1070"/>
                      </a:lnTo>
                      <a:lnTo>
                        <a:pt x="349" y="1070"/>
                      </a:lnTo>
                      <a:lnTo>
                        <a:pt x="338" y="1063"/>
                      </a:lnTo>
                      <a:lnTo>
                        <a:pt x="329" y="1050"/>
                      </a:lnTo>
                      <a:lnTo>
                        <a:pt x="306" y="1043"/>
                      </a:lnTo>
                      <a:lnTo>
                        <a:pt x="295" y="1043"/>
                      </a:lnTo>
                      <a:lnTo>
                        <a:pt x="273" y="1037"/>
                      </a:lnTo>
                      <a:lnTo>
                        <a:pt x="252" y="1037"/>
                      </a:lnTo>
                      <a:lnTo>
                        <a:pt x="230" y="1023"/>
                      </a:lnTo>
                      <a:lnTo>
                        <a:pt x="218" y="1016"/>
                      </a:lnTo>
                      <a:lnTo>
                        <a:pt x="207" y="1004"/>
                      </a:lnTo>
                      <a:lnTo>
                        <a:pt x="196" y="996"/>
                      </a:lnTo>
                      <a:lnTo>
                        <a:pt x="187" y="969"/>
                      </a:lnTo>
                      <a:lnTo>
                        <a:pt x="175" y="957"/>
                      </a:lnTo>
                      <a:lnTo>
                        <a:pt x="164" y="943"/>
                      </a:lnTo>
                      <a:lnTo>
                        <a:pt x="153" y="930"/>
                      </a:lnTo>
                      <a:lnTo>
                        <a:pt x="142" y="916"/>
                      </a:lnTo>
                      <a:lnTo>
                        <a:pt x="119" y="883"/>
                      </a:lnTo>
                      <a:lnTo>
                        <a:pt x="110" y="876"/>
                      </a:lnTo>
                      <a:lnTo>
                        <a:pt x="110" y="870"/>
                      </a:lnTo>
                      <a:lnTo>
                        <a:pt x="99" y="856"/>
                      </a:lnTo>
                      <a:lnTo>
                        <a:pt x="88" y="850"/>
                      </a:lnTo>
                      <a:lnTo>
                        <a:pt x="76" y="836"/>
                      </a:lnTo>
                      <a:lnTo>
                        <a:pt x="56" y="823"/>
                      </a:lnTo>
                      <a:lnTo>
                        <a:pt x="33" y="816"/>
                      </a:lnTo>
                      <a:lnTo>
                        <a:pt x="11" y="809"/>
                      </a:lnTo>
                      <a:lnTo>
                        <a:pt x="0" y="809"/>
                      </a:lnTo>
                      <a:lnTo>
                        <a:pt x="11" y="796"/>
                      </a:lnTo>
                      <a:lnTo>
                        <a:pt x="33" y="782"/>
                      </a:lnTo>
                      <a:lnTo>
                        <a:pt x="43" y="763"/>
                      </a:lnTo>
                      <a:lnTo>
                        <a:pt x="56" y="749"/>
                      </a:lnTo>
                      <a:lnTo>
                        <a:pt x="65" y="743"/>
                      </a:lnTo>
                      <a:lnTo>
                        <a:pt x="76" y="729"/>
                      </a:lnTo>
                      <a:lnTo>
                        <a:pt x="88" y="716"/>
                      </a:lnTo>
                      <a:lnTo>
                        <a:pt x="110" y="709"/>
                      </a:lnTo>
                      <a:lnTo>
                        <a:pt x="119" y="696"/>
                      </a:lnTo>
                      <a:lnTo>
                        <a:pt x="131" y="689"/>
                      </a:lnTo>
                      <a:lnTo>
                        <a:pt x="142" y="675"/>
                      </a:lnTo>
                      <a:lnTo>
                        <a:pt x="142" y="656"/>
                      </a:lnTo>
                      <a:lnTo>
                        <a:pt x="175" y="636"/>
                      </a:lnTo>
                      <a:lnTo>
                        <a:pt x="187" y="615"/>
                      </a:lnTo>
                      <a:lnTo>
                        <a:pt x="196" y="603"/>
                      </a:lnTo>
                      <a:lnTo>
                        <a:pt x="207" y="576"/>
                      </a:lnTo>
                      <a:lnTo>
                        <a:pt x="230" y="562"/>
                      </a:lnTo>
                      <a:lnTo>
                        <a:pt x="241" y="549"/>
                      </a:lnTo>
                      <a:lnTo>
                        <a:pt x="284" y="522"/>
                      </a:lnTo>
                      <a:lnTo>
                        <a:pt x="329" y="508"/>
                      </a:lnTo>
                      <a:lnTo>
                        <a:pt x="372" y="496"/>
                      </a:lnTo>
                      <a:lnTo>
                        <a:pt x="437" y="488"/>
                      </a:lnTo>
                      <a:lnTo>
                        <a:pt x="482" y="488"/>
                      </a:lnTo>
                      <a:lnTo>
                        <a:pt x="514" y="488"/>
                      </a:lnTo>
                      <a:lnTo>
                        <a:pt x="546" y="488"/>
                      </a:lnTo>
                      <a:lnTo>
                        <a:pt x="559" y="488"/>
                      </a:lnTo>
                      <a:lnTo>
                        <a:pt x="568" y="496"/>
                      </a:lnTo>
                      <a:lnTo>
                        <a:pt x="623" y="488"/>
                      </a:lnTo>
                      <a:lnTo>
                        <a:pt x="645" y="488"/>
                      </a:lnTo>
                      <a:lnTo>
                        <a:pt x="667" y="488"/>
                      </a:lnTo>
                      <a:lnTo>
                        <a:pt x="699" y="488"/>
                      </a:lnTo>
                      <a:lnTo>
                        <a:pt x="744" y="482"/>
                      </a:lnTo>
                      <a:lnTo>
                        <a:pt x="776" y="475"/>
                      </a:lnTo>
                      <a:lnTo>
                        <a:pt x="809" y="461"/>
                      </a:lnTo>
                      <a:lnTo>
                        <a:pt x="830" y="455"/>
                      </a:lnTo>
                      <a:lnTo>
                        <a:pt x="841" y="448"/>
                      </a:lnTo>
                      <a:lnTo>
                        <a:pt x="875" y="442"/>
                      </a:lnTo>
                      <a:lnTo>
                        <a:pt x="897" y="442"/>
                      </a:lnTo>
                      <a:lnTo>
                        <a:pt x="918" y="435"/>
                      </a:lnTo>
                      <a:lnTo>
                        <a:pt x="952" y="428"/>
                      </a:lnTo>
                      <a:lnTo>
                        <a:pt x="961" y="422"/>
                      </a:lnTo>
                      <a:lnTo>
                        <a:pt x="983" y="401"/>
                      </a:lnTo>
                      <a:lnTo>
                        <a:pt x="995" y="389"/>
                      </a:lnTo>
                      <a:lnTo>
                        <a:pt x="995" y="375"/>
                      </a:lnTo>
                      <a:lnTo>
                        <a:pt x="983" y="354"/>
                      </a:lnTo>
                      <a:lnTo>
                        <a:pt x="961" y="348"/>
                      </a:lnTo>
                      <a:lnTo>
                        <a:pt x="929" y="335"/>
                      </a:lnTo>
                      <a:lnTo>
                        <a:pt x="918" y="315"/>
                      </a:lnTo>
                      <a:lnTo>
                        <a:pt x="907" y="301"/>
                      </a:lnTo>
                      <a:lnTo>
                        <a:pt x="897" y="282"/>
                      </a:lnTo>
                      <a:lnTo>
                        <a:pt x="875" y="27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22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3229" y="2009"/>
                  <a:ext cx="20" cy="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3229" y="2008"/>
                  <a:ext cx="13" cy="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100" b="1" i="0" u="none" strike="noStrike" cap="none" normalizeH="0" baseline="0" smtClean="0"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دزاي</a:t>
                  </a:r>
                  <a:endParaRPr kumimoji="0" lang="fr-FR" sz="1800" b="0" i="0" u="none" strike="noStrike" cap="none" normalizeH="0" baseline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3233" y="2019"/>
                  <a:ext cx="10" cy="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SA" sz="100" b="1" i="0" u="none" strike="noStrike" cap="none" normalizeH="0" baseline="0" smtClean="0"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ست</a:t>
                  </a:r>
                  <a:endParaRPr kumimoji="0" lang="fr-FR" sz="1800" b="0" i="0" u="none" strike="noStrike" cap="none" normalizeH="0" baseline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3082" y="1948"/>
                  <a:ext cx="22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0" i="0" u="none" strike="noStrike" cap="none" normalizeH="0" baseline="0" smtClean="0"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fr-FR" sz="1800" b="0" i="0" u="none" strike="noStrike" cap="none" normalizeH="0" baseline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Freeform 28"/>
                <p:cNvSpPr>
                  <a:spLocks/>
                </p:cNvSpPr>
                <p:nvPr/>
              </p:nvSpPr>
              <p:spPr bwMode="auto">
                <a:xfrm>
                  <a:off x="2551" y="2176"/>
                  <a:ext cx="863" cy="942"/>
                </a:xfrm>
                <a:custGeom>
                  <a:avLst/>
                  <a:gdLst/>
                  <a:ahLst/>
                  <a:cxnLst>
                    <a:cxn ang="0">
                      <a:pos x="416" y="14"/>
                    </a:cxn>
                    <a:cxn ang="0">
                      <a:pos x="503" y="14"/>
                    </a:cxn>
                    <a:cxn ang="0">
                      <a:pos x="579" y="14"/>
                    </a:cxn>
                    <a:cxn ang="0">
                      <a:pos x="646" y="0"/>
                    </a:cxn>
                    <a:cxn ang="0">
                      <a:pos x="689" y="20"/>
                    </a:cxn>
                    <a:cxn ang="0">
                      <a:pos x="700" y="67"/>
                    </a:cxn>
                    <a:cxn ang="0">
                      <a:pos x="743" y="80"/>
                    </a:cxn>
                    <a:cxn ang="0">
                      <a:pos x="799" y="87"/>
                    </a:cxn>
                    <a:cxn ang="0">
                      <a:pos x="831" y="113"/>
                    </a:cxn>
                    <a:cxn ang="0">
                      <a:pos x="842" y="140"/>
                    </a:cxn>
                    <a:cxn ang="0">
                      <a:pos x="820" y="187"/>
                    </a:cxn>
                    <a:cxn ang="0">
                      <a:pos x="853" y="228"/>
                    </a:cxn>
                    <a:cxn ang="0">
                      <a:pos x="863" y="254"/>
                    </a:cxn>
                    <a:cxn ang="0">
                      <a:pos x="799" y="281"/>
                    </a:cxn>
                    <a:cxn ang="0">
                      <a:pos x="722" y="294"/>
                    </a:cxn>
                    <a:cxn ang="0">
                      <a:pos x="666" y="314"/>
                    </a:cxn>
                    <a:cxn ang="0">
                      <a:pos x="655" y="354"/>
                    </a:cxn>
                    <a:cxn ang="0">
                      <a:pos x="678" y="395"/>
                    </a:cxn>
                    <a:cxn ang="0">
                      <a:pos x="655" y="434"/>
                    </a:cxn>
                    <a:cxn ang="0">
                      <a:pos x="623" y="461"/>
                    </a:cxn>
                    <a:cxn ang="0">
                      <a:pos x="590" y="495"/>
                    </a:cxn>
                    <a:cxn ang="0">
                      <a:pos x="558" y="528"/>
                    </a:cxn>
                    <a:cxn ang="0">
                      <a:pos x="569" y="568"/>
                    </a:cxn>
                    <a:cxn ang="0">
                      <a:pos x="558" y="602"/>
                    </a:cxn>
                    <a:cxn ang="0">
                      <a:pos x="513" y="689"/>
                    </a:cxn>
                    <a:cxn ang="0">
                      <a:pos x="513" y="736"/>
                    </a:cxn>
                    <a:cxn ang="0">
                      <a:pos x="350" y="829"/>
                    </a:cxn>
                    <a:cxn ang="0">
                      <a:pos x="274" y="876"/>
                    </a:cxn>
                    <a:cxn ang="0">
                      <a:pos x="208" y="936"/>
                    </a:cxn>
                    <a:cxn ang="0">
                      <a:pos x="131" y="915"/>
                    </a:cxn>
                    <a:cxn ang="0">
                      <a:pos x="55" y="882"/>
                    </a:cxn>
                    <a:cxn ang="0">
                      <a:pos x="55" y="822"/>
                    </a:cxn>
                    <a:cxn ang="0">
                      <a:pos x="98" y="782"/>
                    </a:cxn>
                    <a:cxn ang="0">
                      <a:pos x="131" y="736"/>
                    </a:cxn>
                    <a:cxn ang="0">
                      <a:pos x="152" y="682"/>
                    </a:cxn>
                    <a:cxn ang="0">
                      <a:pos x="120" y="629"/>
                    </a:cxn>
                    <a:cxn ang="0">
                      <a:pos x="88" y="595"/>
                    </a:cxn>
                    <a:cxn ang="0">
                      <a:pos x="32" y="575"/>
                    </a:cxn>
                    <a:cxn ang="0">
                      <a:pos x="12" y="541"/>
                    </a:cxn>
                    <a:cxn ang="0">
                      <a:pos x="12" y="514"/>
                    </a:cxn>
                    <a:cxn ang="0">
                      <a:pos x="120" y="488"/>
                    </a:cxn>
                    <a:cxn ang="0">
                      <a:pos x="152" y="434"/>
                    </a:cxn>
                    <a:cxn ang="0">
                      <a:pos x="131" y="407"/>
                    </a:cxn>
                    <a:cxn ang="0">
                      <a:pos x="98" y="374"/>
                    </a:cxn>
                    <a:cxn ang="0">
                      <a:pos x="109" y="335"/>
                    </a:cxn>
                    <a:cxn ang="0">
                      <a:pos x="44" y="314"/>
                    </a:cxn>
                    <a:cxn ang="0">
                      <a:pos x="0" y="261"/>
                    </a:cxn>
                    <a:cxn ang="0">
                      <a:pos x="55" y="241"/>
                    </a:cxn>
                    <a:cxn ang="0">
                      <a:pos x="98" y="214"/>
                    </a:cxn>
                    <a:cxn ang="0">
                      <a:pos x="109" y="194"/>
                    </a:cxn>
                    <a:cxn ang="0">
                      <a:pos x="143" y="181"/>
                    </a:cxn>
                    <a:cxn ang="0">
                      <a:pos x="152" y="154"/>
                    </a:cxn>
                    <a:cxn ang="0">
                      <a:pos x="152" y="127"/>
                    </a:cxn>
                    <a:cxn ang="0">
                      <a:pos x="197" y="113"/>
                    </a:cxn>
                    <a:cxn ang="0">
                      <a:pos x="251" y="121"/>
                    </a:cxn>
                    <a:cxn ang="0">
                      <a:pos x="229" y="100"/>
                    </a:cxn>
                    <a:cxn ang="0">
                      <a:pos x="219" y="74"/>
                    </a:cxn>
                    <a:cxn ang="0">
                      <a:pos x="262" y="67"/>
                    </a:cxn>
                    <a:cxn ang="0">
                      <a:pos x="317" y="47"/>
                    </a:cxn>
                    <a:cxn ang="0">
                      <a:pos x="328" y="27"/>
                    </a:cxn>
                    <a:cxn ang="0">
                      <a:pos x="350" y="14"/>
                    </a:cxn>
                  </a:cxnLst>
                  <a:rect l="0" t="0" r="r" b="b"/>
                  <a:pathLst>
                    <a:path w="863" h="942">
                      <a:moveTo>
                        <a:pt x="360" y="6"/>
                      </a:moveTo>
                      <a:lnTo>
                        <a:pt x="382" y="6"/>
                      </a:lnTo>
                      <a:lnTo>
                        <a:pt x="393" y="14"/>
                      </a:lnTo>
                      <a:lnTo>
                        <a:pt x="416" y="14"/>
                      </a:lnTo>
                      <a:lnTo>
                        <a:pt x="448" y="14"/>
                      </a:lnTo>
                      <a:lnTo>
                        <a:pt x="459" y="14"/>
                      </a:lnTo>
                      <a:lnTo>
                        <a:pt x="481" y="14"/>
                      </a:lnTo>
                      <a:lnTo>
                        <a:pt x="503" y="14"/>
                      </a:lnTo>
                      <a:lnTo>
                        <a:pt x="524" y="6"/>
                      </a:lnTo>
                      <a:lnTo>
                        <a:pt x="535" y="14"/>
                      </a:lnTo>
                      <a:lnTo>
                        <a:pt x="558" y="14"/>
                      </a:lnTo>
                      <a:lnTo>
                        <a:pt x="579" y="14"/>
                      </a:lnTo>
                      <a:lnTo>
                        <a:pt x="601" y="14"/>
                      </a:lnTo>
                      <a:lnTo>
                        <a:pt x="623" y="6"/>
                      </a:lnTo>
                      <a:lnTo>
                        <a:pt x="634" y="0"/>
                      </a:lnTo>
                      <a:lnTo>
                        <a:pt x="646" y="0"/>
                      </a:lnTo>
                      <a:lnTo>
                        <a:pt x="655" y="0"/>
                      </a:lnTo>
                      <a:lnTo>
                        <a:pt x="678" y="6"/>
                      </a:lnTo>
                      <a:lnTo>
                        <a:pt x="678" y="14"/>
                      </a:lnTo>
                      <a:lnTo>
                        <a:pt x="689" y="20"/>
                      </a:lnTo>
                      <a:lnTo>
                        <a:pt x="689" y="27"/>
                      </a:lnTo>
                      <a:lnTo>
                        <a:pt x="689" y="41"/>
                      </a:lnTo>
                      <a:lnTo>
                        <a:pt x="689" y="53"/>
                      </a:lnTo>
                      <a:lnTo>
                        <a:pt x="700" y="67"/>
                      </a:lnTo>
                      <a:lnTo>
                        <a:pt x="711" y="67"/>
                      </a:lnTo>
                      <a:lnTo>
                        <a:pt x="722" y="74"/>
                      </a:lnTo>
                      <a:lnTo>
                        <a:pt x="722" y="80"/>
                      </a:lnTo>
                      <a:lnTo>
                        <a:pt x="743" y="80"/>
                      </a:lnTo>
                      <a:lnTo>
                        <a:pt x="765" y="80"/>
                      </a:lnTo>
                      <a:lnTo>
                        <a:pt x="777" y="80"/>
                      </a:lnTo>
                      <a:lnTo>
                        <a:pt x="786" y="80"/>
                      </a:lnTo>
                      <a:lnTo>
                        <a:pt x="799" y="87"/>
                      </a:lnTo>
                      <a:lnTo>
                        <a:pt x="809" y="94"/>
                      </a:lnTo>
                      <a:lnTo>
                        <a:pt x="820" y="100"/>
                      </a:lnTo>
                      <a:lnTo>
                        <a:pt x="831" y="107"/>
                      </a:lnTo>
                      <a:lnTo>
                        <a:pt x="831" y="113"/>
                      </a:lnTo>
                      <a:lnTo>
                        <a:pt x="842" y="113"/>
                      </a:lnTo>
                      <a:lnTo>
                        <a:pt x="853" y="121"/>
                      </a:lnTo>
                      <a:lnTo>
                        <a:pt x="853" y="134"/>
                      </a:lnTo>
                      <a:lnTo>
                        <a:pt x="842" y="140"/>
                      </a:lnTo>
                      <a:lnTo>
                        <a:pt x="831" y="148"/>
                      </a:lnTo>
                      <a:lnTo>
                        <a:pt x="831" y="154"/>
                      </a:lnTo>
                      <a:lnTo>
                        <a:pt x="809" y="174"/>
                      </a:lnTo>
                      <a:lnTo>
                        <a:pt x="820" y="187"/>
                      </a:lnTo>
                      <a:lnTo>
                        <a:pt x="820" y="194"/>
                      </a:lnTo>
                      <a:lnTo>
                        <a:pt x="831" y="201"/>
                      </a:lnTo>
                      <a:lnTo>
                        <a:pt x="842" y="214"/>
                      </a:lnTo>
                      <a:lnTo>
                        <a:pt x="853" y="228"/>
                      </a:lnTo>
                      <a:lnTo>
                        <a:pt x="853" y="234"/>
                      </a:lnTo>
                      <a:lnTo>
                        <a:pt x="863" y="241"/>
                      </a:lnTo>
                      <a:lnTo>
                        <a:pt x="863" y="247"/>
                      </a:lnTo>
                      <a:lnTo>
                        <a:pt x="863" y="254"/>
                      </a:lnTo>
                      <a:lnTo>
                        <a:pt x="853" y="261"/>
                      </a:lnTo>
                      <a:lnTo>
                        <a:pt x="831" y="274"/>
                      </a:lnTo>
                      <a:lnTo>
                        <a:pt x="820" y="274"/>
                      </a:lnTo>
                      <a:lnTo>
                        <a:pt x="799" y="281"/>
                      </a:lnTo>
                      <a:lnTo>
                        <a:pt x="765" y="281"/>
                      </a:lnTo>
                      <a:lnTo>
                        <a:pt x="754" y="288"/>
                      </a:lnTo>
                      <a:lnTo>
                        <a:pt x="732" y="288"/>
                      </a:lnTo>
                      <a:lnTo>
                        <a:pt x="722" y="294"/>
                      </a:lnTo>
                      <a:lnTo>
                        <a:pt x="700" y="294"/>
                      </a:lnTo>
                      <a:lnTo>
                        <a:pt x="689" y="300"/>
                      </a:lnTo>
                      <a:lnTo>
                        <a:pt x="678" y="308"/>
                      </a:lnTo>
                      <a:lnTo>
                        <a:pt x="666" y="314"/>
                      </a:lnTo>
                      <a:lnTo>
                        <a:pt x="666" y="335"/>
                      </a:lnTo>
                      <a:lnTo>
                        <a:pt x="666" y="341"/>
                      </a:lnTo>
                      <a:lnTo>
                        <a:pt x="666" y="348"/>
                      </a:lnTo>
                      <a:lnTo>
                        <a:pt x="655" y="354"/>
                      </a:lnTo>
                      <a:lnTo>
                        <a:pt x="655" y="361"/>
                      </a:lnTo>
                      <a:lnTo>
                        <a:pt x="666" y="374"/>
                      </a:lnTo>
                      <a:lnTo>
                        <a:pt x="666" y="381"/>
                      </a:lnTo>
                      <a:lnTo>
                        <a:pt x="678" y="395"/>
                      </a:lnTo>
                      <a:lnTo>
                        <a:pt x="678" y="407"/>
                      </a:lnTo>
                      <a:lnTo>
                        <a:pt x="666" y="421"/>
                      </a:lnTo>
                      <a:lnTo>
                        <a:pt x="666" y="428"/>
                      </a:lnTo>
                      <a:lnTo>
                        <a:pt x="655" y="434"/>
                      </a:lnTo>
                      <a:lnTo>
                        <a:pt x="646" y="442"/>
                      </a:lnTo>
                      <a:lnTo>
                        <a:pt x="646" y="448"/>
                      </a:lnTo>
                      <a:lnTo>
                        <a:pt x="634" y="448"/>
                      </a:lnTo>
                      <a:lnTo>
                        <a:pt x="623" y="461"/>
                      </a:lnTo>
                      <a:lnTo>
                        <a:pt x="612" y="475"/>
                      </a:lnTo>
                      <a:lnTo>
                        <a:pt x="601" y="481"/>
                      </a:lnTo>
                      <a:lnTo>
                        <a:pt x="590" y="488"/>
                      </a:lnTo>
                      <a:lnTo>
                        <a:pt x="590" y="495"/>
                      </a:lnTo>
                      <a:lnTo>
                        <a:pt x="579" y="495"/>
                      </a:lnTo>
                      <a:lnTo>
                        <a:pt x="569" y="502"/>
                      </a:lnTo>
                      <a:lnTo>
                        <a:pt x="569" y="514"/>
                      </a:lnTo>
                      <a:lnTo>
                        <a:pt x="558" y="528"/>
                      </a:lnTo>
                      <a:lnTo>
                        <a:pt x="558" y="535"/>
                      </a:lnTo>
                      <a:lnTo>
                        <a:pt x="558" y="549"/>
                      </a:lnTo>
                      <a:lnTo>
                        <a:pt x="558" y="555"/>
                      </a:lnTo>
                      <a:lnTo>
                        <a:pt x="569" y="568"/>
                      </a:lnTo>
                      <a:lnTo>
                        <a:pt x="569" y="575"/>
                      </a:lnTo>
                      <a:lnTo>
                        <a:pt x="569" y="582"/>
                      </a:lnTo>
                      <a:lnTo>
                        <a:pt x="569" y="595"/>
                      </a:lnTo>
                      <a:lnTo>
                        <a:pt x="558" y="602"/>
                      </a:lnTo>
                      <a:lnTo>
                        <a:pt x="535" y="648"/>
                      </a:lnTo>
                      <a:lnTo>
                        <a:pt x="535" y="656"/>
                      </a:lnTo>
                      <a:lnTo>
                        <a:pt x="524" y="675"/>
                      </a:lnTo>
                      <a:lnTo>
                        <a:pt x="513" y="689"/>
                      </a:lnTo>
                      <a:lnTo>
                        <a:pt x="513" y="715"/>
                      </a:lnTo>
                      <a:lnTo>
                        <a:pt x="513" y="722"/>
                      </a:lnTo>
                      <a:lnTo>
                        <a:pt x="503" y="736"/>
                      </a:lnTo>
                      <a:lnTo>
                        <a:pt x="513" y="736"/>
                      </a:lnTo>
                      <a:lnTo>
                        <a:pt x="393" y="769"/>
                      </a:lnTo>
                      <a:lnTo>
                        <a:pt x="382" y="782"/>
                      </a:lnTo>
                      <a:lnTo>
                        <a:pt x="371" y="802"/>
                      </a:lnTo>
                      <a:lnTo>
                        <a:pt x="350" y="829"/>
                      </a:lnTo>
                      <a:lnTo>
                        <a:pt x="328" y="835"/>
                      </a:lnTo>
                      <a:lnTo>
                        <a:pt x="305" y="849"/>
                      </a:lnTo>
                      <a:lnTo>
                        <a:pt x="296" y="862"/>
                      </a:lnTo>
                      <a:lnTo>
                        <a:pt x="274" y="876"/>
                      </a:lnTo>
                      <a:lnTo>
                        <a:pt x="240" y="896"/>
                      </a:lnTo>
                      <a:lnTo>
                        <a:pt x="219" y="915"/>
                      </a:lnTo>
                      <a:lnTo>
                        <a:pt x="208" y="923"/>
                      </a:lnTo>
                      <a:lnTo>
                        <a:pt x="208" y="936"/>
                      </a:lnTo>
                      <a:lnTo>
                        <a:pt x="197" y="942"/>
                      </a:lnTo>
                      <a:lnTo>
                        <a:pt x="186" y="936"/>
                      </a:lnTo>
                      <a:lnTo>
                        <a:pt x="163" y="929"/>
                      </a:lnTo>
                      <a:lnTo>
                        <a:pt x="131" y="915"/>
                      </a:lnTo>
                      <a:lnTo>
                        <a:pt x="98" y="903"/>
                      </a:lnTo>
                      <a:lnTo>
                        <a:pt x="88" y="903"/>
                      </a:lnTo>
                      <a:lnTo>
                        <a:pt x="66" y="889"/>
                      </a:lnTo>
                      <a:lnTo>
                        <a:pt x="55" y="882"/>
                      </a:lnTo>
                      <a:lnTo>
                        <a:pt x="44" y="869"/>
                      </a:lnTo>
                      <a:lnTo>
                        <a:pt x="44" y="849"/>
                      </a:lnTo>
                      <a:lnTo>
                        <a:pt x="55" y="835"/>
                      </a:lnTo>
                      <a:lnTo>
                        <a:pt x="55" y="822"/>
                      </a:lnTo>
                      <a:lnTo>
                        <a:pt x="66" y="816"/>
                      </a:lnTo>
                      <a:lnTo>
                        <a:pt x="75" y="808"/>
                      </a:lnTo>
                      <a:lnTo>
                        <a:pt x="88" y="796"/>
                      </a:lnTo>
                      <a:lnTo>
                        <a:pt x="98" y="782"/>
                      </a:lnTo>
                      <a:lnTo>
                        <a:pt x="120" y="769"/>
                      </a:lnTo>
                      <a:lnTo>
                        <a:pt x="120" y="762"/>
                      </a:lnTo>
                      <a:lnTo>
                        <a:pt x="131" y="749"/>
                      </a:lnTo>
                      <a:lnTo>
                        <a:pt x="131" y="736"/>
                      </a:lnTo>
                      <a:lnTo>
                        <a:pt x="143" y="715"/>
                      </a:lnTo>
                      <a:lnTo>
                        <a:pt x="152" y="702"/>
                      </a:lnTo>
                      <a:lnTo>
                        <a:pt x="152" y="695"/>
                      </a:lnTo>
                      <a:lnTo>
                        <a:pt x="152" y="682"/>
                      </a:lnTo>
                      <a:lnTo>
                        <a:pt x="143" y="656"/>
                      </a:lnTo>
                      <a:lnTo>
                        <a:pt x="143" y="648"/>
                      </a:lnTo>
                      <a:lnTo>
                        <a:pt x="143" y="642"/>
                      </a:lnTo>
                      <a:lnTo>
                        <a:pt x="120" y="629"/>
                      </a:lnTo>
                      <a:lnTo>
                        <a:pt x="109" y="621"/>
                      </a:lnTo>
                      <a:lnTo>
                        <a:pt x="98" y="615"/>
                      </a:lnTo>
                      <a:lnTo>
                        <a:pt x="88" y="602"/>
                      </a:lnTo>
                      <a:lnTo>
                        <a:pt x="88" y="595"/>
                      </a:lnTo>
                      <a:lnTo>
                        <a:pt x="75" y="595"/>
                      </a:lnTo>
                      <a:lnTo>
                        <a:pt x="55" y="582"/>
                      </a:lnTo>
                      <a:lnTo>
                        <a:pt x="44" y="575"/>
                      </a:lnTo>
                      <a:lnTo>
                        <a:pt x="32" y="575"/>
                      </a:lnTo>
                      <a:lnTo>
                        <a:pt x="12" y="561"/>
                      </a:lnTo>
                      <a:lnTo>
                        <a:pt x="0" y="561"/>
                      </a:lnTo>
                      <a:lnTo>
                        <a:pt x="0" y="549"/>
                      </a:lnTo>
                      <a:lnTo>
                        <a:pt x="12" y="541"/>
                      </a:lnTo>
                      <a:lnTo>
                        <a:pt x="12" y="535"/>
                      </a:lnTo>
                      <a:lnTo>
                        <a:pt x="12" y="528"/>
                      </a:lnTo>
                      <a:lnTo>
                        <a:pt x="12" y="522"/>
                      </a:lnTo>
                      <a:lnTo>
                        <a:pt x="12" y="514"/>
                      </a:lnTo>
                      <a:lnTo>
                        <a:pt x="21" y="508"/>
                      </a:lnTo>
                      <a:lnTo>
                        <a:pt x="55" y="502"/>
                      </a:lnTo>
                      <a:lnTo>
                        <a:pt x="98" y="495"/>
                      </a:lnTo>
                      <a:lnTo>
                        <a:pt x="120" y="488"/>
                      </a:lnTo>
                      <a:lnTo>
                        <a:pt x="131" y="475"/>
                      </a:lnTo>
                      <a:lnTo>
                        <a:pt x="143" y="461"/>
                      </a:lnTo>
                      <a:lnTo>
                        <a:pt x="143" y="454"/>
                      </a:lnTo>
                      <a:lnTo>
                        <a:pt x="152" y="434"/>
                      </a:lnTo>
                      <a:lnTo>
                        <a:pt x="152" y="428"/>
                      </a:lnTo>
                      <a:lnTo>
                        <a:pt x="152" y="421"/>
                      </a:lnTo>
                      <a:lnTo>
                        <a:pt x="143" y="415"/>
                      </a:lnTo>
                      <a:lnTo>
                        <a:pt x="131" y="407"/>
                      </a:lnTo>
                      <a:lnTo>
                        <a:pt x="120" y="401"/>
                      </a:lnTo>
                      <a:lnTo>
                        <a:pt x="109" y="395"/>
                      </a:lnTo>
                      <a:lnTo>
                        <a:pt x="109" y="381"/>
                      </a:lnTo>
                      <a:lnTo>
                        <a:pt x="98" y="374"/>
                      </a:lnTo>
                      <a:lnTo>
                        <a:pt x="98" y="368"/>
                      </a:lnTo>
                      <a:lnTo>
                        <a:pt x="98" y="361"/>
                      </a:lnTo>
                      <a:lnTo>
                        <a:pt x="109" y="348"/>
                      </a:lnTo>
                      <a:lnTo>
                        <a:pt x="109" y="335"/>
                      </a:lnTo>
                      <a:lnTo>
                        <a:pt x="98" y="327"/>
                      </a:lnTo>
                      <a:lnTo>
                        <a:pt x="88" y="327"/>
                      </a:lnTo>
                      <a:lnTo>
                        <a:pt x="66" y="321"/>
                      </a:lnTo>
                      <a:lnTo>
                        <a:pt x="44" y="314"/>
                      </a:lnTo>
                      <a:lnTo>
                        <a:pt x="21" y="300"/>
                      </a:lnTo>
                      <a:lnTo>
                        <a:pt x="12" y="288"/>
                      </a:lnTo>
                      <a:lnTo>
                        <a:pt x="0" y="274"/>
                      </a:lnTo>
                      <a:lnTo>
                        <a:pt x="0" y="261"/>
                      </a:lnTo>
                      <a:lnTo>
                        <a:pt x="21" y="254"/>
                      </a:lnTo>
                      <a:lnTo>
                        <a:pt x="32" y="247"/>
                      </a:lnTo>
                      <a:lnTo>
                        <a:pt x="44" y="241"/>
                      </a:lnTo>
                      <a:lnTo>
                        <a:pt x="55" y="241"/>
                      </a:lnTo>
                      <a:lnTo>
                        <a:pt x="66" y="234"/>
                      </a:lnTo>
                      <a:lnTo>
                        <a:pt x="88" y="228"/>
                      </a:lnTo>
                      <a:lnTo>
                        <a:pt x="98" y="220"/>
                      </a:lnTo>
                      <a:lnTo>
                        <a:pt x="98" y="214"/>
                      </a:lnTo>
                      <a:lnTo>
                        <a:pt x="109" y="214"/>
                      </a:lnTo>
                      <a:lnTo>
                        <a:pt x="98" y="207"/>
                      </a:lnTo>
                      <a:lnTo>
                        <a:pt x="98" y="201"/>
                      </a:lnTo>
                      <a:lnTo>
                        <a:pt x="109" y="194"/>
                      </a:lnTo>
                      <a:lnTo>
                        <a:pt x="120" y="194"/>
                      </a:lnTo>
                      <a:lnTo>
                        <a:pt x="131" y="194"/>
                      </a:lnTo>
                      <a:lnTo>
                        <a:pt x="143" y="187"/>
                      </a:lnTo>
                      <a:lnTo>
                        <a:pt x="143" y="181"/>
                      </a:lnTo>
                      <a:lnTo>
                        <a:pt x="152" y="174"/>
                      </a:lnTo>
                      <a:lnTo>
                        <a:pt x="152" y="167"/>
                      </a:lnTo>
                      <a:lnTo>
                        <a:pt x="152" y="160"/>
                      </a:lnTo>
                      <a:lnTo>
                        <a:pt x="152" y="154"/>
                      </a:lnTo>
                      <a:lnTo>
                        <a:pt x="143" y="140"/>
                      </a:lnTo>
                      <a:lnTo>
                        <a:pt x="143" y="134"/>
                      </a:lnTo>
                      <a:lnTo>
                        <a:pt x="152" y="134"/>
                      </a:lnTo>
                      <a:lnTo>
                        <a:pt x="152" y="127"/>
                      </a:lnTo>
                      <a:lnTo>
                        <a:pt x="163" y="127"/>
                      </a:lnTo>
                      <a:lnTo>
                        <a:pt x="175" y="121"/>
                      </a:lnTo>
                      <a:lnTo>
                        <a:pt x="175" y="113"/>
                      </a:lnTo>
                      <a:lnTo>
                        <a:pt x="197" y="113"/>
                      </a:lnTo>
                      <a:lnTo>
                        <a:pt x="208" y="113"/>
                      </a:lnTo>
                      <a:lnTo>
                        <a:pt x="219" y="121"/>
                      </a:lnTo>
                      <a:lnTo>
                        <a:pt x="229" y="121"/>
                      </a:lnTo>
                      <a:lnTo>
                        <a:pt x="251" y="121"/>
                      </a:lnTo>
                      <a:lnTo>
                        <a:pt x="251" y="113"/>
                      </a:lnTo>
                      <a:lnTo>
                        <a:pt x="240" y="113"/>
                      </a:lnTo>
                      <a:lnTo>
                        <a:pt x="229" y="107"/>
                      </a:lnTo>
                      <a:lnTo>
                        <a:pt x="229" y="100"/>
                      </a:lnTo>
                      <a:lnTo>
                        <a:pt x="219" y="100"/>
                      </a:lnTo>
                      <a:lnTo>
                        <a:pt x="219" y="94"/>
                      </a:lnTo>
                      <a:lnTo>
                        <a:pt x="219" y="87"/>
                      </a:lnTo>
                      <a:lnTo>
                        <a:pt x="219" y="74"/>
                      </a:lnTo>
                      <a:lnTo>
                        <a:pt x="229" y="74"/>
                      </a:lnTo>
                      <a:lnTo>
                        <a:pt x="229" y="67"/>
                      </a:lnTo>
                      <a:lnTo>
                        <a:pt x="251" y="67"/>
                      </a:lnTo>
                      <a:lnTo>
                        <a:pt x="262" y="67"/>
                      </a:lnTo>
                      <a:lnTo>
                        <a:pt x="274" y="60"/>
                      </a:lnTo>
                      <a:lnTo>
                        <a:pt x="296" y="53"/>
                      </a:lnTo>
                      <a:lnTo>
                        <a:pt x="305" y="53"/>
                      </a:lnTo>
                      <a:lnTo>
                        <a:pt x="317" y="47"/>
                      </a:lnTo>
                      <a:lnTo>
                        <a:pt x="317" y="41"/>
                      </a:lnTo>
                      <a:lnTo>
                        <a:pt x="328" y="33"/>
                      </a:lnTo>
                      <a:lnTo>
                        <a:pt x="339" y="33"/>
                      </a:lnTo>
                      <a:lnTo>
                        <a:pt x="328" y="27"/>
                      </a:lnTo>
                      <a:lnTo>
                        <a:pt x="328" y="20"/>
                      </a:lnTo>
                      <a:lnTo>
                        <a:pt x="339" y="20"/>
                      </a:lnTo>
                      <a:lnTo>
                        <a:pt x="339" y="14"/>
                      </a:lnTo>
                      <a:lnTo>
                        <a:pt x="350" y="14"/>
                      </a:lnTo>
                      <a:lnTo>
                        <a:pt x="360" y="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22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90" name="Freeform 29"/>
                <p:cNvSpPr>
                  <a:spLocks/>
                </p:cNvSpPr>
                <p:nvPr/>
              </p:nvSpPr>
              <p:spPr bwMode="auto">
                <a:xfrm>
                  <a:off x="2911" y="1902"/>
                  <a:ext cx="679" cy="395"/>
                </a:xfrm>
                <a:custGeom>
                  <a:avLst/>
                  <a:gdLst/>
                  <a:ahLst/>
                  <a:cxnLst>
                    <a:cxn ang="0">
                      <a:pos x="372" y="13"/>
                    </a:cxn>
                    <a:cxn ang="0">
                      <a:pos x="362" y="33"/>
                    </a:cxn>
                    <a:cxn ang="0">
                      <a:pos x="351" y="40"/>
                    </a:cxn>
                    <a:cxn ang="0">
                      <a:pos x="318" y="74"/>
                    </a:cxn>
                    <a:cxn ang="0">
                      <a:pos x="306" y="101"/>
                    </a:cxn>
                    <a:cxn ang="0">
                      <a:pos x="295" y="120"/>
                    </a:cxn>
                    <a:cxn ang="0">
                      <a:pos x="252" y="140"/>
                    </a:cxn>
                    <a:cxn ang="0">
                      <a:pos x="209" y="147"/>
                    </a:cxn>
                    <a:cxn ang="0">
                      <a:pos x="164" y="161"/>
                    </a:cxn>
                    <a:cxn ang="0">
                      <a:pos x="153" y="173"/>
                    </a:cxn>
                    <a:cxn ang="0">
                      <a:pos x="121" y="173"/>
                    </a:cxn>
                    <a:cxn ang="0">
                      <a:pos x="132" y="187"/>
                    </a:cxn>
                    <a:cxn ang="0">
                      <a:pos x="110" y="194"/>
                    </a:cxn>
                    <a:cxn ang="0">
                      <a:pos x="99" y="200"/>
                    </a:cxn>
                    <a:cxn ang="0">
                      <a:pos x="67" y="214"/>
                    </a:cxn>
                    <a:cxn ang="0">
                      <a:pos x="44" y="234"/>
                    </a:cxn>
                    <a:cxn ang="0">
                      <a:pos x="11" y="254"/>
                    </a:cxn>
                    <a:cxn ang="0">
                      <a:pos x="11" y="280"/>
                    </a:cxn>
                    <a:cxn ang="0">
                      <a:pos x="33" y="288"/>
                    </a:cxn>
                    <a:cxn ang="0">
                      <a:pos x="99" y="288"/>
                    </a:cxn>
                    <a:cxn ang="0">
                      <a:pos x="164" y="280"/>
                    </a:cxn>
                    <a:cxn ang="0">
                      <a:pos x="219" y="288"/>
                    </a:cxn>
                    <a:cxn ang="0">
                      <a:pos x="274" y="274"/>
                    </a:cxn>
                    <a:cxn ang="0">
                      <a:pos x="318" y="280"/>
                    </a:cxn>
                    <a:cxn ang="0">
                      <a:pos x="329" y="301"/>
                    </a:cxn>
                    <a:cxn ang="0">
                      <a:pos x="340" y="341"/>
                    </a:cxn>
                    <a:cxn ang="0">
                      <a:pos x="362" y="354"/>
                    </a:cxn>
                    <a:cxn ang="0">
                      <a:pos x="417" y="354"/>
                    </a:cxn>
                    <a:cxn ang="0">
                      <a:pos x="449" y="368"/>
                    </a:cxn>
                    <a:cxn ang="0">
                      <a:pos x="471" y="387"/>
                    </a:cxn>
                    <a:cxn ang="0">
                      <a:pos x="503" y="374"/>
                    </a:cxn>
                    <a:cxn ang="0">
                      <a:pos x="548" y="354"/>
                    </a:cxn>
                    <a:cxn ang="0">
                      <a:pos x="536" y="334"/>
                    </a:cxn>
                    <a:cxn ang="0">
                      <a:pos x="514" y="307"/>
                    </a:cxn>
                    <a:cxn ang="0">
                      <a:pos x="525" y="288"/>
                    </a:cxn>
                    <a:cxn ang="0">
                      <a:pos x="514" y="274"/>
                    </a:cxn>
                    <a:cxn ang="0">
                      <a:pos x="493" y="254"/>
                    </a:cxn>
                    <a:cxn ang="0">
                      <a:pos x="514" y="241"/>
                    </a:cxn>
                    <a:cxn ang="0">
                      <a:pos x="503" y="227"/>
                    </a:cxn>
                    <a:cxn ang="0">
                      <a:pos x="548" y="227"/>
                    </a:cxn>
                    <a:cxn ang="0">
                      <a:pos x="570" y="220"/>
                    </a:cxn>
                    <a:cxn ang="0">
                      <a:pos x="548" y="214"/>
                    </a:cxn>
                    <a:cxn ang="0">
                      <a:pos x="559" y="200"/>
                    </a:cxn>
                    <a:cxn ang="0">
                      <a:pos x="579" y="194"/>
                    </a:cxn>
                    <a:cxn ang="0">
                      <a:pos x="613" y="194"/>
                    </a:cxn>
                    <a:cxn ang="0">
                      <a:pos x="624" y="194"/>
                    </a:cxn>
                    <a:cxn ang="0">
                      <a:pos x="647" y="181"/>
                    </a:cxn>
                    <a:cxn ang="0">
                      <a:pos x="634" y="167"/>
                    </a:cxn>
                    <a:cxn ang="0">
                      <a:pos x="647" y="154"/>
                    </a:cxn>
                    <a:cxn ang="0">
                      <a:pos x="667" y="140"/>
                    </a:cxn>
                    <a:cxn ang="0">
                      <a:pos x="679" y="120"/>
                    </a:cxn>
                    <a:cxn ang="0">
                      <a:pos x="634" y="101"/>
                    </a:cxn>
                    <a:cxn ang="0">
                      <a:pos x="602" y="87"/>
                    </a:cxn>
                    <a:cxn ang="0">
                      <a:pos x="548" y="33"/>
                    </a:cxn>
                    <a:cxn ang="0">
                      <a:pos x="460" y="13"/>
                    </a:cxn>
                    <a:cxn ang="0">
                      <a:pos x="383" y="0"/>
                    </a:cxn>
                  </a:cxnLst>
                  <a:rect l="0" t="0" r="r" b="b"/>
                  <a:pathLst>
                    <a:path w="679" h="395">
                      <a:moveTo>
                        <a:pt x="383" y="0"/>
                      </a:moveTo>
                      <a:lnTo>
                        <a:pt x="383" y="7"/>
                      </a:lnTo>
                      <a:lnTo>
                        <a:pt x="372" y="13"/>
                      </a:lnTo>
                      <a:lnTo>
                        <a:pt x="372" y="20"/>
                      </a:lnTo>
                      <a:lnTo>
                        <a:pt x="372" y="27"/>
                      </a:lnTo>
                      <a:lnTo>
                        <a:pt x="362" y="33"/>
                      </a:lnTo>
                      <a:lnTo>
                        <a:pt x="351" y="27"/>
                      </a:lnTo>
                      <a:lnTo>
                        <a:pt x="351" y="33"/>
                      </a:lnTo>
                      <a:lnTo>
                        <a:pt x="351" y="40"/>
                      </a:lnTo>
                      <a:lnTo>
                        <a:pt x="340" y="47"/>
                      </a:lnTo>
                      <a:lnTo>
                        <a:pt x="329" y="60"/>
                      </a:lnTo>
                      <a:lnTo>
                        <a:pt x="318" y="74"/>
                      </a:lnTo>
                      <a:lnTo>
                        <a:pt x="318" y="80"/>
                      </a:lnTo>
                      <a:lnTo>
                        <a:pt x="318" y="87"/>
                      </a:lnTo>
                      <a:lnTo>
                        <a:pt x="306" y="101"/>
                      </a:lnTo>
                      <a:lnTo>
                        <a:pt x="306" y="107"/>
                      </a:lnTo>
                      <a:lnTo>
                        <a:pt x="295" y="114"/>
                      </a:lnTo>
                      <a:lnTo>
                        <a:pt x="295" y="120"/>
                      </a:lnTo>
                      <a:lnTo>
                        <a:pt x="286" y="127"/>
                      </a:lnTo>
                      <a:lnTo>
                        <a:pt x="263" y="134"/>
                      </a:lnTo>
                      <a:lnTo>
                        <a:pt x="252" y="140"/>
                      </a:lnTo>
                      <a:lnTo>
                        <a:pt x="241" y="140"/>
                      </a:lnTo>
                      <a:lnTo>
                        <a:pt x="219" y="147"/>
                      </a:lnTo>
                      <a:lnTo>
                        <a:pt x="209" y="147"/>
                      </a:lnTo>
                      <a:lnTo>
                        <a:pt x="198" y="154"/>
                      </a:lnTo>
                      <a:lnTo>
                        <a:pt x="175" y="161"/>
                      </a:lnTo>
                      <a:lnTo>
                        <a:pt x="164" y="161"/>
                      </a:lnTo>
                      <a:lnTo>
                        <a:pt x="153" y="161"/>
                      </a:lnTo>
                      <a:lnTo>
                        <a:pt x="153" y="167"/>
                      </a:lnTo>
                      <a:lnTo>
                        <a:pt x="153" y="173"/>
                      </a:lnTo>
                      <a:lnTo>
                        <a:pt x="143" y="173"/>
                      </a:lnTo>
                      <a:lnTo>
                        <a:pt x="132" y="173"/>
                      </a:lnTo>
                      <a:lnTo>
                        <a:pt x="121" y="173"/>
                      </a:lnTo>
                      <a:lnTo>
                        <a:pt x="121" y="181"/>
                      </a:lnTo>
                      <a:lnTo>
                        <a:pt x="121" y="187"/>
                      </a:lnTo>
                      <a:lnTo>
                        <a:pt x="132" y="187"/>
                      </a:lnTo>
                      <a:lnTo>
                        <a:pt x="121" y="187"/>
                      </a:lnTo>
                      <a:lnTo>
                        <a:pt x="121" y="194"/>
                      </a:lnTo>
                      <a:lnTo>
                        <a:pt x="110" y="194"/>
                      </a:lnTo>
                      <a:lnTo>
                        <a:pt x="110" y="200"/>
                      </a:lnTo>
                      <a:lnTo>
                        <a:pt x="110" y="208"/>
                      </a:lnTo>
                      <a:lnTo>
                        <a:pt x="99" y="200"/>
                      </a:lnTo>
                      <a:lnTo>
                        <a:pt x="88" y="200"/>
                      </a:lnTo>
                      <a:lnTo>
                        <a:pt x="76" y="208"/>
                      </a:lnTo>
                      <a:lnTo>
                        <a:pt x="67" y="214"/>
                      </a:lnTo>
                      <a:lnTo>
                        <a:pt x="67" y="220"/>
                      </a:lnTo>
                      <a:lnTo>
                        <a:pt x="56" y="227"/>
                      </a:lnTo>
                      <a:lnTo>
                        <a:pt x="44" y="234"/>
                      </a:lnTo>
                      <a:lnTo>
                        <a:pt x="33" y="241"/>
                      </a:lnTo>
                      <a:lnTo>
                        <a:pt x="22" y="247"/>
                      </a:lnTo>
                      <a:lnTo>
                        <a:pt x="11" y="254"/>
                      </a:lnTo>
                      <a:lnTo>
                        <a:pt x="22" y="261"/>
                      </a:lnTo>
                      <a:lnTo>
                        <a:pt x="11" y="268"/>
                      </a:lnTo>
                      <a:lnTo>
                        <a:pt x="11" y="280"/>
                      </a:lnTo>
                      <a:lnTo>
                        <a:pt x="0" y="280"/>
                      </a:lnTo>
                      <a:lnTo>
                        <a:pt x="22" y="280"/>
                      </a:lnTo>
                      <a:lnTo>
                        <a:pt x="33" y="288"/>
                      </a:lnTo>
                      <a:lnTo>
                        <a:pt x="56" y="288"/>
                      </a:lnTo>
                      <a:lnTo>
                        <a:pt x="88" y="288"/>
                      </a:lnTo>
                      <a:lnTo>
                        <a:pt x="99" y="288"/>
                      </a:lnTo>
                      <a:lnTo>
                        <a:pt x="121" y="288"/>
                      </a:lnTo>
                      <a:lnTo>
                        <a:pt x="143" y="288"/>
                      </a:lnTo>
                      <a:lnTo>
                        <a:pt x="164" y="280"/>
                      </a:lnTo>
                      <a:lnTo>
                        <a:pt x="175" y="288"/>
                      </a:lnTo>
                      <a:lnTo>
                        <a:pt x="198" y="288"/>
                      </a:lnTo>
                      <a:lnTo>
                        <a:pt x="219" y="288"/>
                      </a:lnTo>
                      <a:lnTo>
                        <a:pt x="241" y="288"/>
                      </a:lnTo>
                      <a:lnTo>
                        <a:pt x="263" y="280"/>
                      </a:lnTo>
                      <a:lnTo>
                        <a:pt x="274" y="274"/>
                      </a:lnTo>
                      <a:lnTo>
                        <a:pt x="286" y="274"/>
                      </a:lnTo>
                      <a:lnTo>
                        <a:pt x="295" y="274"/>
                      </a:lnTo>
                      <a:lnTo>
                        <a:pt x="318" y="280"/>
                      </a:lnTo>
                      <a:lnTo>
                        <a:pt x="318" y="288"/>
                      </a:lnTo>
                      <a:lnTo>
                        <a:pt x="329" y="294"/>
                      </a:lnTo>
                      <a:lnTo>
                        <a:pt x="329" y="301"/>
                      </a:lnTo>
                      <a:lnTo>
                        <a:pt x="329" y="315"/>
                      </a:lnTo>
                      <a:lnTo>
                        <a:pt x="329" y="327"/>
                      </a:lnTo>
                      <a:lnTo>
                        <a:pt x="340" y="341"/>
                      </a:lnTo>
                      <a:lnTo>
                        <a:pt x="351" y="341"/>
                      </a:lnTo>
                      <a:lnTo>
                        <a:pt x="362" y="348"/>
                      </a:lnTo>
                      <a:lnTo>
                        <a:pt x="362" y="354"/>
                      </a:lnTo>
                      <a:lnTo>
                        <a:pt x="383" y="354"/>
                      </a:lnTo>
                      <a:lnTo>
                        <a:pt x="405" y="354"/>
                      </a:lnTo>
                      <a:lnTo>
                        <a:pt x="417" y="354"/>
                      </a:lnTo>
                      <a:lnTo>
                        <a:pt x="426" y="354"/>
                      </a:lnTo>
                      <a:lnTo>
                        <a:pt x="439" y="361"/>
                      </a:lnTo>
                      <a:lnTo>
                        <a:pt x="449" y="368"/>
                      </a:lnTo>
                      <a:lnTo>
                        <a:pt x="460" y="374"/>
                      </a:lnTo>
                      <a:lnTo>
                        <a:pt x="471" y="381"/>
                      </a:lnTo>
                      <a:lnTo>
                        <a:pt x="471" y="387"/>
                      </a:lnTo>
                      <a:lnTo>
                        <a:pt x="482" y="387"/>
                      </a:lnTo>
                      <a:lnTo>
                        <a:pt x="493" y="395"/>
                      </a:lnTo>
                      <a:lnTo>
                        <a:pt x="503" y="374"/>
                      </a:lnTo>
                      <a:lnTo>
                        <a:pt x="503" y="368"/>
                      </a:lnTo>
                      <a:lnTo>
                        <a:pt x="548" y="361"/>
                      </a:lnTo>
                      <a:lnTo>
                        <a:pt x="548" y="354"/>
                      </a:lnTo>
                      <a:lnTo>
                        <a:pt x="548" y="348"/>
                      </a:lnTo>
                      <a:lnTo>
                        <a:pt x="536" y="341"/>
                      </a:lnTo>
                      <a:lnTo>
                        <a:pt x="536" y="334"/>
                      </a:lnTo>
                      <a:lnTo>
                        <a:pt x="525" y="321"/>
                      </a:lnTo>
                      <a:lnTo>
                        <a:pt x="514" y="315"/>
                      </a:lnTo>
                      <a:lnTo>
                        <a:pt x="514" y="307"/>
                      </a:lnTo>
                      <a:lnTo>
                        <a:pt x="514" y="301"/>
                      </a:lnTo>
                      <a:lnTo>
                        <a:pt x="525" y="294"/>
                      </a:lnTo>
                      <a:lnTo>
                        <a:pt x="525" y="288"/>
                      </a:lnTo>
                      <a:lnTo>
                        <a:pt x="525" y="280"/>
                      </a:lnTo>
                      <a:lnTo>
                        <a:pt x="525" y="274"/>
                      </a:lnTo>
                      <a:lnTo>
                        <a:pt x="514" y="274"/>
                      </a:lnTo>
                      <a:lnTo>
                        <a:pt x="514" y="268"/>
                      </a:lnTo>
                      <a:lnTo>
                        <a:pt x="503" y="268"/>
                      </a:lnTo>
                      <a:lnTo>
                        <a:pt x="493" y="254"/>
                      </a:lnTo>
                      <a:lnTo>
                        <a:pt x="503" y="254"/>
                      </a:lnTo>
                      <a:lnTo>
                        <a:pt x="503" y="247"/>
                      </a:lnTo>
                      <a:lnTo>
                        <a:pt x="514" y="241"/>
                      </a:lnTo>
                      <a:lnTo>
                        <a:pt x="503" y="234"/>
                      </a:lnTo>
                      <a:lnTo>
                        <a:pt x="493" y="234"/>
                      </a:lnTo>
                      <a:lnTo>
                        <a:pt x="503" y="227"/>
                      </a:lnTo>
                      <a:lnTo>
                        <a:pt x="503" y="220"/>
                      </a:lnTo>
                      <a:lnTo>
                        <a:pt x="536" y="234"/>
                      </a:lnTo>
                      <a:lnTo>
                        <a:pt x="548" y="227"/>
                      </a:lnTo>
                      <a:lnTo>
                        <a:pt x="559" y="227"/>
                      </a:lnTo>
                      <a:lnTo>
                        <a:pt x="559" y="220"/>
                      </a:lnTo>
                      <a:lnTo>
                        <a:pt x="570" y="220"/>
                      </a:lnTo>
                      <a:lnTo>
                        <a:pt x="570" y="214"/>
                      </a:lnTo>
                      <a:lnTo>
                        <a:pt x="559" y="214"/>
                      </a:lnTo>
                      <a:lnTo>
                        <a:pt x="548" y="214"/>
                      </a:lnTo>
                      <a:lnTo>
                        <a:pt x="548" y="208"/>
                      </a:lnTo>
                      <a:lnTo>
                        <a:pt x="548" y="200"/>
                      </a:lnTo>
                      <a:lnTo>
                        <a:pt x="559" y="200"/>
                      </a:lnTo>
                      <a:lnTo>
                        <a:pt x="559" y="194"/>
                      </a:lnTo>
                      <a:lnTo>
                        <a:pt x="570" y="194"/>
                      </a:lnTo>
                      <a:lnTo>
                        <a:pt x="579" y="194"/>
                      </a:lnTo>
                      <a:lnTo>
                        <a:pt x="591" y="194"/>
                      </a:lnTo>
                      <a:lnTo>
                        <a:pt x="602" y="194"/>
                      </a:lnTo>
                      <a:lnTo>
                        <a:pt x="613" y="194"/>
                      </a:lnTo>
                      <a:lnTo>
                        <a:pt x="613" y="200"/>
                      </a:lnTo>
                      <a:lnTo>
                        <a:pt x="624" y="200"/>
                      </a:lnTo>
                      <a:lnTo>
                        <a:pt x="624" y="194"/>
                      </a:lnTo>
                      <a:lnTo>
                        <a:pt x="634" y="194"/>
                      </a:lnTo>
                      <a:lnTo>
                        <a:pt x="634" y="187"/>
                      </a:lnTo>
                      <a:lnTo>
                        <a:pt x="647" y="181"/>
                      </a:lnTo>
                      <a:lnTo>
                        <a:pt x="634" y="181"/>
                      </a:lnTo>
                      <a:lnTo>
                        <a:pt x="634" y="173"/>
                      </a:lnTo>
                      <a:lnTo>
                        <a:pt x="634" y="167"/>
                      </a:lnTo>
                      <a:lnTo>
                        <a:pt x="634" y="161"/>
                      </a:lnTo>
                      <a:lnTo>
                        <a:pt x="647" y="161"/>
                      </a:lnTo>
                      <a:lnTo>
                        <a:pt x="647" y="154"/>
                      </a:lnTo>
                      <a:lnTo>
                        <a:pt x="656" y="154"/>
                      </a:lnTo>
                      <a:lnTo>
                        <a:pt x="667" y="147"/>
                      </a:lnTo>
                      <a:lnTo>
                        <a:pt x="667" y="140"/>
                      </a:lnTo>
                      <a:lnTo>
                        <a:pt x="667" y="134"/>
                      </a:lnTo>
                      <a:lnTo>
                        <a:pt x="667" y="127"/>
                      </a:lnTo>
                      <a:lnTo>
                        <a:pt x="679" y="120"/>
                      </a:lnTo>
                      <a:lnTo>
                        <a:pt x="656" y="114"/>
                      </a:lnTo>
                      <a:lnTo>
                        <a:pt x="656" y="107"/>
                      </a:lnTo>
                      <a:lnTo>
                        <a:pt x="634" y="101"/>
                      </a:lnTo>
                      <a:lnTo>
                        <a:pt x="624" y="101"/>
                      </a:lnTo>
                      <a:lnTo>
                        <a:pt x="613" y="93"/>
                      </a:lnTo>
                      <a:lnTo>
                        <a:pt x="602" y="87"/>
                      </a:lnTo>
                      <a:lnTo>
                        <a:pt x="548" y="54"/>
                      </a:lnTo>
                      <a:lnTo>
                        <a:pt x="536" y="47"/>
                      </a:lnTo>
                      <a:lnTo>
                        <a:pt x="548" y="33"/>
                      </a:lnTo>
                      <a:lnTo>
                        <a:pt x="548" y="27"/>
                      </a:lnTo>
                      <a:lnTo>
                        <a:pt x="493" y="13"/>
                      </a:lnTo>
                      <a:lnTo>
                        <a:pt x="460" y="13"/>
                      </a:lnTo>
                      <a:lnTo>
                        <a:pt x="439" y="13"/>
                      </a:lnTo>
                      <a:lnTo>
                        <a:pt x="405" y="7"/>
                      </a:lnTo>
                      <a:lnTo>
                        <a:pt x="38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22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91" name="Freeform 30"/>
                <p:cNvSpPr>
                  <a:spLocks/>
                </p:cNvSpPr>
                <p:nvPr/>
              </p:nvSpPr>
              <p:spPr bwMode="auto">
                <a:xfrm>
                  <a:off x="1978" y="1707"/>
                  <a:ext cx="1802" cy="242"/>
                </a:xfrm>
                <a:custGeom>
                  <a:avLst/>
                  <a:gdLst/>
                  <a:ahLst/>
                  <a:cxnLst>
                    <a:cxn ang="0">
                      <a:pos x="69" y="151"/>
                    </a:cxn>
                    <a:cxn ang="0">
                      <a:pos x="125" y="143"/>
                    </a:cxn>
                    <a:cxn ang="0">
                      <a:pos x="219" y="176"/>
                    </a:cxn>
                    <a:cxn ang="0">
                      <a:pos x="425" y="202"/>
                    </a:cxn>
                    <a:cxn ang="0">
                      <a:pos x="513" y="176"/>
                    </a:cxn>
                    <a:cxn ang="0">
                      <a:pos x="599" y="148"/>
                    </a:cxn>
                    <a:cxn ang="0">
                      <a:pos x="669" y="120"/>
                    </a:cxn>
                    <a:cxn ang="0">
                      <a:pos x="714" y="71"/>
                    </a:cxn>
                    <a:cxn ang="0">
                      <a:pos x="724" y="29"/>
                    </a:cxn>
                    <a:cxn ang="0">
                      <a:pos x="730" y="14"/>
                    </a:cxn>
                    <a:cxn ang="0">
                      <a:pos x="762" y="15"/>
                    </a:cxn>
                    <a:cxn ang="0">
                      <a:pos x="759" y="41"/>
                    </a:cxn>
                    <a:cxn ang="0">
                      <a:pos x="784" y="114"/>
                    </a:cxn>
                    <a:cxn ang="0">
                      <a:pos x="813" y="120"/>
                    </a:cxn>
                    <a:cxn ang="0">
                      <a:pos x="813" y="154"/>
                    </a:cxn>
                    <a:cxn ang="0">
                      <a:pos x="827" y="167"/>
                    </a:cxn>
                    <a:cxn ang="0">
                      <a:pos x="813" y="189"/>
                    </a:cxn>
                    <a:cxn ang="0">
                      <a:pos x="874" y="222"/>
                    </a:cxn>
                    <a:cxn ang="0">
                      <a:pos x="985" y="240"/>
                    </a:cxn>
                    <a:cxn ang="0">
                      <a:pos x="952" y="217"/>
                    </a:cxn>
                    <a:cxn ang="0">
                      <a:pos x="944" y="208"/>
                    </a:cxn>
                    <a:cxn ang="0">
                      <a:pos x="906" y="175"/>
                    </a:cxn>
                    <a:cxn ang="0">
                      <a:pos x="832" y="147"/>
                    </a:cxn>
                    <a:cxn ang="0">
                      <a:pos x="874" y="175"/>
                    </a:cxn>
                    <a:cxn ang="0">
                      <a:pos x="926" y="195"/>
                    </a:cxn>
                    <a:cxn ang="0">
                      <a:pos x="1084" y="236"/>
                    </a:cxn>
                    <a:cxn ang="0">
                      <a:pos x="1273" y="189"/>
                    </a:cxn>
                    <a:cxn ang="0">
                      <a:pos x="1367" y="215"/>
                    </a:cxn>
                    <a:cxn ang="0">
                      <a:pos x="1530" y="214"/>
                    </a:cxn>
                    <a:cxn ang="0">
                      <a:pos x="1704" y="236"/>
                    </a:cxn>
                    <a:cxn ang="0">
                      <a:pos x="1677" y="221"/>
                    </a:cxn>
                    <a:cxn ang="0">
                      <a:pos x="1535" y="200"/>
                    </a:cxn>
                    <a:cxn ang="0">
                      <a:pos x="1319" y="189"/>
                    </a:cxn>
                    <a:cxn ang="0">
                      <a:pos x="1251" y="189"/>
                    </a:cxn>
                    <a:cxn ang="0">
                      <a:pos x="1086" y="221"/>
                    </a:cxn>
                    <a:cxn ang="0">
                      <a:pos x="963" y="196"/>
                    </a:cxn>
                    <a:cxn ang="0">
                      <a:pos x="883" y="162"/>
                    </a:cxn>
                    <a:cxn ang="0">
                      <a:pos x="813" y="142"/>
                    </a:cxn>
                    <a:cxn ang="0">
                      <a:pos x="901" y="189"/>
                    </a:cxn>
                    <a:cxn ang="0">
                      <a:pos x="925" y="207"/>
                    </a:cxn>
                    <a:cxn ang="0">
                      <a:pos x="933" y="215"/>
                    </a:cxn>
                    <a:cxn ang="0">
                      <a:pos x="966" y="228"/>
                    </a:cxn>
                    <a:cxn ang="0">
                      <a:pos x="923" y="221"/>
                    </a:cxn>
                    <a:cxn ang="0">
                      <a:pos x="835" y="181"/>
                    </a:cxn>
                    <a:cxn ang="0">
                      <a:pos x="824" y="175"/>
                    </a:cxn>
                    <a:cxn ang="0">
                      <a:pos x="832" y="157"/>
                    </a:cxn>
                    <a:cxn ang="0">
                      <a:pos x="813" y="135"/>
                    </a:cxn>
                    <a:cxn ang="0">
                      <a:pos x="824" y="121"/>
                    </a:cxn>
                    <a:cxn ang="0">
                      <a:pos x="759" y="61"/>
                    </a:cxn>
                    <a:cxn ang="0">
                      <a:pos x="767" y="29"/>
                    </a:cxn>
                    <a:cxn ang="0">
                      <a:pos x="781" y="21"/>
                    </a:cxn>
                    <a:cxn ang="0">
                      <a:pos x="708" y="9"/>
                    </a:cxn>
                    <a:cxn ang="0">
                      <a:pos x="717" y="46"/>
                    </a:cxn>
                    <a:cxn ang="0">
                      <a:pos x="682" y="82"/>
                    </a:cxn>
                    <a:cxn ang="0">
                      <a:pos x="642" y="116"/>
                    </a:cxn>
                    <a:cxn ang="0">
                      <a:pos x="540" y="154"/>
                    </a:cxn>
                    <a:cxn ang="0">
                      <a:pos x="502" y="163"/>
                    </a:cxn>
                    <a:cxn ang="0">
                      <a:pos x="420" y="195"/>
                    </a:cxn>
                    <a:cxn ang="0">
                      <a:pos x="249" y="168"/>
                    </a:cxn>
                    <a:cxn ang="0">
                      <a:pos x="136" y="128"/>
                    </a:cxn>
                    <a:cxn ang="0">
                      <a:pos x="50" y="145"/>
                    </a:cxn>
                    <a:cxn ang="0">
                      <a:pos x="26" y="189"/>
                    </a:cxn>
                  </a:cxnLst>
                  <a:rect l="0" t="0" r="r" b="b"/>
                  <a:pathLst>
                    <a:path w="1802" h="242">
                      <a:moveTo>
                        <a:pt x="0" y="189"/>
                      </a:moveTo>
                      <a:lnTo>
                        <a:pt x="10" y="203"/>
                      </a:lnTo>
                      <a:lnTo>
                        <a:pt x="30" y="196"/>
                      </a:lnTo>
                      <a:lnTo>
                        <a:pt x="34" y="194"/>
                      </a:lnTo>
                      <a:lnTo>
                        <a:pt x="35" y="193"/>
                      </a:lnTo>
                      <a:lnTo>
                        <a:pt x="46" y="179"/>
                      </a:lnTo>
                      <a:lnTo>
                        <a:pt x="37" y="175"/>
                      </a:lnTo>
                      <a:lnTo>
                        <a:pt x="45" y="181"/>
                      </a:lnTo>
                      <a:lnTo>
                        <a:pt x="67" y="168"/>
                      </a:lnTo>
                      <a:lnTo>
                        <a:pt x="67" y="167"/>
                      </a:lnTo>
                      <a:lnTo>
                        <a:pt x="69" y="165"/>
                      </a:lnTo>
                      <a:lnTo>
                        <a:pt x="70" y="162"/>
                      </a:lnTo>
                      <a:lnTo>
                        <a:pt x="70" y="154"/>
                      </a:lnTo>
                      <a:lnTo>
                        <a:pt x="70" y="148"/>
                      </a:lnTo>
                      <a:lnTo>
                        <a:pt x="59" y="148"/>
                      </a:lnTo>
                      <a:lnTo>
                        <a:pt x="69" y="151"/>
                      </a:lnTo>
                      <a:lnTo>
                        <a:pt x="69" y="152"/>
                      </a:lnTo>
                      <a:lnTo>
                        <a:pt x="80" y="140"/>
                      </a:lnTo>
                      <a:lnTo>
                        <a:pt x="70" y="135"/>
                      </a:lnTo>
                      <a:lnTo>
                        <a:pt x="78" y="141"/>
                      </a:lnTo>
                      <a:lnTo>
                        <a:pt x="75" y="142"/>
                      </a:lnTo>
                      <a:lnTo>
                        <a:pt x="96" y="134"/>
                      </a:lnTo>
                      <a:lnTo>
                        <a:pt x="91" y="128"/>
                      </a:lnTo>
                      <a:lnTo>
                        <a:pt x="91" y="135"/>
                      </a:lnTo>
                      <a:lnTo>
                        <a:pt x="102" y="135"/>
                      </a:lnTo>
                      <a:lnTo>
                        <a:pt x="113" y="135"/>
                      </a:lnTo>
                      <a:lnTo>
                        <a:pt x="113" y="128"/>
                      </a:lnTo>
                      <a:lnTo>
                        <a:pt x="109" y="134"/>
                      </a:lnTo>
                      <a:lnTo>
                        <a:pt x="105" y="133"/>
                      </a:lnTo>
                      <a:lnTo>
                        <a:pt x="117" y="141"/>
                      </a:lnTo>
                      <a:lnTo>
                        <a:pt x="120" y="142"/>
                      </a:lnTo>
                      <a:lnTo>
                        <a:pt x="125" y="143"/>
                      </a:lnTo>
                      <a:lnTo>
                        <a:pt x="136" y="143"/>
                      </a:lnTo>
                      <a:lnTo>
                        <a:pt x="147" y="143"/>
                      </a:lnTo>
                      <a:lnTo>
                        <a:pt x="147" y="135"/>
                      </a:lnTo>
                      <a:lnTo>
                        <a:pt x="142" y="142"/>
                      </a:lnTo>
                      <a:lnTo>
                        <a:pt x="141" y="142"/>
                      </a:lnTo>
                      <a:lnTo>
                        <a:pt x="152" y="148"/>
                      </a:lnTo>
                      <a:lnTo>
                        <a:pt x="158" y="142"/>
                      </a:lnTo>
                      <a:lnTo>
                        <a:pt x="149" y="145"/>
                      </a:lnTo>
                      <a:lnTo>
                        <a:pt x="158" y="158"/>
                      </a:lnTo>
                      <a:lnTo>
                        <a:pt x="160" y="160"/>
                      </a:lnTo>
                      <a:lnTo>
                        <a:pt x="163" y="161"/>
                      </a:lnTo>
                      <a:lnTo>
                        <a:pt x="185" y="168"/>
                      </a:lnTo>
                      <a:lnTo>
                        <a:pt x="187" y="169"/>
                      </a:lnTo>
                      <a:lnTo>
                        <a:pt x="220" y="176"/>
                      </a:lnTo>
                      <a:lnTo>
                        <a:pt x="224" y="168"/>
                      </a:lnTo>
                      <a:lnTo>
                        <a:pt x="219" y="176"/>
                      </a:lnTo>
                      <a:lnTo>
                        <a:pt x="240" y="182"/>
                      </a:lnTo>
                      <a:lnTo>
                        <a:pt x="262" y="189"/>
                      </a:lnTo>
                      <a:lnTo>
                        <a:pt x="262" y="188"/>
                      </a:lnTo>
                      <a:lnTo>
                        <a:pt x="267" y="189"/>
                      </a:lnTo>
                      <a:lnTo>
                        <a:pt x="289" y="189"/>
                      </a:lnTo>
                      <a:lnTo>
                        <a:pt x="300" y="189"/>
                      </a:lnTo>
                      <a:lnTo>
                        <a:pt x="332" y="189"/>
                      </a:lnTo>
                      <a:lnTo>
                        <a:pt x="332" y="181"/>
                      </a:lnTo>
                      <a:lnTo>
                        <a:pt x="327" y="188"/>
                      </a:lnTo>
                      <a:lnTo>
                        <a:pt x="350" y="195"/>
                      </a:lnTo>
                      <a:lnTo>
                        <a:pt x="351" y="196"/>
                      </a:lnTo>
                      <a:lnTo>
                        <a:pt x="383" y="203"/>
                      </a:lnTo>
                      <a:lnTo>
                        <a:pt x="387" y="203"/>
                      </a:lnTo>
                      <a:lnTo>
                        <a:pt x="420" y="203"/>
                      </a:lnTo>
                      <a:lnTo>
                        <a:pt x="420" y="203"/>
                      </a:lnTo>
                      <a:lnTo>
                        <a:pt x="425" y="202"/>
                      </a:lnTo>
                      <a:lnTo>
                        <a:pt x="425" y="203"/>
                      </a:lnTo>
                      <a:lnTo>
                        <a:pt x="446" y="196"/>
                      </a:lnTo>
                      <a:lnTo>
                        <a:pt x="449" y="195"/>
                      </a:lnTo>
                      <a:lnTo>
                        <a:pt x="462" y="188"/>
                      </a:lnTo>
                      <a:lnTo>
                        <a:pt x="454" y="181"/>
                      </a:lnTo>
                      <a:lnTo>
                        <a:pt x="458" y="189"/>
                      </a:lnTo>
                      <a:lnTo>
                        <a:pt x="479" y="182"/>
                      </a:lnTo>
                      <a:lnTo>
                        <a:pt x="474" y="175"/>
                      </a:lnTo>
                      <a:lnTo>
                        <a:pt x="474" y="182"/>
                      </a:lnTo>
                      <a:lnTo>
                        <a:pt x="497" y="182"/>
                      </a:lnTo>
                      <a:lnTo>
                        <a:pt x="497" y="182"/>
                      </a:lnTo>
                      <a:lnTo>
                        <a:pt x="502" y="181"/>
                      </a:lnTo>
                      <a:lnTo>
                        <a:pt x="505" y="181"/>
                      </a:lnTo>
                      <a:lnTo>
                        <a:pt x="516" y="175"/>
                      </a:lnTo>
                      <a:lnTo>
                        <a:pt x="508" y="168"/>
                      </a:lnTo>
                      <a:lnTo>
                        <a:pt x="513" y="176"/>
                      </a:lnTo>
                      <a:lnTo>
                        <a:pt x="534" y="169"/>
                      </a:lnTo>
                      <a:lnTo>
                        <a:pt x="537" y="167"/>
                      </a:lnTo>
                      <a:lnTo>
                        <a:pt x="538" y="165"/>
                      </a:lnTo>
                      <a:lnTo>
                        <a:pt x="540" y="162"/>
                      </a:lnTo>
                      <a:lnTo>
                        <a:pt x="540" y="154"/>
                      </a:lnTo>
                      <a:lnTo>
                        <a:pt x="529" y="154"/>
                      </a:lnTo>
                      <a:lnTo>
                        <a:pt x="529" y="162"/>
                      </a:lnTo>
                      <a:lnTo>
                        <a:pt x="534" y="161"/>
                      </a:lnTo>
                      <a:lnTo>
                        <a:pt x="537" y="160"/>
                      </a:lnTo>
                      <a:lnTo>
                        <a:pt x="538" y="158"/>
                      </a:lnTo>
                      <a:lnTo>
                        <a:pt x="529" y="162"/>
                      </a:lnTo>
                      <a:lnTo>
                        <a:pt x="540" y="162"/>
                      </a:lnTo>
                      <a:lnTo>
                        <a:pt x="540" y="162"/>
                      </a:lnTo>
                      <a:lnTo>
                        <a:pt x="545" y="162"/>
                      </a:lnTo>
                      <a:lnTo>
                        <a:pt x="599" y="149"/>
                      </a:lnTo>
                      <a:lnTo>
                        <a:pt x="599" y="148"/>
                      </a:lnTo>
                      <a:lnTo>
                        <a:pt x="602" y="147"/>
                      </a:lnTo>
                      <a:lnTo>
                        <a:pt x="604" y="146"/>
                      </a:lnTo>
                      <a:lnTo>
                        <a:pt x="626" y="126"/>
                      </a:lnTo>
                      <a:lnTo>
                        <a:pt x="617" y="121"/>
                      </a:lnTo>
                      <a:lnTo>
                        <a:pt x="617" y="129"/>
                      </a:lnTo>
                      <a:lnTo>
                        <a:pt x="621" y="128"/>
                      </a:lnTo>
                      <a:lnTo>
                        <a:pt x="625" y="127"/>
                      </a:lnTo>
                      <a:lnTo>
                        <a:pt x="617" y="129"/>
                      </a:lnTo>
                      <a:lnTo>
                        <a:pt x="628" y="129"/>
                      </a:lnTo>
                      <a:lnTo>
                        <a:pt x="639" y="129"/>
                      </a:lnTo>
                      <a:lnTo>
                        <a:pt x="648" y="129"/>
                      </a:lnTo>
                      <a:lnTo>
                        <a:pt x="648" y="129"/>
                      </a:lnTo>
                      <a:lnTo>
                        <a:pt x="653" y="128"/>
                      </a:lnTo>
                      <a:lnTo>
                        <a:pt x="655" y="128"/>
                      </a:lnTo>
                      <a:lnTo>
                        <a:pt x="668" y="121"/>
                      </a:lnTo>
                      <a:lnTo>
                        <a:pt x="669" y="120"/>
                      </a:lnTo>
                      <a:lnTo>
                        <a:pt x="679" y="114"/>
                      </a:lnTo>
                      <a:lnTo>
                        <a:pt x="679" y="114"/>
                      </a:lnTo>
                      <a:lnTo>
                        <a:pt x="680" y="113"/>
                      </a:lnTo>
                      <a:lnTo>
                        <a:pt x="692" y="99"/>
                      </a:lnTo>
                      <a:lnTo>
                        <a:pt x="682" y="95"/>
                      </a:lnTo>
                      <a:lnTo>
                        <a:pt x="690" y="101"/>
                      </a:lnTo>
                      <a:lnTo>
                        <a:pt x="701" y="95"/>
                      </a:lnTo>
                      <a:lnTo>
                        <a:pt x="701" y="94"/>
                      </a:lnTo>
                      <a:lnTo>
                        <a:pt x="703" y="91"/>
                      </a:lnTo>
                      <a:lnTo>
                        <a:pt x="704" y="88"/>
                      </a:lnTo>
                      <a:lnTo>
                        <a:pt x="704" y="82"/>
                      </a:lnTo>
                      <a:lnTo>
                        <a:pt x="693" y="82"/>
                      </a:lnTo>
                      <a:lnTo>
                        <a:pt x="703" y="85"/>
                      </a:lnTo>
                      <a:lnTo>
                        <a:pt x="703" y="86"/>
                      </a:lnTo>
                      <a:lnTo>
                        <a:pt x="714" y="72"/>
                      </a:lnTo>
                      <a:lnTo>
                        <a:pt x="714" y="71"/>
                      </a:lnTo>
                      <a:lnTo>
                        <a:pt x="716" y="68"/>
                      </a:lnTo>
                      <a:lnTo>
                        <a:pt x="716" y="61"/>
                      </a:lnTo>
                      <a:lnTo>
                        <a:pt x="716" y="55"/>
                      </a:lnTo>
                      <a:lnTo>
                        <a:pt x="704" y="55"/>
                      </a:lnTo>
                      <a:lnTo>
                        <a:pt x="712" y="60"/>
                      </a:lnTo>
                      <a:lnTo>
                        <a:pt x="714" y="58"/>
                      </a:lnTo>
                      <a:lnTo>
                        <a:pt x="712" y="60"/>
                      </a:lnTo>
                      <a:lnTo>
                        <a:pt x="724" y="53"/>
                      </a:lnTo>
                      <a:lnTo>
                        <a:pt x="733" y="46"/>
                      </a:lnTo>
                      <a:lnTo>
                        <a:pt x="733" y="46"/>
                      </a:lnTo>
                      <a:lnTo>
                        <a:pt x="735" y="44"/>
                      </a:lnTo>
                      <a:lnTo>
                        <a:pt x="736" y="41"/>
                      </a:lnTo>
                      <a:lnTo>
                        <a:pt x="735" y="38"/>
                      </a:lnTo>
                      <a:lnTo>
                        <a:pt x="733" y="36"/>
                      </a:lnTo>
                      <a:lnTo>
                        <a:pt x="733" y="36"/>
                      </a:lnTo>
                      <a:lnTo>
                        <a:pt x="724" y="29"/>
                      </a:lnTo>
                      <a:lnTo>
                        <a:pt x="716" y="35"/>
                      </a:lnTo>
                      <a:lnTo>
                        <a:pt x="727" y="35"/>
                      </a:lnTo>
                      <a:lnTo>
                        <a:pt x="725" y="31"/>
                      </a:lnTo>
                      <a:lnTo>
                        <a:pt x="724" y="29"/>
                      </a:lnTo>
                      <a:lnTo>
                        <a:pt x="727" y="35"/>
                      </a:lnTo>
                      <a:lnTo>
                        <a:pt x="727" y="28"/>
                      </a:lnTo>
                      <a:lnTo>
                        <a:pt x="727" y="21"/>
                      </a:lnTo>
                      <a:lnTo>
                        <a:pt x="727" y="14"/>
                      </a:lnTo>
                      <a:lnTo>
                        <a:pt x="716" y="14"/>
                      </a:lnTo>
                      <a:lnTo>
                        <a:pt x="724" y="20"/>
                      </a:lnTo>
                      <a:lnTo>
                        <a:pt x="725" y="18"/>
                      </a:lnTo>
                      <a:lnTo>
                        <a:pt x="724" y="20"/>
                      </a:lnTo>
                      <a:lnTo>
                        <a:pt x="733" y="13"/>
                      </a:lnTo>
                      <a:lnTo>
                        <a:pt x="725" y="8"/>
                      </a:lnTo>
                      <a:lnTo>
                        <a:pt x="725" y="15"/>
                      </a:lnTo>
                      <a:lnTo>
                        <a:pt x="730" y="14"/>
                      </a:lnTo>
                      <a:lnTo>
                        <a:pt x="725" y="15"/>
                      </a:lnTo>
                      <a:lnTo>
                        <a:pt x="736" y="15"/>
                      </a:lnTo>
                      <a:lnTo>
                        <a:pt x="748" y="15"/>
                      </a:lnTo>
                      <a:lnTo>
                        <a:pt x="759" y="15"/>
                      </a:lnTo>
                      <a:lnTo>
                        <a:pt x="759" y="8"/>
                      </a:lnTo>
                      <a:lnTo>
                        <a:pt x="754" y="14"/>
                      </a:lnTo>
                      <a:lnTo>
                        <a:pt x="752" y="14"/>
                      </a:lnTo>
                      <a:lnTo>
                        <a:pt x="763" y="21"/>
                      </a:lnTo>
                      <a:lnTo>
                        <a:pt x="770" y="14"/>
                      </a:lnTo>
                      <a:lnTo>
                        <a:pt x="759" y="14"/>
                      </a:lnTo>
                      <a:lnTo>
                        <a:pt x="760" y="18"/>
                      </a:lnTo>
                      <a:lnTo>
                        <a:pt x="762" y="20"/>
                      </a:lnTo>
                      <a:lnTo>
                        <a:pt x="759" y="14"/>
                      </a:lnTo>
                      <a:lnTo>
                        <a:pt x="759" y="21"/>
                      </a:lnTo>
                      <a:lnTo>
                        <a:pt x="770" y="21"/>
                      </a:lnTo>
                      <a:lnTo>
                        <a:pt x="762" y="15"/>
                      </a:lnTo>
                      <a:lnTo>
                        <a:pt x="760" y="18"/>
                      </a:lnTo>
                      <a:lnTo>
                        <a:pt x="762" y="15"/>
                      </a:lnTo>
                      <a:lnTo>
                        <a:pt x="751" y="23"/>
                      </a:lnTo>
                      <a:lnTo>
                        <a:pt x="751" y="23"/>
                      </a:lnTo>
                      <a:lnTo>
                        <a:pt x="749" y="25"/>
                      </a:lnTo>
                      <a:lnTo>
                        <a:pt x="748" y="28"/>
                      </a:lnTo>
                      <a:lnTo>
                        <a:pt x="748" y="35"/>
                      </a:lnTo>
                      <a:lnTo>
                        <a:pt x="748" y="35"/>
                      </a:lnTo>
                      <a:lnTo>
                        <a:pt x="749" y="38"/>
                      </a:lnTo>
                      <a:lnTo>
                        <a:pt x="751" y="40"/>
                      </a:lnTo>
                      <a:lnTo>
                        <a:pt x="752" y="41"/>
                      </a:lnTo>
                      <a:lnTo>
                        <a:pt x="763" y="48"/>
                      </a:lnTo>
                      <a:lnTo>
                        <a:pt x="770" y="41"/>
                      </a:lnTo>
                      <a:lnTo>
                        <a:pt x="762" y="36"/>
                      </a:lnTo>
                      <a:lnTo>
                        <a:pt x="760" y="38"/>
                      </a:lnTo>
                      <a:lnTo>
                        <a:pt x="759" y="41"/>
                      </a:lnTo>
                      <a:lnTo>
                        <a:pt x="760" y="44"/>
                      </a:lnTo>
                      <a:lnTo>
                        <a:pt x="762" y="46"/>
                      </a:lnTo>
                      <a:lnTo>
                        <a:pt x="763" y="36"/>
                      </a:lnTo>
                      <a:lnTo>
                        <a:pt x="752" y="42"/>
                      </a:lnTo>
                      <a:lnTo>
                        <a:pt x="751" y="42"/>
                      </a:lnTo>
                      <a:lnTo>
                        <a:pt x="749" y="44"/>
                      </a:lnTo>
                      <a:lnTo>
                        <a:pt x="748" y="48"/>
                      </a:lnTo>
                      <a:lnTo>
                        <a:pt x="748" y="55"/>
                      </a:lnTo>
                      <a:lnTo>
                        <a:pt x="748" y="61"/>
                      </a:lnTo>
                      <a:lnTo>
                        <a:pt x="748" y="61"/>
                      </a:lnTo>
                      <a:lnTo>
                        <a:pt x="749" y="65"/>
                      </a:lnTo>
                      <a:lnTo>
                        <a:pt x="760" y="85"/>
                      </a:lnTo>
                      <a:lnTo>
                        <a:pt x="760" y="86"/>
                      </a:lnTo>
                      <a:lnTo>
                        <a:pt x="771" y="99"/>
                      </a:lnTo>
                      <a:lnTo>
                        <a:pt x="783" y="113"/>
                      </a:lnTo>
                      <a:lnTo>
                        <a:pt x="784" y="114"/>
                      </a:lnTo>
                      <a:lnTo>
                        <a:pt x="784" y="114"/>
                      </a:lnTo>
                      <a:lnTo>
                        <a:pt x="794" y="120"/>
                      </a:lnTo>
                      <a:lnTo>
                        <a:pt x="795" y="121"/>
                      </a:lnTo>
                      <a:lnTo>
                        <a:pt x="807" y="128"/>
                      </a:lnTo>
                      <a:lnTo>
                        <a:pt x="813" y="121"/>
                      </a:lnTo>
                      <a:lnTo>
                        <a:pt x="802" y="121"/>
                      </a:lnTo>
                      <a:lnTo>
                        <a:pt x="803" y="125"/>
                      </a:lnTo>
                      <a:lnTo>
                        <a:pt x="805" y="127"/>
                      </a:lnTo>
                      <a:lnTo>
                        <a:pt x="802" y="121"/>
                      </a:lnTo>
                      <a:lnTo>
                        <a:pt x="802" y="128"/>
                      </a:lnTo>
                      <a:lnTo>
                        <a:pt x="813" y="128"/>
                      </a:lnTo>
                      <a:lnTo>
                        <a:pt x="813" y="120"/>
                      </a:lnTo>
                      <a:lnTo>
                        <a:pt x="808" y="121"/>
                      </a:lnTo>
                      <a:lnTo>
                        <a:pt x="805" y="122"/>
                      </a:lnTo>
                      <a:lnTo>
                        <a:pt x="803" y="125"/>
                      </a:lnTo>
                      <a:lnTo>
                        <a:pt x="813" y="120"/>
                      </a:lnTo>
                      <a:lnTo>
                        <a:pt x="802" y="120"/>
                      </a:lnTo>
                      <a:lnTo>
                        <a:pt x="802" y="120"/>
                      </a:lnTo>
                      <a:lnTo>
                        <a:pt x="797" y="121"/>
                      </a:lnTo>
                      <a:lnTo>
                        <a:pt x="794" y="122"/>
                      </a:lnTo>
                      <a:lnTo>
                        <a:pt x="792" y="125"/>
                      </a:lnTo>
                      <a:lnTo>
                        <a:pt x="791" y="128"/>
                      </a:lnTo>
                      <a:lnTo>
                        <a:pt x="791" y="135"/>
                      </a:lnTo>
                      <a:lnTo>
                        <a:pt x="791" y="142"/>
                      </a:lnTo>
                      <a:lnTo>
                        <a:pt x="791" y="142"/>
                      </a:lnTo>
                      <a:lnTo>
                        <a:pt x="792" y="145"/>
                      </a:lnTo>
                      <a:lnTo>
                        <a:pt x="794" y="147"/>
                      </a:lnTo>
                      <a:lnTo>
                        <a:pt x="795" y="148"/>
                      </a:lnTo>
                      <a:lnTo>
                        <a:pt x="807" y="154"/>
                      </a:lnTo>
                      <a:lnTo>
                        <a:pt x="818" y="161"/>
                      </a:lnTo>
                      <a:lnTo>
                        <a:pt x="824" y="154"/>
                      </a:lnTo>
                      <a:lnTo>
                        <a:pt x="813" y="154"/>
                      </a:lnTo>
                      <a:lnTo>
                        <a:pt x="815" y="158"/>
                      </a:lnTo>
                      <a:lnTo>
                        <a:pt x="816" y="160"/>
                      </a:lnTo>
                      <a:lnTo>
                        <a:pt x="813" y="154"/>
                      </a:lnTo>
                      <a:lnTo>
                        <a:pt x="813" y="162"/>
                      </a:lnTo>
                      <a:lnTo>
                        <a:pt x="813" y="162"/>
                      </a:lnTo>
                      <a:lnTo>
                        <a:pt x="815" y="165"/>
                      </a:lnTo>
                      <a:lnTo>
                        <a:pt x="816" y="167"/>
                      </a:lnTo>
                      <a:lnTo>
                        <a:pt x="819" y="168"/>
                      </a:lnTo>
                      <a:lnTo>
                        <a:pt x="824" y="169"/>
                      </a:lnTo>
                      <a:lnTo>
                        <a:pt x="835" y="169"/>
                      </a:lnTo>
                      <a:lnTo>
                        <a:pt x="835" y="162"/>
                      </a:lnTo>
                      <a:lnTo>
                        <a:pt x="827" y="157"/>
                      </a:lnTo>
                      <a:lnTo>
                        <a:pt x="826" y="159"/>
                      </a:lnTo>
                      <a:lnTo>
                        <a:pt x="824" y="162"/>
                      </a:lnTo>
                      <a:lnTo>
                        <a:pt x="826" y="165"/>
                      </a:lnTo>
                      <a:lnTo>
                        <a:pt x="827" y="167"/>
                      </a:lnTo>
                      <a:lnTo>
                        <a:pt x="831" y="168"/>
                      </a:lnTo>
                      <a:lnTo>
                        <a:pt x="829" y="157"/>
                      </a:lnTo>
                      <a:lnTo>
                        <a:pt x="807" y="169"/>
                      </a:lnTo>
                      <a:lnTo>
                        <a:pt x="805" y="169"/>
                      </a:lnTo>
                      <a:lnTo>
                        <a:pt x="803" y="172"/>
                      </a:lnTo>
                      <a:lnTo>
                        <a:pt x="802" y="175"/>
                      </a:lnTo>
                      <a:lnTo>
                        <a:pt x="803" y="178"/>
                      </a:lnTo>
                      <a:lnTo>
                        <a:pt x="805" y="180"/>
                      </a:lnTo>
                      <a:lnTo>
                        <a:pt x="807" y="181"/>
                      </a:lnTo>
                      <a:lnTo>
                        <a:pt x="818" y="188"/>
                      </a:lnTo>
                      <a:lnTo>
                        <a:pt x="824" y="181"/>
                      </a:lnTo>
                      <a:lnTo>
                        <a:pt x="813" y="181"/>
                      </a:lnTo>
                      <a:lnTo>
                        <a:pt x="815" y="184"/>
                      </a:lnTo>
                      <a:lnTo>
                        <a:pt x="816" y="187"/>
                      </a:lnTo>
                      <a:lnTo>
                        <a:pt x="813" y="181"/>
                      </a:lnTo>
                      <a:lnTo>
                        <a:pt x="813" y="189"/>
                      </a:lnTo>
                      <a:lnTo>
                        <a:pt x="813" y="189"/>
                      </a:lnTo>
                      <a:lnTo>
                        <a:pt x="815" y="192"/>
                      </a:lnTo>
                      <a:lnTo>
                        <a:pt x="816" y="194"/>
                      </a:lnTo>
                      <a:lnTo>
                        <a:pt x="819" y="195"/>
                      </a:lnTo>
                      <a:lnTo>
                        <a:pt x="824" y="196"/>
                      </a:lnTo>
                      <a:lnTo>
                        <a:pt x="835" y="196"/>
                      </a:lnTo>
                      <a:lnTo>
                        <a:pt x="835" y="189"/>
                      </a:lnTo>
                      <a:lnTo>
                        <a:pt x="831" y="195"/>
                      </a:lnTo>
                      <a:lnTo>
                        <a:pt x="829" y="195"/>
                      </a:lnTo>
                      <a:lnTo>
                        <a:pt x="840" y="202"/>
                      </a:lnTo>
                      <a:lnTo>
                        <a:pt x="847" y="195"/>
                      </a:lnTo>
                      <a:lnTo>
                        <a:pt x="837" y="198"/>
                      </a:lnTo>
                      <a:lnTo>
                        <a:pt x="847" y="211"/>
                      </a:lnTo>
                      <a:lnTo>
                        <a:pt x="848" y="213"/>
                      </a:lnTo>
                      <a:lnTo>
                        <a:pt x="851" y="214"/>
                      </a:lnTo>
                      <a:lnTo>
                        <a:pt x="874" y="222"/>
                      </a:lnTo>
                      <a:lnTo>
                        <a:pt x="874" y="223"/>
                      </a:lnTo>
                      <a:lnTo>
                        <a:pt x="896" y="229"/>
                      </a:lnTo>
                      <a:lnTo>
                        <a:pt x="918" y="236"/>
                      </a:lnTo>
                      <a:lnTo>
                        <a:pt x="918" y="235"/>
                      </a:lnTo>
                      <a:lnTo>
                        <a:pt x="923" y="236"/>
                      </a:lnTo>
                      <a:lnTo>
                        <a:pt x="933" y="236"/>
                      </a:lnTo>
                      <a:lnTo>
                        <a:pt x="933" y="228"/>
                      </a:lnTo>
                      <a:lnTo>
                        <a:pt x="928" y="236"/>
                      </a:lnTo>
                      <a:lnTo>
                        <a:pt x="950" y="242"/>
                      </a:lnTo>
                      <a:lnTo>
                        <a:pt x="950" y="241"/>
                      </a:lnTo>
                      <a:lnTo>
                        <a:pt x="955" y="242"/>
                      </a:lnTo>
                      <a:lnTo>
                        <a:pt x="966" y="242"/>
                      </a:lnTo>
                      <a:lnTo>
                        <a:pt x="977" y="242"/>
                      </a:lnTo>
                      <a:lnTo>
                        <a:pt x="977" y="242"/>
                      </a:lnTo>
                      <a:lnTo>
                        <a:pt x="982" y="241"/>
                      </a:lnTo>
                      <a:lnTo>
                        <a:pt x="985" y="240"/>
                      </a:lnTo>
                      <a:lnTo>
                        <a:pt x="987" y="238"/>
                      </a:lnTo>
                      <a:lnTo>
                        <a:pt x="989" y="235"/>
                      </a:lnTo>
                      <a:lnTo>
                        <a:pt x="989" y="228"/>
                      </a:lnTo>
                      <a:lnTo>
                        <a:pt x="989" y="222"/>
                      </a:lnTo>
                      <a:lnTo>
                        <a:pt x="989" y="222"/>
                      </a:lnTo>
                      <a:lnTo>
                        <a:pt x="987" y="219"/>
                      </a:lnTo>
                      <a:lnTo>
                        <a:pt x="985" y="217"/>
                      </a:lnTo>
                      <a:lnTo>
                        <a:pt x="982" y="215"/>
                      </a:lnTo>
                      <a:lnTo>
                        <a:pt x="977" y="214"/>
                      </a:lnTo>
                      <a:lnTo>
                        <a:pt x="966" y="214"/>
                      </a:lnTo>
                      <a:lnTo>
                        <a:pt x="955" y="214"/>
                      </a:lnTo>
                      <a:lnTo>
                        <a:pt x="944" y="214"/>
                      </a:lnTo>
                      <a:lnTo>
                        <a:pt x="944" y="222"/>
                      </a:lnTo>
                      <a:lnTo>
                        <a:pt x="955" y="222"/>
                      </a:lnTo>
                      <a:lnTo>
                        <a:pt x="954" y="219"/>
                      </a:lnTo>
                      <a:lnTo>
                        <a:pt x="952" y="217"/>
                      </a:lnTo>
                      <a:lnTo>
                        <a:pt x="949" y="215"/>
                      </a:lnTo>
                      <a:lnTo>
                        <a:pt x="955" y="222"/>
                      </a:lnTo>
                      <a:lnTo>
                        <a:pt x="955" y="215"/>
                      </a:lnTo>
                      <a:lnTo>
                        <a:pt x="955" y="208"/>
                      </a:lnTo>
                      <a:lnTo>
                        <a:pt x="955" y="208"/>
                      </a:lnTo>
                      <a:lnTo>
                        <a:pt x="954" y="205"/>
                      </a:lnTo>
                      <a:lnTo>
                        <a:pt x="952" y="203"/>
                      </a:lnTo>
                      <a:lnTo>
                        <a:pt x="949" y="202"/>
                      </a:lnTo>
                      <a:lnTo>
                        <a:pt x="944" y="200"/>
                      </a:lnTo>
                      <a:lnTo>
                        <a:pt x="933" y="200"/>
                      </a:lnTo>
                      <a:lnTo>
                        <a:pt x="933" y="208"/>
                      </a:lnTo>
                      <a:lnTo>
                        <a:pt x="944" y="208"/>
                      </a:lnTo>
                      <a:lnTo>
                        <a:pt x="942" y="205"/>
                      </a:lnTo>
                      <a:lnTo>
                        <a:pt x="941" y="203"/>
                      </a:lnTo>
                      <a:lnTo>
                        <a:pt x="938" y="202"/>
                      </a:lnTo>
                      <a:lnTo>
                        <a:pt x="944" y="208"/>
                      </a:lnTo>
                      <a:lnTo>
                        <a:pt x="944" y="202"/>
                      </a:lnTo>
                      <a:lnTo>
                        <a:pt x="944" y="202"/>
                      </a:lnTo>
                      <a:lnTo>
                        <a:pt x="942" y="198"/>
                      </a:lnTo>
                      <a:lnTo>
                        <a:pt x="941" y="196"/>
                      </a:lnTo>
                      <a:lnTo>
                        <a:pt x="941" y="196"/>
                      </a:lnTo>
                      <a:lnTo>
                        <a:pt x="931" y="190"/>
                      </a:lnTo>
                      <a:lnTo>
                        <a:pt x="928" y="189"/>
                      </a:lnTo>
                      <a:lnTo>
                        <a:pt x="923" y="188"/>
                      </a:lnTo>
                      <a:lnTo>
                        <a:pt x="912" y="188"/>
                      </a:lnTo>
                      <a:lnTo>
                        <a:pt x="912" y="195"/>
                      </a:lnTo>
                      <a:lnTo>
                        <a:pt x="920" y="190"/>
                      </a:lnTo>
                      <a:lnTo>
                        <a:pt x="917" y="189"/>
                      </a:lnTo>
                      <a:lnTo>
                        <a:pt x="922" y="192"/>
                      </a:lnTo>
                      <a:lnTo>
                        <a:pt x="910" y="178"/>
                      </a:lnTo>
                      <a:lnTo>
                        <a:pt x="909" y="176"/>
                      </a:lnTo>
                      <a:lnTo>
                        <a:pt x="906" y="175"/>
                      </a:lnTo>
                      <a:lnTo>
                        <a:pt x="901" y="174"/>
                      </a:lnTo>
                      <a:lnTo>
                        <a:pt x="890" y="174"/>
                      </a:lnTo>
                      <a:lnTo>
                        <a:pt x="890" y="181"/>
                      </a:lnTo>
                      <a:lnTo>
                        <a:pt x="894" y="175"/>
                      </a:lnTo>
                      <a:lnTo>
                        <a:pt x="874" y="168"/>
                      </a:lnTo>
                      <a:lnTo>
                        <a:pt x="869" y="175"/>
                      </a:lnTo>
                      <a:lnTo>
                        <a:pt x="878" y="171"/>
                      </a:lnTo>
                      <a:lnTo>
                        <a:pt x="866" y="158"/>
                      </a:lnTo>
                      <a:lnTo>
                        <a:pt x="864" y="158"/>
                      </a:lnTo>
                      <a:lnTo>
                        <a:pt x="855" y="150"/>
                      </a:lnTo>
                      <a:lnTo>
                        <a:pt x="855" y="149"/>
                      </a:lnTo>
                      <a:lnTo>
                        <a:pt x="832" y="136"/>
                      </a:lnTo>
                      <a:lnTo>
                        <a:pt x="824" y="142"/>
                      </a:lnTo>
                      <a:lnTo>
                        <a:pt x="824" y="149"/>
                      </a:lnTo>
                      <a:lnTo>
                        <a:pt x="829" y="148"/>
                      </a:lnTo>
                      <a:lnTo>
                        <a:pt x="832" y="147"/>
                      </a:lnTo>
                      <a:lnTo>
                        <a:pt x="834" y="145"/>
                      </a:lnTo>
                      <a:lnTo>
                        <a:pt x="835" y="142"/>
                      </a:lnTo>
                      <a:lnTo>
                        <a:pt x="834" y="138"/>
                      </a:lnTo>
                      <a:lnTo>
                        <a:pt x="832" y="136"/>
                      </a:lnTo>
                      <a:lnTo>
                        <a:pt x="824" y="149"/>
                      </a:lnTo>
                      <a:lnTo>
                        <a:pt x="835" y="149"/>
                      </a:lnTo>
                      <a:lnTo>
                        <a:pt x="835" y="142"/>
                      </a:lnTo>
                      <a:lnTo>
                        <a:pt x="831" y="148"/>
                      </a:lnTo>
                      <a:lnTo>
                        <a:pt x="829" y="148"/>
                      </a:lnTo>
                      <a:lnTo>
                        <a:pt x="840" y="154"/>
                      </a:lnTo>
                      <a:lnTo>
                        <a:pt x="847" y="148"/>
                      </a:lnTo>
                      <a:lnTo>
                        <a:pt x="839" y="153"/>
                      </a:lnTo>
                      <a:lnTo>
                        <a:pt x="848" y="160"/>
                      </a:lnTo>
                      <a:lnTo>
                        <a:pt x="850" y="160"/>
                      </a:lnTo>
                      <a:lnTo>
                        <a:pt x="872" y="174"/>
                      </a:lnTo>
                      <a:lnTo>
                        <a:pt x="874" y="175"/>
                      </a:lnTo>
                      <a:lnTo>
                        <a:pt x="878" y="176"/>
                      </a:lnTo>
                      <a:lnTo>
                        <a:pt x="890" y="176"/>
                      </a:lnTo>
                      <a:lnTo>
                        <a:pt x="890" y="168"/>
                      </a:lnTo>
                      <a:lnTo>
                        <a:pt x="885" y="175"/>
                      </a:lnTo>
                      <a:lnTo>
                        <a:pt x="883" y="175"/>
                      </a:lnTo>
                      <a:lnTo>
                        <a:pt x="894" y="181"/>
                      </a:lnTo>
                      <a:lnTo>
                        <a:pt x="906" y="188"/>
                      </a:lnTo>
                      <a:lnTo>
                        <a:pt x="912" y="181"/>
                      </a:lnTo>
                      <a:lnTo>
                        <a:pt x="904" y="187"/>
                      </a:lnTo>
                      <a:lnTo>
                        <a:pt x="915" y="194"/>
                      </a:lnTo>
                      <a:lnTo>
                        <a:pt x="918" y="195"/>
                      </a:lnTo>
                      <a:lnTo>
                        <a:pt x="923" y="196"/>
                      </a:lnTo>
                      <a:lnTo>
                        <a:pt x="933" y="196"/>
                      </a:lnTo>
                      <a:lnTo>
                        <a:pt x="933" y="189"/>
                      </a:lnTo>
                      <a:lnTo>
                        <a:pt x="928" y="195"/>
                      </a:lnTo>
                      <a:lnTo>
                        <a:pt x="926" y="195"/>
                      </a:lnTo>
                      <a:lnTo>
                        <a:pt x="938" y="202"/>
                      </a:lnTo>
                      <a:lnTo>
                        <a:pt x="949" y="208"/>
                      </a:lnTo>
                      <a:lnTo>
                        <a:pt x="960" y="214"/>
                      </a:lnTo>
                      <a:lnTo>
                        <a:pt x="966" y="208"/>
                      </a:lnTo>
                      <a:lnTo>
                        <a:pt x="958" y="213"/>
                      </a:lnTo>
                      <a:lnTo>
                        <a:pt x="969" y="221"/>
                      </a:lnTo>
                      <a:lnTo>
                        <a:pt x="973" y="222"/>
                      </a:lnTo>
                      <a:lnTo>
                        <a:pt x="977" y="223"/>
                      </a:lnTo>
                      <a:lnTo>
                        <a:pt x="1000" y="223"/>
                      </a:lnTo>
                      <a:lnTo>
                        <a:pt x="1009" y="223"/>
                      </a:lnTo>
                      <a:lnTo>
                        <a:pt x="1009" y="215"/>
                      </a:lnTo>
                      <a:lnTo>
                        <a:pt x="1005" y="223"/>
                      </a:lnTo>
                      <a:lnTo>
                        <a:pt x="1027" y="229"/>
                      </a:lnTo>
                      <a:lnTo>
                        <a:pt x="1027" y="228"/>
                      </a:lnTo>
                      <a:lnTo>
                        <a:pt x="1030" y="229"/>
                      </a:lnTo>
                      <a:lnTo>
                        <a:pt x="1084" y="236"/>
                      </a:lnTo>
                      <a:lnTo>
                        <a:pt x="1086" y="236"/>
                      </a:lnTo>
                      <a:lnTo>
                        <a:pt x="1108" y="236"/>
                      </a:lnTo>
                      <a:lnTo>
                        <a:pt x="1142" y="236"/>
                      </a:lnTo>
                      <a:lnTo>
                        <a:pt x="1163" y="236"/>
                      </a:lnTo>
                      <a:lnTo>
                        <a:pt x="1163" y="236"/>
                      </a:lnTo>
                      <a:lnTo>
                        <a:pt x="1166" y="236"/>
                      </a:lnTo>
                      <a:lnTo>
                        <a:pt x="1199" y="229"/>
                      </a:lnTo>
                      <a:lnTo>
                        <a:pt x="1203" y="228"/>
                      </a:lnTo>
                      <a:lnTo>
                        <a:pt x="1235" y="214"/>
                      </a:lnTo>
                      <a:lnTo>
                        <a:pt x="1236" y="214"/>
                      </a:lnTo>
                      <a:lnTo>
                        <a:pt x="1247" y="208"/>
                      </a:lnTo>
                      <a:lnTo>
                        <a:pt x="1259" y="202"/>
                      </a:lnTo>
                      <a:lnTo>
                        <a:pt x="1270" y="195"/>
                      </a:lnTo>
                      <a:lnTo>
                        <a:pt x="1270" y="194"/>
                      </a:lnTo>
                      <a:lnTo>
                        <a:pt x="1271" y="192"/>
                      </a:lnTo>
                      <a:lnTo>
                        <a:pt x="1273" y="189"/>
                      </a:lnTo>
                      <a:lnTo>
                        <a:pt x="1273" y="181"/>
                      </a:lnTo>
                      <a:lnTo>
                        <a:pt x="1262" y="181"/>
                      </a:lnTo>
                      <a:lnTo>
                        <a:pt x="1262" y="189"/>
                      </a:lnTo>
                      <a:lnTo>
                        <a:pt x="1267" y="188"/>
                      </a:lnTo>
                      <a:lnTo>
                        <a:pt x="1270" y="187"/>
                      </a:lnTo>
                      <a:lnTo>
                        <a:pt x="1271" y="184"/>
                      </a:lnTo>
                      <a:lnTo>
                        <a:pt x="1262" y="189"/>
                      </a:lnTo>
                      <a:lnTo>
                        <a:pt x="1284" y="189"/>
                      </a:lnTo>
                      <a:lnTo>
                        <a:pt x="1284" y="181"/>
                      </a:lnTo>
                      <a:lnTo>
                        <a:pt x="1279" y="188"/>
                      </a:lnTo>
                      <a:lnTo>
                        <a:pt x="1311" y="202"/>
                      </a:lnTo>
                      <a:lnTo>
                        <a:pt x="1313" y="203"/>
                      </a:lnTo>
                      <a:lnTo>
                        <a:pt x="1346" y="209"/>
                      </a:lnTo>
                      <a:lnTo>
                        <a:pt x="1350" y="202"/>
                      </a:lnTo>
                      <a:lnTo>
                        <a:pt x="1345" y="209"/>
                      </a:lnTo>
                      <a:lnTo>
                        <a:pt x="1367" y="215"/>
                      </a:lnTo>
                      <a:lnTo>
                        <a:pt x="1367" y="214"/>
                      </a:lnTo>
                      <a:lnTo>
                        <a:pt x="1372" y="215"/>
                      </a:lnTo>
                      <a:lnTo>
                        <a:pt x="1393" y="215"/>
                      </a:lnTo>
                      <a:lnTo>
                        <a:pt x="1426" y="215"/>
                      </a:lnTo>
                      <a:lnTo>
                        <a:pt x="1426" y="208"/>
                      </a:lnTo>
                      <a:lnTo>
                        <a:pt x="1423" y="215"/>
                      </a:lnTo>
                      <a:lnTo>
                        <a:pt x="1500" y="229"/>
                      </a:lnTo>
                      <a:lnTo>
                        <a:pt x="1503" y="229"/>
                      </a:lnTo>
                      <a:lnTo>
                        <a:pt x="1508" y="228"/>
                      </a:lnTo>
                      <a:lnTo>
                        <a:pt x="1509" y="228"/>
                      </a:lnTo>
                      <a:lnTo>
                        <a:pt x="1541" y="214"/>
                      </a:lnTo>
                      <a:lnTo>
                        <a:pt x="1535" y="208"/>
                      </a:lnTo>
                      <a:lnTo>
                        <a:pt x="1530" y="214"/>
                      </a:lnTo>
                      <a:lnTo>
                        <a:pt x="1535" y="215"/>
                      </a:lnTo>
                      <a:lnTo>
                        <a:pt x="1540" y="214"/>
                      </a:lnTo>
                      <a:lnTo>
                        <a:pt x="1530" y="214"/>
                      </a:lnTo>
                      <a:lnTo>
                        <a:pt x="1552" y="222"/>
                      </a:lnTo>
                      <a:lnTo>
                        <a:pt x="1607" y="241"/>
                      </a:lnTo>
                      <a:lnTo>
                        <a:pt x="1607" y="241"/>
                      </a:lnTo>
                      <a:lnTo>
                        <a:pt x="1612" y="242"/>
                      </a:lnTo>
                      <a:lnTo>
                        <a:pt x="1616" y="241"/>
                      </a:lnTo>
                      <a:lnTo>
                        <a:pt x="1619" y="241"/>
                      </a:lnTo>
                      <a:lnTo>
                        <a:pt x="1642" y="228"/>
                      </a:lnTo>
                      <a:lnTo>
                        <a:pt x="1634" y="222"/>
                      </a:lnTo>
                      <a:lnTo>
                        <a:pt x="1634" y="229"/>
                      </a:lnTo>
                      <a:lnTo>
                        <a:pt x="1639" y="228"/>
                      </a:lnTo>
                      <a:lnTo>
                        <a:pt x="1632" y="229"/>
                      </a:lnTo>
                      <a:lnTo>
                        <a:pt x="1675" y="236"/>
                      </a:lnTo>
                      <a:lnTo>
                        <a:pt x="1677" y="236"/>
                      </a:lnTo>
                      <a:lnTo>
                        <a:pt x="1699" y="236"/>
                      </a:lnTo>
                      <a:lnTo>
                        <a:pt x="1699" y="236"/>
                      </a:lnTo>
                      <a:lnTo>
                        <a:pt x="1704" y="236"/>
                      </a:lnTo>
                      <a:lnTo>
                        <a:pt x="1758" y="223"/>
                      </a:lnTo>
                      <a:lnTo>
                        <a:pt x="1758" y="222"/>
                      </a:lnTo>
                      <a:lnTo>
                        <a:pt x="1779" y="214"/>
                      </a:lnTo>
                      <a:lnTo>
                        <a:pt x="1774" y="208"/>
                      </a:lnTo>
                      <a:lnTo>
                        <a:pt x="1779" y="215"/>
                      </a:lnTo>
                      <a:lnTo>
                        <a:pt x="1802" y="209"/>
                      </a:lnTo>
                      <a:lnTo>
                        <a:pt x="1794" y="195"/>
                      </a:lnTo>
                      <a:lnTo>
                        <a:pt x="1771" y="202"/>
                      </a:lnTo>
                      <a:lnTo>
                        <a:pt x="1770" y="202"/>
                      </a:lnTo>
                      <a:lnTo>
                        <a:pt x="1749" y="209"/>
                      </a:lnTo>
                      <a:lnTo>
                        <a:pt x="1754" y="215"/>
                      </a:lnTo>
                      <a:lnTo>
                        <a:pt x="1750" y="209"/>
                      </a:lnTo>
                      <a:lnTo>
                        <a:pt x="1696" y="222"/>
                      </a:lnTo>
                      <a:lnTo>
                        <a:pt x="1699" y="228"/>
                      </a:lnTo>
                      <a:lnTo>
                        <a:pt x="1699" y="221"/>
                      </a:lnTo>
                      <a:lnTo>
                        <a:pt x="1677" y="221"/>
                      </a:lnTo>
                      <a:lnTo>
                        <a:pt x="1677" y="228"/>
                      </a:lnTo>
                      <a:lnTo>
                        <a:pt x="1680" y="222"/>
                      </a:lnTo>
                      <a:lnTo>
                        <a:pt x="1637" y="215"/>
                      </a:lnTo>
                      <a:lnTo>
                        <a:pt x="1634" y="214"/>
                      </a:lnTo>
                      <a:lnTo>
                        <a:pt x="1629" y="215"/>
                      </a:lnTo>
                      <a:lnTo>
                        <a:pt x="1627" y="217"/>
                      </a:lnTo>
                      <a:lnTo>
                        <a:pt x="1605" y="229"/>
                      </a:lnTo>
                      <a:lnTo>
                        <a:pt x="1616" y="228"/>
                      </a:lnTo>
                      <a:lnTo>
                        <a:pt x="1612" y="227"/>
                      </a:lnTo>
                      <a:lnTo>
                        <a:pt x="1607" y="228"/>
                      </a:lnTo>
                      <a:lnTo>
                        <a:pt x="1612" y="235"/>
                      </a:lnTo>
                      <a:lnTo>
                        <a:pt x="1616" y="228"/>
                      </a:lnTo>
                      <a:lnTo>
                        <a:pt x="1562" y="209"/>
                      </a:lnTo>
                      <a:lnTo>
                        <a:pt x="1540" y="202"/>
                      </a:lnTo>
                      <a:lnTo>
                        <a:pt x="1540" y="202"/>
                      </a:lnTo>
                      <a:lnTo>
                        <a:pt x="1535" y="200"/>
                      </a:lnTo>
                      <a:lnTo>
                        <a:pt x="1530" y="202"/>
                      </a:lnTo>
                      <a:lnTo>
                        <a:pt x="1530" y="202"/>
                      </a:lnTo>
                      <a:lnTo>
                        <a:pt x="1498" y="215"/>
                      </a:lnTo>
                      <a:lnTo>
                        <a:pt x="1503" y="214"/>
                      </a:lnTo>
                      <a:lnTo>
                        <a:pt x="1498" y="215"/>
                      </a:lnTo>
                      <a:lnTo>
                        <a:pt x="1503" y="222"/>
                      </a:lnTo>
                      <a:lnTo>
                        <a:pt x="1506" y="215"/>
                      </a:lnTo>
                      <a:lnTo>
                        <a:pt x="1429" y="202"/>
                      </a:lnTo>
                      <a:lnTo>
                        <a:pt x="1426" y="200"/>
                      </a:lnTo>
                      <a:lnTo>
                        <a:pt x="1393" y="200"/>
                      </a:lnTo>
                      <a:lnTo>
                        <a:pt x="1372" y="200"/>
                      </a:lnTo>
                      <a:lnTo>
                        <a:pt x="1372" y="208"/>
                      </a:lnTo>
                      <a:lnTo>
                        <a:pt x="1377" y="202"/>
                      </a:lnTo>
                      <a:lnTo>
                        <a:pt x="1354" y="195"/>
                      </a:lnTo>
                      <a:lnTo>
                        <a:pt x="1353" y="195"/>
                      </a:lnTo>
                      <a:lnTo>
                        <a:pt x="1319" y="189"/>
                      </a:lnTo>
                      <a:lnTo>
                        <a:pt x="1316" y="195"/>
                      </a:lnTo>
                      <a:lnTo>
                        <a:pt x="1322" y="189"/>
                      </a:lnTo>
                      <a:lnTo>
                        <a:pt x="1290" y="175"/>
                      </a:lnTo>
                      <a:lnTo>
                        <a:pt x="1289" y="175"/>
                      </a:lnTo>
                      <a:lnTo>
                        <a:pt x="1284" y="174"/>
                      </a:lnTo>
                      <a:lnTo>
                        <a:pt x="1262" y="174"/>
                      </a:lnTo>
                      <a:lnTo>
                        <a:pt x="1262" y="174"/>
                      </a:lnTo>
                      <a:lnTo>
                        <a:pt x="1257" y="175"/>
                      </a:lnTo>
                      <a:lnTo>
                        <a:pt x="1254" y="176"/>
                      </a:lnTo>
                      <a:lnTo>
                        <a:pt x="1252" y="178"/>
                      </a:lnTo>
                      <a:lnTo>
                        <a:pt x="1251" y="181"/>
                      </a:lnTo>
                      <a:lnTo>
                        <a:pt x="1251" y="181"/>
                      </a:lnTo>
                      <a:lnTo>
                        <a:pt x="1251" y="189"/>
                      </a:lnTo>
                      <a:lnTo>
                        <a:pt x="1254" y="183"/>
                      </a:lnTo>
                      <a:lnTo>
                        <a:pt x="1252" y="186"/>
                      </a:lnTo>
                      <a:lnTo>
                        <a:pt x="1251" y="189"/>
                      </a:lnTo>
                      <a:lnTo>
                        <a:pt x="1262" y="189"/>
                      </a:lnTo>
                      <a:lnTo>
                        <a:pt x="1255" y="183"/>
                      </a:lnTo>
                      <a:lnTo>
                        <a:pt x="1244" y="190"/>
                      </a:lnTo>
                      <a:lnTo>
                        <a:pt x="1233" y="196"/>
                      </a:lnTo>
                      <a:lnTo>
                        <a:pt x="1222" y="203"/>
                      </a:lnTo>
                      <a:lnTo>
                        <a:pt x="1228" y="208"/>
                      </a:lnTo>
                      <a:lnTo>
                        <a:pt x="1223" y="202"/>
                      </a:lnTo>
                      <a:lnTo>
                        <a:pt x="1191" y="215"/>
                      </a:lnTo>
                      <a:lnTo>
                        <a:pt x="1196" y="222"/>
                      </a:lnTo>
                      <a:lnTo>
                        <a:pt x="1193" y="215"/>
                      </a:lnTo>
                      <a:lnTo>
                        <a:pt x="1160" y="222"/>
                      </a:lnTo>
                      <a:lnTo>
                        <a:pt x="1163" y="228"/>
                      </a:lnTo>
                      <a:lnTo>
                        <a:pt x="1163" y="221"/>
                      </a:lnTo>
                      <a:lnTo>
                        <a:pt x="1142" y="221"/>
                      </a:lnTo>
                      <a:lnTo>
                        <a:pt x="1108" y="221"/>
                      </a:lnTo>
                      <a:lnTo>
                        <a:pt x="1086" y="221"/>
                      </a:lnTo>
                      <a:lnTo>
                        <a:pt x="1086" y="228"/>
                      </a:lnTo>
                      <a:lnTo>
                        <a:pt x="1088" y="221"/>
                      </a:lnTo>
                      <a:lnTo>
                        <a:pt x="1033" y="214"/>
                      </a:lnTo>
                      <a:lnTo>
                        <a:pt x="1032" y="222"/>
                      </a:lnTo>
                      <a:lnTo>
                        <a:pt x="1037" y="215"/>
                      </a:lnTo>
                      <a:lnTo>
                        <a:pt x="1014" y="209"/>
                      </a:lnTo>
                      <a:lnTo>
                        <a:pt x="1014" y="209"/>
                      </a:lnTo>
                      <a:lnTo>
                        <a:pt x="1009" y="208"/>
                      </a:lnTo>
                      <a:lnTo>
                        <a:pt x="1000" y="208"/>
                      </a:lnTo>
                      <a:lnTo>
                        <a:pt x="977" y="208"/>
                      </a:lnTo>
                      <a:lnTo>
                        <a:pt x="982" y="209"/>
                      </a:lnTo>
                      <a:lnTo>
                        <a:pt x="977" y="215"/>
                      </a:lnTo>
                      <a:lnTo>
                        <a:pt x="985" y="210"/>
                      </a:lnTo>
                      <a:lnTo>
                        <a:pt x="974" y="203"/>
                      </a:lnTo>
                      <a:lnTo>
                        <a:pt x="974" y="203"/>
                      </a:lnTo>
                      <a:lnTo>
                        <a:pt x="963" y="196"/>
                      </a:lnTo>
                      <a:lnTo>
                        <a:pt x="952" y="190"/>
                      </a:lnTo>
                      <a:lnTo>
                        <a:pt x="941" y="183"/>
                      </a:lnTo>
                      <a:lnTo>
                        <a:pt x="938" y="182"/>
                      </a:lnTo>
                      <a:lnTo>
                        <a:pt x="933" y="181"/>
                      </a:lnTo>
                      <a:lnTo>
                        <a:pt x="923" y="181"/>
                      </a:lnTo>
                      <a:lnTo>
                        <a:pt x="928" y="182"/>
                      </a:lnTo>
                      <a:lnTo>
                        <a:pt x="923" y="189"/>
                      </a:lnTo>
                      <a:lnTo>
                        <a:pt x="931" y="183"/>
                      </a:lnTo>
                      <a:lnTo>
                        <a:pt x="920" y="176"/>
                      </a:lnTo>
                      <a:lnTo>
                        <a:pt x="920" y="176"/>
                      </a:lnTo>
                      <a:lnTo>
                        <a:pt x="909" y="169"/>
                      </a:lnTo>
                      <a:lnTo>
                        <a:pt x="898" y="163"/>
                      </a:lnTo>
                      <a:lnTo>
                        <a:pt x="894" y="162"/>
                      </a:lnTo>
                      <a:lnTo>
                        <a:pt x="890" y="161"/>
                      </a:lnTo>
                      <a:lnTo>
                        <a:pt x="878" y="161"/>
                      </a:lnTo>
                      <a:lnTo>
                        <a:pt x="883" y="162"/>
                      </a:lnTo>
                      <a:lnTo>
                        <a:pt x="878" y="168"/>
                      </a:lnTo>
                      <a:lnTo>
                        <a:pt x="886" y="163"/>
                      </a:lnTo>
                      <a:lnTo>
                        <a:pt x="864" y="149"/>
                      </a:lnTo>
                      <a:lnTo>
                        <a:pt x="856" y="154"/>
                      </a:lnTo>
                      <a:lnTo>
                        <a:pt x="864" y="149"/>
                      </a:lnTo>
                      <a:lnTo>
                        <a:pt x="855" y="143"/>
                      </a:lnTo>
                      <a:lnTo>
                        <a:pt x="855" y="143"/>
                      </a:lnTo>
                      <a:lnTo>
                        <a:pt x="843" y="136"/>
                      </a:lnTo>
                      <a:lnTo>
                        <a:pt x="840" y="135"/>
                      </a:lnTo>
                      <a:lnTo>
                        <a:pt x="835" y="134"/>
                      </a:lnTo>
                      <a:lnTo>
                        <a:pt x="824" y="134"/>
                      </a:lnTo>
                      <a:lnTo>
                        <a:pt x="824" y="134"/>
                      </a:lnTo>
                      <a:lnTo>
                        <a:pt x="819" y="135"/>
                      </a:lnTo>
                      <a:lnTo>
                        <a:pt x="816" y="136"/>
                      </a:lnTo>
                      <a:lnTo>
                        <a:pt x="815" y="138"/>
                      </a:lnTo>
                      <a:lnTo>
                        <a:pt x="813" y="142"/>
                      </a:lnTo>
                      <a:lnTo>
                        <a:pt x="815" y="145"/>
                      </a:lnTo>
                      <a:lnTo>
                        <a:pt x="816" y="147"/>
                      </a:lnTo>
                      <a:lnTo>
                        <a:pt x="818" y="148"/>
                      </a:lnTo>
                      <a:lnTo>
                        <a:pt x="840" y="161"/>
                      </a:lnTo>
                      <a:lnTo>
                        <a:pt x="847" y="154"/>
                      </a:lnTo>
                      <a:lnTo>
                        <a:pt x="839" y="160"/>
                      </a:lnTo>
                      <a:lnTo>
                        <a:pt x="848" y="167"/>
                      </a:lnTo>
                      <a:lnTo>
                        <a:pt x="856" y="162"/>
                      </a:lnTo>
                      <a:lnTo>
                        <a:pt x="848" y="166"/>
                      </a:lnTo>
                      <a:lnTo>
                        <a:pt x="861" y="179"/>
                      </a:lnTo>
                      <a:lnTo>
                        <a:pt x="861" y="180"/>
                      </a:lnTo>
                      <a:lnTo>
                        <a:pt x="864" y="182"/>
                      </a:lnTo>
                      <a:lnTo>
                        <a:pt x="885" y="189"/>
                      </a:lnTo>
                      <a:lnTo>
                        <a:pt x="885" y="188"/>
                      </a:lnTo>
                      <a:lnTo>
                        <a:pt x="890" y="189"/>
                      </a:lnTo>
                      <a:lnTo>
                        <a:pt x="901" y="189"/>
                      </a:lnTo>
                      <a:lnTo>
                        <a:pt x="893" y="187"/>
                      </a:lnTo>
                      <a:lnTo>
                        <a:pt x="896" y="188"/>
                      </a:lnTo>
                      <a:lnTo>
                        <a:pt x="901" y="181"/>
                      </a:lnTo>
                      <a:lnTo>
                        <a:pt x="891" y="186"/>
                      </a:lnTo>
                      <a:lnTo>
                        <a:pt x="902" y="199"/>
                      </a:lnTo>
                      <a:lnTo>
                        <a:pt x="904" y="200"/>
                      </a:lnTo>
                      <a:lnTo>
                        <a:pt x="907" y="202"/>
                      </a:lnTo>
                      <a:lnTo>
                        <a:pt x="912" y="203"/>
                      </a:lnTo>
                      <a:lnTo>
                        <a:pt x="923" y="203"/>
                      </a:lnTo>
                      <a:lnTo>
                        <a:pt x="918" y="202"/>
                      </a:lnTo>
                      <a:lnTo>
                        <a:pt x="923" y="195"/>
                      </a:lnTo>
                      <a:lnTo>
                        <a:pt x="915" y="200"/>
                      </a:lnTo>
                      <a:lnTo>
                        <a:pt x="925" y="207"/>
                      </a:lnTo>
                      <a:lnTo>
                        <a:pt x="922" y="202"/>
                      </a:lnTo>
                      <a:lnTo>
                        <a:pt x="923" y="205"/>
                      </a:lnTo>
                      <a:lnTo>
                        <a:pt x="925" y="207"/>
                      </a:lnTo>
                      <a:lnTo>
                        <a:pt x="933" y="202"/>
                      </a:lnTo>
                      <a:lnTo>
                        <a:pt x="922" y="202"/>
                      </a:lnTo>
                      <a:lnTo>
                        <a:pt x="922" y="208"/>
                      </a:lnTo>
                      <a:lnTo>
                        <a:pt x="922" y="208"/>
                      </a:lnTo>
                      <a:lnTo>
                        <a:pt x="923" y="211"/>
                      </a:lnTo>
                      <a:lnTo>
                        <a:pt x="925" y="213"/>
                      </a:lnTo>
                      <a:lnTo>
                        <a:pt x="928" y="214"/>
                      </a:lnTo>
                      <a:lnTo>
                        <a:pt x="933" y="215"/>
                      </a:lnTo>
                      <a:lnTo>
                        <a:pt x="944" y="215"/>
                      </a:lnTo>
                      <a:lnTo>
                        <a:pt x="933" y="208"/>
                      </a:lnTo>
                      <a:lnTo>
                        <a:pt x="934" y="211"/>
                      </a:lnTo>
                      <a:lnTo>
                        <a:pt x="936" y="213"/>
                      </a:lnTo>
                      <a:lnTo>
                        <a:pt x="939" y="214"/>
                      </a:lnTo>
                      <a:lnTo>
                        <a:pt x="944" y="208"/>
                      </a:lnTo>
                      <a:lnTo>
                        <a:pt x="933" y="208"/>
                      </a:lnTo>
                      <a:lnTo>
                        <a:pt x="933" y="215"/>
                      </a:lnTo>
                      <a:lnTo>
                        <a:pt x="933" y="222"/>
                      </a:lnTo>
                      <a:lnTo>
                        <a:pt x="933" y="222"/>
                      </a:lnTo>
                      <a:lnTo>
                        <a:pt x="934" y="225"/>
                      </a:lnTo>
                      <a:lnTo>
                        <a:pt x="936" y="227"/>
                      </a:lnTo>
                      <a:lnTo>
                        <a:pt x="939" y="228"/>
                      </a:lnTo>
                      <a:lnTo>
                        <a:pt x="944" y="229"/>
                      </a:lnTo>
                      <a:lnTo>
                        <a:pt x="955" y="229"/>
                      </a:lnTo>
                      <a:lnTo>
                        <a:pt x="966" y="229"/>
                      </a:lnTo>
                      <a:lnTo>
                        <a:pt x="977" y="229"/>
                      </a:lnTo>
                      <a:lnTo>
                        <a:pt x="966" y="222"/>
                      </a:lnTo>
                      <a:lnTo>
                        <a:pt x="968" y="225"/>
                      </a:lnTo>
                      <a:lnTo>
                        <a:pt x="969" y="227"/>
                      </a:lnTo>
                      <a:lnTo>
                        <a:pt x="973" y="228"/>
                      </a:lnTo>
                      <a:lnTo>
                        <a:pt x="977" y="222"/>
                      </a:lnTo>
                      <a:lnTo>
                        <a:pt x="966" y="222"/>
                      </a:lnTo>
                      <a:lnTo>
                        <a:pt x="966" y="228"/>
                      </a:lnTo>
                      <a:lnTo>
                        <a:pt x="966" y="235"/>
                      </a:lnTo>
                      <a:lnTo>
                        <a:pt x="977" y="227"/>
                      </a:lnTo>
                      <a:lnTo>
                        <a:pt x="973" y="228"/>
                      </a:lnTo>
                      <a:lnTo>
                        <a:pt x="969" y="229"/>
                      </a:lnTo>
                      <a:lnTo>
                        <a:pt x="968" y="231"/>
                      </a:lnTo>
                      <a:lnTo>
                        <a:pt x="966" y="235"/>
                      </a:lnTo>
                      <a:lnTo>
                        <a:pt x="977" y="235"/>
                      </a:lnTo>
                      <a:lnTo>
                        <a:pt x="977" y="227"/>
                      </a:lnTo>
                      <a:lnTo>
                        <a:pt x="966" y="227"/>
                      </a:lnTo>
                      <a:lnTo>
                        <a:pt x="955" y="227"/>
                      </a:lnTo>
                      <a:lnTo>
                        <a:pt x="955" y="235"/>
                      </a:lnTo>
                      <a:lnTo>
                        <a:pt x="960" y="228"/>
                      </a:lnTo>
                      <a:lnTo>
                        <a:pt x="938" y="222"/>
                      </a:lnTo>
                      <a:lnTo>
                        <a:pt x="938" y="222"/>
                      </a:lnTo>
                      <a:lnTo>
                        <a:pt x="933" y="221"/>
                      </a:lnTo>
                      <a:lnTo>
                        <a:pt x="923" y="221"/>
                      </a:lnTo>
                      <a:lnTo>
                        <a:pt x="923" y="228"/>
                      </a:lnTo>
                      <a:lnTo>
                        <a:pt x="928" y="222"/>
                      </a:lnTo>
                      <a:lnTo>
                        <a:pt x="906" y="215"/>
                      </a:lnTo>
                      <a:lnTo>
                        <a:pt x="883" y="209"/>
                      </a:lnTo>
                      <a:lnTo>
                        <a:pt x="878" y="215"/>
                      </a:lnTo>
                      <a:lnTo>
                        <a:pt x="883" y="209"/>
                      </a:lnTo>
                      <a:lnTo>
                        <a:pt x="861" y="202"/>
                      </a:lnTo>
                      <a:lnTo>
                        <a:pt x="864" y="203"/>
                      </a:lnTo>
                      <a:lnTo>
                        <a:pt x="856" y="208"/>
                      </a:lnTo>
                      <a:lnTo>
                        <a:pt x="866" y="205"/>
                      </a:lnTo>
                      <a:lnTo>
                        <a:pt x="856" y="192"/>
                      </a:lnTo>
                      <a:lnTo>
                        <a:pt x="855" y="190"/>
                      </a:lnTo>
                      <a:lnTo>
                        <a:pt x="855" y="190"/>
                      </a:lnTo>
                      <a:lnTo>
                        <a:pt x="843" y="183"/>
                      </a:lnTo>
                      <a:lnTo>
                        <a:pt x="840" y="182"/>
                      </a:lnTo>
                      <a:lnTo>
                        <a:pt x="835" y="181"/>
                      </a:lnTo>
                      <a:lnTo>
                        <a:pt x="824" y="181"/>
                      </a:lnTo>
                      <a:lnTo>
                        <a:pt x="835" y="189"/>
                      </a:lnTo>
                      <a:lnTo>
                        <a:pt x="834" y="186"/>
                      </a:lnTo>
                      <a:lnTo>
                        <a:pt x="832" y="183"/>
                      </a:lnTo>
                      <a:lnTo>
                        <a:pt x="829" y="182"/>
                      </a:lnTo>
                      <a:lnTo>
                        <a:pt x="824" y="189"/>
                      </a:lnTo>
                      <a:lnTo>
                        <a:pt x="835" y="189"/>
                      </a:lnTo>
                      <a:lnTo>
                        <a:pt x="835" y="181"/>
                      </a:lnTo>
                      <a:lnTo>
                        <a:pt x="835" y="181"/>
                      </a:lnTo>
                      <a:lnTo>
                        <a:pt x="834" y="178"/>
                      </a:lnTo>
                      <a:lnTo>
                        <a:pt x="832" y="176"/>
                      </a:lnTo>
                      <a:lnTo>
                        <a:pt x="832" y="176"/>
                      </a:lnTo>
                      <a:lnTo>
                        <a:pt x="821" y="169"/>
                      </a:lnTo>
                      <a:lnTo>
                        <a:pt x="821" y="180"/>
                      </a:lnTo>
                      <a:lnTo>
                        <a:pt x="823" y="178"/>
                      </a:lnTo>
                      <a:lnTo>
                        <a:pt x="824" y="175"/>
                      </a:lnTo>
                      <a:lnTo>
                        <a:pt x="823" y="172"/>
                      </a:lnTo>
                      <a:lnTo>
                        <a:pt x="821" y="169"/>
                      </a:lnTo>
                      <a:lnTo>
                        <a:pt x="813" y="175"/>
                      </a:lnTo>
                      <a:lnTo>
                        <a:pt x="821" y="181"/>
                      </a:lnTo>
                      <a:lnTo>
                        <a:pt x="843" y="168"/>
                      </a:lnTo>
                      <a:lnTo>
                        <a:pt x="843" y="167"/>
                      </a:lnTo>
                      <a:lnTo>
                        <a:pt x="845" y="165"/>
                      </a:lnTo>
                      <a:lnTo>
                        <a:pt x="847" y="162"/>
                      </a:lnTo>
                      <a:lnTo>
                        <a:pt x="845" y="159"/>
                      </a:lnTo>
                      <a:lnTo>
                        <a:pt x="843" y="157"/>
                      </a:lnTo>
                      <a:lnTo>
                        <a:pt x="840" y="156"/>
                      </a:lnTo>
                      <a:lnTo>
                        <a:pt x="835" y="154"/>
                      </a:lnTo>
                      <a:lnTo>
                        <a:pt x="824" y="154"/>
                      </a:lnTo>
                      <a:lnTo>
                        <a:pt x="835" y="162"/>
                      </a:lnTo>
                      <a:lnTo>
                        <a:pt x="834" y="159"/>
                      </a:lnTo>
                      <a:lnTo>
                        <a:pt x="832" y="157"/>
                      </a:lnTo>
                      <a:lnTo>
                        <a:pt x="829" y="156"/>
                      </a:lnTo>
                      <a:lnTo>
                        <a:pt x="824" y="162"/>
                      </a:lnTo>
                      <a:lnTo>
                        <a:pt x="835" y="162"/>
                      </a:lnTo>
                      <a:lnTo>
                        <a:pt x="835" y="154"/>
                      </a:lnTo>
                      <a:lnTo>
                        <a:pt x="835" y="154"/>
                      </a:lnTo>
                      <a:lnTo>
                        <a:pt x="834" y="151"/>
                      </a:lnTo>
                      <a:lnTo>
                        <a:pt x="832" y="149"/>
                      </a:lnTo>
                      <a:lnTo>
                        <a:pt x="832" y="149"/>
                      </a:lnTo>
                      <a:lnTo>
                        <a:pt x="821" y="143"/>
                      </a:lnTo>
                      <a:lnTo>
                        <a:pt x="810" y="136"/>
                      </a:lnTo>
                      <a:lnTo>
                        <a:pt x="813" y="142"/>
                      </a:lnTo>
                      <a:lnTo>
                        <a:pt x="811" y="138"/>
                      </a:lnTo>
                      <a:lnTo>
                        <a:pt x="810" y="136"/>
                      </a:lnTo>
                      <a:lnTo>
                        <a:pt x="802" y="142"/>
                      </a:lnTo>
                      <a:lnTo>
                        <a:pt x="813" y="142"/>
                      </a:lnTo>
                      <a:lnTo>
                        <a:pt x="813" y="135"/>
                      </a:lnTo>
                      <a:lnTo>
                        <a:pt x="813" y="128"/>
                      </a:lnTo>
                      <a:lnTo>
                        <a:pt x="802" y="135"/>
                      </a:lnTo>
                      <a:lnTo>
                        <a:pt x="807" y="134"/>
                      </a:lnTo>
                      <a:lnTo>
                        <a:pt x="810" y="133"/>
                      </a:lnTo>
                      <a:lnTo>
                        <a:pt x="811" y="131"/>
                      </a:lnTo>
                      <a:lnTo>
                        <a:pt x="813" y="128"/>
                      </a:lnTo>
                      <a:lnTo>
                        <a:pt x="802" y="128"/>
                      </a:lnTo>
                      <a:lnTo>
                        <a:pt x="802" y="135"/>
                      </a:lnTo>
                      <a:lnTo>
                        <a:pt x="813" y="135"/>
                      </a:lnTo>
                      <a:lnTo>
                        <a:pt x="813" y="135"/>
                      </a:lnTo>
                      <a:lnTo>
                        <a:pt x="818" y="134"/>
                      </a:lnTo>
                      <a:lnTo>
                        <a:pt x="821" y="133"/>
                      </a:lnTo>
                      <a:lnTo>
                        <a:pt x="823" y="131"/>
                      </a:lnTo>
                      <a:lnTo>
                        <a:pt x="824" y="128"/>
                      </a:lnTo>
                      <a:lnTo>
                        <a:pt x="824" y="128"/>
                      </a:lnTo>
                      <a:lnTo>
                        <a:pt x="824" y="121"/>
                      </a:lnTo>
                      <a:lnTo>
                        <a:pt x="824" y="121"/>
                      </a:lnTo>
                      <a:lnTo>
                        <a:pt x="823" y="118"/>
                      </a:lnTo>
                      <a:lnTo>
                        <a:pt x="821" y="116"/>
                      </a:lnTo>
                      <a:lnTo>
                        <a:pt x="821" y="116"/>
                      </a:lnTo>
                      <a:lnTo>
                        <a:pt x="810" y="110"/>
                      </a:lnTo>
                      <a:lnTo>
                        <a:pt x="802" y="115"/>
                      </a:lnTo>
                      <a:lnTo>
                        <a:pt x="810" y="110"/>
                      </a:lnTo>
                      <a:lnTo>
                        <a:pt x="800" y="103"/>
                      </a:lnTo>
                      <a:lnTo>
                        <a:pt x="792" y="109"/>
                      </a:lnTo>
                      <a:lnTo>
                        <a:pt x="802" y="105"/>
                      </a:lnTo>
                      <a:lnTo>
                        <a:pt x="791" y="91"/>
                      </a:lnTo>
                      <a:lnTo>
                        <a:pt x="779" y="79"/>
                      </a:lnTo>
                      <a:lnTo>
                        <a:pt x="770" y="82"/>
                      </a:lnTo>
                      <a:lnTo>
                        <a:pt x="781" y="80"/>
                      </a:lnTo>
                      <a:lnTo>
                        <a:pt x="770" y="59"/>
                      </a:lnTo>
                      <a:lnTo>
                        <a:pt x="759" y="61"/>
                      </a:lnTo>
                      <a:lnTo>
                        <a:pt x="770" y="61"/>
                      </a:lnTo>
                      <a:lnTo>
                        <a:pt x="770" y="55"/>
                      </a:lnTo>
                      <a:lnTo>
                        <a:pt x="770" y="48"/>
                      </a:lnTo>
                      <a:lnTo>
                        <a:pt x="767" y="53"/>
                      </a:lnTo>
                      <a:lnTo>
                        <a:pt x="768" y="51"/>
                      </a:lnTo>
                      <a:lnTo>
                        <a:pt x="770" y="48"/>
                      </a:lnTo>
                      <a:lnTo>
                        <a:pt x="759" y="48"/>
                      </a:lnTo>
                      <a:lnTo>
                        <a:pt x="767" y="54"/>
                      </a:lnTo>
                      <a:lnTo>
                        <a:pt x="778" y="48"/>
                      </a:lnTo>
                      <a:lnTo>
                        <a:pt x="778" y="46"/>
                      </a:lnTo>
                      <a:lnTo>
                        <a:pt x="779" y="44"/>
                      </a:lnTo>
                      <a:lnTo>
                        <a:pt x="781" y="41"/>
                      </a:lnTo>
                      <a:lnTo>
                        <a:pt x="779" y="38"/>
                      </a:lnTo>
                      <a:lnTo>
                        <a:pt x="778" y="36"/>
                      </a:lnTo>
                      <a:lnTo>
                        <a:pt x="778" y="36"/>
                      </a:lnTo>
                      <a:lnTo>
                        <a:pt x="767" y="29"/>
                      </a:lnTo>
                      <a:lnTo>
                        <a:pt x="770" y="35"/>
                      </a:lnTo>
                      <a:lnTo>
                        <a:pt x="768" y="31"/>
                      </a:lnTo>
                      <a:lnTo>
                        <a:pt x="767" y="29"/>
                      </a:lnTo>
                      <a:lnTo>
                        <a:pt x="759" y="35"/>
                      </a:lnTo>
                      <a:lnTo>
                        <a:pt x="770" y="35"/>
                      </a:lnTo>
                      <a:lnTo>
                        <a:pt x="770" y="28"/>
                      </a:lnTo>
                      <a:lnTo>
                        <a:pt x="767" y="34"/>
                      </a:lnTo>
                      <a:lnTo>
                        <a:pt x="768" y="31"/>
                      </a:lnTo>
                      <a:lnTo>
                        <a:pt x="770" y="28"/>
                      </a:lnTo>
                      <a:lnTo>
                        <a:pt x="759" y="28"/>
                      </a:lnTo>
                      <a:lnTo>
                        <a:pt x="767" y="34"/>
                      </a:lnTo>
                      <a:lnTo>
                        <a:pt x="778" y="26"/>
                      </a:lnTo>
                      <a:lnTo>
                        <a:pt x="778" y="26"/>
                      </a:lnTo>
                      <a:lnTo>
                        <a:pt x="779" y="24"/>
                      </a:lnTo>
                      <a:lnTo>
                        <a:pt x="781" y="21"/>
                      </a:lnTo>
                      <a:lnTo>
                        <a:pt x="781" y="21"/>
                      </a:lnTo>
                      <a:lnTo>
                        <a:pt x="781" y="14"/>
                      </a:lnTo>
                      <a:lnTo>
                        <a:pt x="781" y="14"/>
                      </a:lnTo>
                      <a:lnTo>
                        <a:pt x="779" y="11"/>
                      </a:lnTo>
                      <a:lnTo>
                        <a:pt x="778" y="9"/>
                      </a:lnTo>
                      <a:lnTo>
                        <a:pt x="778" y="9"/>
                      </a:lnTo>
                      <a:lnTo>
                        <a:pt x="767" y="3"/>
                      </a:lnTo>
                      <a:lnTo>
                        <a:pt x="763" y="2"/>
                      </a:lnTo>
                      <a:lnTo>
                        <a:pt x="759" y="0"/>
                      </a:lnTo>
                      <a:lnTo>
                        <a:pt x="748" y="0"/>
                      </a:lnTo>
                      <a:lnTo>
                        <a:pt x="736" y="0"/>
                      </a:lnTo>
                      <a:lnTo>
                        <a:pt x="725" y="0"/>
                      </a:lnTo>
                      <a:lnTo>
                        <a:pt x="725" y="0"/>
                      </a:lnTo>
                      <a:lnTo>
                        <a:pt x="720" y="2"/>
                      </a:lnTo>
                      <a:lnTo>
                        <a:pt x="717" y="3"/>
                      </a:lnTo>
                      <a:lnTo>
                        <a:pt x="708" y="9"/>
                      </a:lnTo>
                      <a:lnTo>
                        <a:pt x="708" y="9"/>
                      </a:lnTo>
                      <a:lnTo>
                        <a:pt x="706" y="11"/>
                      </a:lnTo>
                      <a:lnTo>
                        <a:pt x="704" y="14"/>
                      </a:lnTo>
                      <a:lnTo>
                        <a:pt x="704" y="14"/>
                      </a:lnTo>
                      <a:lnTo>
                        <a:pt x="704" y="21"/>
                      </a:lnTo>
                      <a:lnTo>
                        <a:pt x="704" y="28"/>
                      </a:lnTo>
                      <a:lnTo>
                        <a:pt x="704" y="35"/>
                      </a:lnTo>
                      <a:lnTo>
                        <a:pt x="704" y="35"/>
                      </a:lnTo>
                      <a:lnTo>
                        <a:pt x="706" y="38"/>
                      </a:lnTo>
                      <a:lnTo>
                        <a:pt x="708" y="40"/>
                      </a:lnTo>
                      <a:lnTo>
                        <a:pt x="708" y="40"/>
                      </a:lnTo>
                      <a:lnTo>
                        <a:pt x="717" y="46"/>
                      </a:lnTo>
                      <a:lnTo>
                        <a:pt x="717" y="36"/>
                      </a:lnTo>
                      <a:lnTo>
                        <a:pt x="716" y="38"/>
                      </a:lnTo>
                      <a:lnTo>
                        <a:pt x="714" y="41"/>
                      </a:lnTo>
                      <a:lnTo>
                        <a:pt x="716" y="44"/>
                      </a:lnTo>
                      <a:lnTo>
                        <a:pt x="717" y="46"/>
                      </a:lnTo>
                      <a:lnTo>
                        <a:pt x="725" y="41"/>
                      </a:lnTo>
                      <a:lnTo>
                        <a:pt x="717" y="36"/>
                      </a:lnTo>
                      <a:lnTo>
                        <a:pt x="708" y="42"/>
                      </a:lnTo>
                      <a:lnTo>
                        <a:pt x="696" y="50"/>
                      </a:lnTo>
                      <a:lnTo>
                        <a:pt x="696" y="50"/>
                      </a:lnTo>
                      <a:lnTo>
                        <a:pt x="695" y="52"/>
                      </a:lnTo>
                      <a:lnTo>
                        <a:pt x="693" y="55"/>
                      </a:lnTo>
                      <a:lnTo>
                        <a:pt x="693" y="55"/>
                      </a:lnTo>
                      <a:lnTo>
                        <a:pt x="693" y="61"/>
                      </a:lnTo>
                      <a:lnTo>
                        <a:pt x="693" y="68"/>
                      </a:lnTo>
                      <a:lnTo>
                        <a:pt x="704" y="68"/>
                      </a:lnTo>
                      <a:lnTo>
                        <a:pt x="695" y="65"/>
                      </a:lnTo>
                      <a:lnTo>
                        <a:pt x="684" y="79"/>
                      </a:lnTo>
                      <a:lnTo>
                        <a:pt x="684" y="79"/>
                      </a:lnTo>
                      <a:lnTo>
                        <a:pt x="682" y="82"/>
                      </a:lnTo>
                      <a:lnTo>
                        <a:pt x="682" y="82"/>
                      </a:lnTo>
                      <a:lnTo>
                        <a:pt x="682" y="88"/>
                      </a:lnTo>
                      <a:lnTo>
                        <a:pt x="685" y="83"/>
                      </a:lnTo>
                      <a:lnTo>
                        <a:pt x="684" y="85"/>
                      </a:lnTo>
                      <a:lnTo>
                        <a:pt x="682" y="88"/>
                      </a:lnTo>
                      <a:lnTo>
                        <a:pt x="693" y="88"/>
                      </a:lnTo>
                      <a:lnTo>
                        <a:pt x="687" y="83"/>
                      </a:lnTo>
                      <a:lnTo>
                        <a:pt x="676" y="89"/>
                      </a:lnTo>
                      <a:lnTo>
                        <a:pt x="674" y="89"/>
                      </a:lnTo>
                      <a:lnTo>
                        <a:pt x="672" y="91"/>
                      </a:lnTo>
                      <a:lnTo>
                        <a:pt x="661" y="105"/>
                      </a:lnTo>
                      <a:lnTo>
                        <a:pt x="671" y="109"/>
                      </a:lnTo>
                      <a:lnTo>
                        <a:pt x="663" y="103"/>
                      </a:lnTo>
                      <a:lnTo>
                        <a:pt x="653" y="110"/>
                      </a:lnTo>
                      <a:lnTo>
                        <a:pt x="661" y="115"/>
                      </a:lnTo>
                      <a:lnTo>
                        <a:pt x="655" y="110"/>
                      </a:lnTo>
                      <a:lnTo>
                        <a:pt x="642" y="116"/>
                      </a:lnTo>
                      <a:lnTo>
                        <a:pt x="648" y="114"/>
                      </a:lnTo>
                      <a:lnTo>
                        <a:pt x="644" y="115"/>
                      </a:lnTo>
                      <a:lnTo>
                        <a:pt x="648" y="121"/>
                      </a:lnTo>
                      <a:lnTo>
                        <a:pt x="648" y="114"/>
                      </a:lnTo>
                      <a:lnTo>
                        <a:pt x="639" y="114"/>
                      </a:lnTo>
                      <a:lnTo>
                        <a:pt x="628" y="114"/>
                      </a:lnTo>
                      <a:lnTo>
                        <a:pt x="617" y="114"/>
                      </a:lnTo>
                      <a:lnTo>
                        <a:pt x="617" y="114"/>
                      </a:lnTo>
                      <a:lnTo>
                        <a:pt x="612" y="115"/>
                      </a:lnTo>
                      <a:lnTo>
                        <a:pt x="609" y="116"/>
                      </a:lnTo>
                      <a:lnTo>
                        <a:pt x="609" y="117"/>
                      </a:lnTo>
                      <a:lnTo>
                        <a:pt x="586" y="137"/>
                      </a:lnTo>
                      <a:lnTo>
                        <a:pt x="594" y="142"/>
                      </a:lnTo>
                      <a:lnTo>
                        <a:pt x="591" y="135"/>
                      </a:lnTo>
                      <a:lnTo>
                        <a:pt x="537" y="148"/>
                      </a:lnTo>
                      <a:lnTo>
                        <a:pt x="540" y="154"/>
                      </a:lnTo>
                      <a:lnTo>
                        <a:pt x="540" y="147"/>
                      </a:lnTo>
                      <a:lnTo>
                        <a:pt x="529" y="147"/>
                      </a:lnTo>
                      <a:lnTo>
                        <a:pt x="529" y="147"/>
                      </a:lnTo>
                      <a:lnTo>
                        <a:pt x="524" y="148"/>
                      </a:lnTo>
                      <a:lnTo>
                        <a:pt x="521" y="149"/>
                      </a:lnTo>
                      <a:lnTo>
                        <a:pt x="519" y="151"/>
                      </a:lnTo>
                      <a:lnTo>
                        <a:pt x="518" y="154"/>
                      </a:lnTo>
                      <a:lnTo>
                        <a:pt x="518" y="154"/>
                      </a:lnTo>
                      <a:lnTo>
                        <a:pt x="518" y="162"/>
                      </a:lnTo>
                      <a:lnTo>
                        <a:pt x="521" y="157"/>
                      </a:lnTo>
                      <a:lnTo>
                        <a:pt x="519" y="159"/>
                      </a:lnTo>
                      <a:lnTo>
                        <a:pt x="518" y="162"/>
                      </a:lnTo>
                      <a:lnTo>
                        <a:pt x="529" y="162"/>
                      </a:lnTo>
                      <a:lnTo>
                        <a:pt x="524" y="156"/>
                      </a:lnTo>
                      <a:lnTo>
                        <a:pt x="503" y="162"/>
                      </a:lnTo>
                      <a:lnTo>
                        <a:pt x="502" y="163"/>
                      </a:lnTo>
                      <a:lnTo>
                        <a:pt x="490" y="169"/>
                      </a:lnTo>
                      <a:lnTo>
                        <a:pt x="497" y="167"/>
                      </a:lnTo>
                      <a:lnTo>
                        <a:pt x="492" y="168"/>
                      </a:lnTo>
                      <a:lnTo>
                        <a:pt x="497" y="175"/>
                      </a:lnTo>
                      <a:lnTo>
                        <a:pt x="497" y="167"/>
                      </a:lnTo>
                      <a:lnTo>
                        <a:pt x="474" y="167"/>
                      </a:lnTo>
                      <a:lnTo>
                        <a:pt x="474" y="167"/>
                      </a:lnTo>
                      <a:lnTo>
                        <a:pt x="470" y="168"/>
                      </a:lnTo>
                      <a:lnTo>
                        <a:pt x="470" y="168"/>
                      </a:lnTo>
                      <a:lnTo>
                        <a:pt x="449" y="175"/>
                      </a:lnTo>
                      <a:lnTo>
                        <a:pt x="447" y="176"/>
                      </a:lnTo>
                      <a:lnTo>
                        <a:pt x="434" y="183"/>
                      </a:lnTo>
                      <a:lnTo>
                        <a:pt x="441" y="189"/>
                      </a:lnTo>
                      <a:lnTo>
                        <a:pt x="436" y="182"/>
                      </a:lnTo>
                      <a:lnTo>
                        <a:pt x="415" y="189"/>
                      </a:lnTo>
                      <a:lnTo>
                        <a:pt x="420" y="195"/>
                      </a:lnTo>
                      <a:lnTo>
                        <a:pt x="420" y="188"/>
                      </a:lnTo>
                      <a:lnTo>
                        <a:pt x="387" y="188"/>
                      </a:lnTo>
                      <a:lnTo>
                        <a:pt x="387" y="195"/>
                      </a:lnTo>
                      <a:lnTo>
                        <a:pt x="390" y="189"/>
                      </a:lnTo>
                      <a:lnTo>
                        <a:pt x="358" y="182"/>
                      </a:lnTo>
                      <a:lnTo>
                        <a:pt x="355" y="189"/>
                      </a:lnTo>
                      <a:lnTo>
                        <a:pt x="359" y="182"/>
                      </a:lnTo>
                      <a:lnTo>
                        <a:pt x="337" y="175"/>
                      </a:lnTo>
                      <a:lnTo>
                        <a:pt x="337" y="175"/>
                      </a:lnTo>
                      <a:lnTo>
                        <a:pt x="332" y="174"/>
                      </a:lnTo>
                      <a:lnTo>
                        <a:pt x="300" y="174"/>
                      </a:lnTo>
                      <a:lnTo>
                        <a:pt x="289" y="174"/>
                      </a:lnTo>
                      <a:lnTo>
                        <a:pt x="267" y="174"/>
                      </a:lnTo>
                      <a:lnTo>
                        <a:pt x="267" y="181"/>
                      </a:lnTo>
                      <a:lnTo>
                        <a:pt x="272" y="175"/>
                      </a:lnTo>
                      <a:lnTo>
                        <a:pt x="249" y="168"/>
                      </a:lnTo>
                      <a:lnTo>
                        <a:pt x="228" y="162"/>
                      </a:lnTo>
                      <a:lnTo>
                        <a:pt x="227" y="162"/>
                      </a:lnTo>
                      <a:lnTo>
                        <a:pt x="193" y="156"/>
                      </a:lnTo>
                      <a:lnTo>
                        <a:pt x="190" y="162"/>
                      </a:lnTo>
                      <a:lnTo>
                        <a:pt x="195" y="156"/>
                      </a:lnTo>
                      <a:lnTo>
                        <a:pt x="173" y="148"/>
                      </a:lnTo>
                      <a:lnTo>
                        <a:pt x="176" y="149"/>
                      </a:lnTo>
                      <a:lnTo>
                        <a:pt x="168" y="154"/>
                      </a:lnTo>
                      <a:lnTo>
                        <a:pt x="177" y="151"/>
                      </a:lnTo>
                      <a:lnTo>
                        <a:pt x="168" y="138"/>
                      </a:lnTo>
                      <a:lnTo>
                        <a:pt x="166" y="136"/>
                      </a:lnTo>
                      <a:lnTo>
                        <a:pt x="166" y="136"/>
                      </a:lnTo>
                      <a:lnTo>
                        <a:pt x="155" y="130"/>
                      </a:lnTo>
                      <a:lnTo>
                        <a:pt x="152" y="129"/>
                      </a:lnTo>
                      <a:lnTo>
                        <a:pt x="147" y="128"/>
                      </a:lnTo>
                      <a:lnTo>
                        <a:pt x="136" y="128"/>
                      </a:lnTo>
                      <a:lnTo>
                        <a:pt x="125" y="128"/>
                      </a:lnTo>
                      <a:lnTo>
                        <a:pt x="129" y="129"/>
                      </a:lnTo>
                      <a:lnTo>
                        <a:pt x="125" y="135"/>
                      </a:lnTo>
                      <a:lnTo>
                        <a:pt x="133" y="130"/>
                      </a:lnTo>
                      <a:lnTo>
                        <a:pt x="121" y="122"/>
                      </a:lnTo>
                      <a:lnTo>
                        <a:pt x="118" y="121"/>
                      </a:lnTo>
                      <a:lnTo>
                        <a:pt x="113" y="120"/>
                      </a:lnTo>
                      <a:lnTo>
                        <a:pt x="102" y="120"/>
                      </a:lnTo>
                      <a:lnTo>
                        <a:pt x="91" y="120"/>
                      </a:lnTo>
                      <a:lnTo>
                        <a:pt x="91" y="120"/>
                      </a:lnTo>
                      <a:lnTo>
                        <a:pt x="86" y="121"/>
                      </a:lnTo>
                      <a:lnTo>
                        <a:pt x="86" y="121"/>
                      </a:lnTo>
                      <a:lnTo>
                        <a:pt x="66" y="129"/>
                      </a:lnTo>
                      <a:lnTo>
                        <a:pt x="62" y="130"/>
                      </a:lnTo>
                      <a:lnTo>
                        <a:pt x="61" y="132"/>
                      </a:lnTo>
                      <a:lnTo>
                        <a:pt x="50" y="145"/>
                      </a:lnTo>
                      <a:lnTo>
                        <a:pt x="50" y="145"/>
                      </a:lnTo>
                      <a:lnTo>
                        <a:pt x="48" y="148"/>
                      </a:lnTo>
                      <a:lnTo>
                        <a:pt x="48" y="148"/>
                      </a:lnTo>
                      <a:lnTo>
                        <a:pt x="48" y="154"/>
                      </a:lnTo>
                      <a:lnTo>
                        <a:pt x="48" y="162"/>
                      </a:lnTo>
                      <a:lnTo>
                        <a:pt x="51" y="157"/>
                      </a:lnTo>
                      <a:lnTo>
                        <a:pt x="50" y="159"/>
                      </a:lnTo>
                      <a:lnTo>
                        <a:pt x="48" y="162"/>
                      </a:lnTo>
                      <a:lnTo>
                        <a:pt x="59" y="162"/>
                      </a:lnTo>
                      <a:lnTo>
                        <a:pt x="53" y="157"/>
                      </a:lnTo>
                      <a:lnTo>
                        <a:pt x="30" y="169"/>
                      </a:lnTo>
                      <a:lnTo>
                        <a:pt x="29" y="169"/>
                      </a:lnTo>
                      <a:lnTo>
                        <a:pt x="27" y="172"/>
                      </a:lnTo>
                      <a:lnTo>
                        <a:pt x="16" y="186"/>
                      </a:lnTo>
                      <a:lnTo>
                        <a:pt x="18" y="183"/>
                      </a:lnTo>
                      <a:lnTo>
                        <a:pt x="26" y="189"/>
                      </a:lnTo>
                      <a:lnTo>
                        <a:pt x="21" y="182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92" name="Freeform 31"/>
                <p:cNvSpPr>
                  <a:spLocks/>
                </p:cNvSpPr>
                <p:nvPr/>
              </p:nvSpPr>
              <p:spPr bwMode="auto">
                <a:xfrm>
                  <a:off x="1983" y="1715"/>
                  <a:ext cx="1311" cy="635"/>
                </a:xfrm>
                <a:custGeom>
                  <a:avLst/>
                  <a:gdLst/>
                  <a:ahLst/>
                  <a:cxnLst>
                    <a:cxn ang="0">
                      <a:pos x="9" y="227"/>
                    </a:cxn>
                    <a:cxn ang="0">
                      <a:pos x="9" y="267"/>
                    </a:cxn>
                    <a:cxn ang="0">
                      <a:pos x="21" y="321"/>
                    </a:cxn>
                    <a:cxn ang="0">
                      <a:pos x="32" y="387"/>
                    </a:cxn>
                    <a:cxn ang="0">
                      <a:pos x="97" y="428"/>
                    </a:cxn>
                    <a:cxn ang="0">
                      <a:pos x="219" y="441"/>
                    </a:cxn>
                    <a:cxn ang="0">
                      <a:pos x="228" y="488"/>
                    </a:cxn>
                    <a:cxn ang="0">
                      <a:pos x="251" y="521"/>
                    </a:cxn>
                    <a:cxn ang="0">
                      <a:pos x="196" y="548"/>
                    </a:cxn>
                    <a:cxn ang="0">
                      <a:pos x="239" y="588"/>
                    </a:cxn>
                    <a:cxn ang="0">
                      <a:pos x="305" y="628"/>
                    </a:cxn>
                    <a:cxn ang="0">
                      <a:pos x="361" y="588"/>
                    </a:cxn>
                    <a:cxn ang="0">
                      <a:pos x="393" y="561"/>
                    </a:cxn>
                    <a:cxn ang="0">
                      <a:pos x="492" y="514"/>
                    </a:cxn>
                    <a:cxn ang="0">
                      <a:pos x="557" y="467"/>
                    </a:cxn>
                    <a:cxn ang="0">
                      <a:pos x="699" y="494"/>
                    </a:cxn>
                    <a:cxn ang="0">
                      <a:pos x="819" y="528"/>
                    </a:cxn>
                    <a:cxn ang="0">
                      <a:pos x="885" y="508"/>
                    </a:cxn>
                    <a:cxn ang="0">
                      <a:pos x="907" y="481"/>
                    </a:cxn>
                    <a:cxn ang="0">
                      <a:pos x="950" y="441"/>
                    </a:cxn>
                    <a:cxn ang="0">
                      <a:pos x="984" y="421"/>
                    </a:cxn>
                    <a:cxn ang="0">
                      <a:pos x="1016" y="387"/>
                    </a:cxn>
                    <a:cxn ang="0">
                      <a:pos x="1060" y="381"/>
                    </a:cxn>
                    <a:cxn ang="0">
                      <a:pos x="1081" y="368"/>
                    </a:cxn>
                    <a:cxn ang="0">
                      <a:pos x="1092" y="348"/>
                    </a:cxn>
                    <a:cxn ang="0">
                      <a:pos x="1137" y="341"/>
                    </a:cxn>
                    <a:cxn ang="0">
                      <a:pos x="1214" y="314"/>
                    </a:cxn>
                    <a:cxn ang="0">
                      <a:pos x="1246" y="267"/>
                    </a:cxn>
                    <a:cxn ang="0">
                      <a:pos x="1279" y="227"/>
                    </a:cxn>
                    <a:cxn ang="0">
                      <a:pos x="1300" y="214"/>
                    </a:cxn>
                    <a:cxn ang="0">
                      <a:pos x="1290" y="173"/>
                    </a:cxn>
                    <a:cxn ang="0">
                      <a:pos x="1191" y="214"/>
                    </a:cxn>
                    <a:cxn ang="0">
                      <a:pos x="1027" y="214"/>
                    </a:cxn>
                    <a:cxn ang="0">
                      <a:pos x="950" y="194"/>
                    </a:cxn>
                    <a:cxn ang="0">
                      <a:pos x="907" y="173"/>
                    </a:cxn>
                    <a:cxn ang="0">
                      <a:pos x="830" y="134"/>
                    </a:cxn>
                    <a:cxn ang="0">
                      <a:pos x="864" y="167"/>
                    </a:cxn>
                    <a:cxn ang="0">
                      <a:pos x="928" y="194"/>
                    </a:cxn>
                    <a:cxn ang="0">
                      <a:pos x="961" y="214"/>
                    </a:cxn>
                    <a:cxn ang="0">
                      <a:pos x="950" y="227"/>
                    </a:cxn>
                    <a:cxn ang="0">
                      <a:pos x="851" y="207"/>
                    </a:cxn>
                    <a:cxn ang="0">
                      <a:pos x="819" y="173"/>
                    </a:cxn>
                    <a:cxn ang="0">
                      <a:pos x="819" y="154"/>
                    </a:cxn>
                    <a:cxn ang="0">
                      <a:pos x="797" y="127"/>
                    </a:cxn>
                    <a:cxn ang="0">
                      <a:pos x="787" y="101"/>
                    </a:cxn>
                    <a:cxn ang="0">
                      <a:pos x="765" y="33"/>
                    </a:cxn>
                    <a:cxn ang="0">
                      <a:pos x="754" y="0"/>
                    </a:cxn>
                    <a:cxn ang="0">
                      <a:pos x="720" y="33"/>
                    </a:cxn>
                    <a:cxn ang="0">
                      <a:pos x="699" y="66"/>
                    </a:cxn>
                    <a:cxn ang="0">
                      <a:pos x="666" y="107"/>
                    </a:cxn>
                    <a:cxn ang="0">
                      <a:pos x="557" y="146"/>
                    </a:cxn>
                    <a:cxn ang="0">
                      <a:pos x="492" y="167"/>
                    </a:cxn>
                    <a:cxn ang="0">
                      <a:pos x="415" y="187"/>
                    </a:cxn>
                    <a:cxn ang="0">
                      <a:pos x="273" y="173"/>
                    </a:cxn>
                    <a:cxn ang="0">
                      <a:pos x="163" y="146"/>
                    </a:cxn>
                    <a:cxn ang="0">
                      <a:pos x="65" y="134"/>
                    </a:cxn>
                    <a:cxn ang="0">
                      <a:pos x="32" y="181"/>
                    </a:cxn>
                  </a:cxnLst>
                  <a:rect l="0" t="0" r="r" b="b"/>
                  <a:pathLst>
                    <a:path w="1311" h="635">
                      <a:moveTo>
                        <a:pt x="0" y="187"/>
                      </a:moveTo>
                      <a:lnTo>
                        <a:pt x="0" y="194"/>
                      </a:lnTo>
                      <a:lnTo>
                        <a:pt x="9" y="200"/>
                      </a:lnTo>
                      <a:lnTo>
                        <a:pt x="9" y="214"/>
                      </a:lnTo>
                      <a:lnTo>
                        <a:pt x="9" y="227"/>
                      </a:lnTo>
                      <a:lnTo>
                        <a:pt x="0" y="234"/>
                      </a:lnTo>
                      <a:lnTo>
                        <a:pt x="0" y="247"/>
                      </a:lnTo>
                      <a:lnTo>
                        <a:pt x="0" y="253"/>
                      </a:lnTo>
                      <a:lnTo>
                        <a:pt x="9" y="261"/>
                      </a:lnTo>
                      <a:lnTo>
                        <a:pt x="9" y="267"/>
                      </a:lnTo>
                      <a:lnTo>
                        <a:pt x="9" y="280"/>
                      </a:lnTo>
                      <a:lnTo>
                        <a:pt x="9" y="288"/>
                      </a:lnTo>
                      <a:lnTo>
                        <a:pt x="21" y="301"/>
                      </a:lnTo>
                      <a:lnTo>
                        <a:pt x="21" y="307"/>
                      </a:lnTo>
                      <a:lnTo>
                        <a:pt x="21" y="321"/>
                      </a:lnTo>
                      <a:lnTo>
                        <a:pt x="21" y="334"/>
                      </a:lnTo>
                      <a:lnTo>
                        <a:pt x="32" y="348"/>
                      </a:lnTo>
                      <a:lnTo>
                        <a:pt x="32" y="360"/>
                      </a:lnTo>
                      <a:lnTo>
                        <a:pt x="32" y="374"/>
                      </a:lnTo>
                      <a:lnTo>
                        <a:pt x="32" y="387"/>
                      </a:lnTo>
                      <a:lnTo>
                        <a:pt x="43" y="407"/>
                      </a:lnTo>
                      <a:lnTo>
                        <a:pt x="54" y="414"/>
                      </a:lnTo>
                      <a:lnTo>
                        <a:pt x="65" y="414"/>
                      </a:lnTo>
                      <a:lnTo>
                        <a:pt x="108" y="414"/>
                      </a:lnTo>
                      <a:lnTo>
                        <a:pt x="97" y="428"/>
                      </a:lnTo>
                      <a:lnTo>
                        <a:pt x="97" y="434"/>
                      </a:lnTo>
                      <a:lnTo>
                        <a:pt x="120" y="434"/>
                      </a:lnTo>
                      <a:lnTo>
                        <a:pt x="163" y="434"/>
                      </a:lnTo>
                      <a:lnTo>
                        <a:pt x="208" y="441"/>
                      </a:lnTo>
                      <a:lnTo>
                        <a:pt x="219" y="441"/>
                      </a:lnTo>
                      <a:lnTo>
                        <a:pt x="239" y="441"/>
                      </a:lnTo>
                      <a:lnTo>
                        <a:pt x="228" y="455"/>
                      </a:lnTo>
                      <a:lnTo>
                        <a:pt x="228" y="467"/>
                      </a:lnTo>
                      <a:lnTo>
                        <a:pt x="239" y="475"/>
                      </a:lnTo>
                      <a:lnTo>
                        <a:pt x="228" y="488"/>
                      </a:lnTo>
                      <a:lnTo>
                        <a:pt x="219" y="494"/>
                      </a:lnTo>
                      <a:lnTo>
                        <a:pt x="219" y="508"/>
                      </a:lnTo>
                      <a:lnTo>
                        <a:pt x="219" y="514"/>
                      </a:lnTo>
                      <a:lnTo>
                        <a:pt x="228" y="521"/>
                      </a:lnTo>
                      <a:lnTo>
                        <a:pt x="251" y="521"/>
                      </a:lnTo>
                      <a:lnTo>
                        <a:pt x="251" y="528"/>
                      </a:lnTo>
                      <a:lnTo>
                        <a:pt x="239" y="535"/>
                      </a:lnTo>
                      <a:lnTo>
                        <a:pt x="219" y="541"/>
                      </a:lnTo>
                      <a:lnTo>
                        <a:pt x="208" y="541"/>
                      </a:lnTo>
                      <a:lnTo>
                        <a:pt x="196" y="548"/>
                      </a:lnTo>
                      <a:lnTo>
                        <a:pt x="208" y="568"/>
                      </a:lnTo>
                      <a:lnTo>
                        <a:pt x="196" y="582"/>
                      </a:lnTo>
                      <a:lnTo>
                        <a:pt x="196" y="601"/>
                      </a:lnTo>
                      <a:lnTo>
                        <a:pt x="219" y="595"/>
                      </a:lnTo>
                      <a:lnTo>
                        <a:pt x="239" y="588"/>
                      </a:lnTo>
                      <a:lnTo>
                        <a:pt x="251" y="601"/>
                      </a:lnTo>
                      <a:lnTo>
                        <a:pt x="262" y="615"/>
                      </a:lnTo>
                      <a:lnTo>
                        <a:pt x="273" y="615"/>
                      </a:lnTo>
                      <a:lnTo>
                        <a:pt x="295" y="621"/>
                      </a:lnTo>
                      <a:lnTo>
                        <a:pt x="305" y="628"/>
                      </a:lnTo>
                      <a:lnTo>
                        <a:pt x="327" y="635"/>
                      </a:lnTo>
                      <a:lnTo>
                        <a:pt x="338" y="621"/>
                      </a:lnTo>
                      <a:lnTo>
                        <a:pt x="338" y="615"/>
                      </a:lnTo>
                      <a:lnTo>
                        <a:pt x="350" y="601"/>
                      </a:lnTo>
                      <a:lnTo>
                        <a:pt x="361" y="588"/>
                      </a:lnTo>
                      <a:lnTo>
                        <a:pt x="361" y="582"/>
                      </a:lnTo>
                      <a:lnTo>
                        <a:pt x="372" y="574"/>
                      </a:lnTo>
                      <a:lnTo>
                        <a:pt x="361" y="561"/>
                      </a:lnTo>
                      <a:lnTo>
                        <a:pt x="372" y="561"/>
                      </a:lnTo>
                      <a:lnTo>
                        <a:pt x="393" y="561"/>
                      </a:lnTo>
                      <a:lnTo>
                        <a:pt x="404" y="561"/>
                      </a:lnTo>
                      <a:lnTo>
                        <a:pt x="426" y="541"/>
                      </a:lnTo>
                      <a:lnTo>
                        <a:pt x="449" y="528"/>
                      </a:lnTo>
                      <a:lnTo>
                        <a:pt x="469" y="528"/>
                      </a:lnTo>
                      <a:lnTo>
                        <a:pt x="492" y="514"/>
                      </a:lnTo>
                      <a:lnTo>
                        <a:pt x="503" y="508"/>
                      </a:lnTo>
                      <a:lnTo>
                        <a:pt x="503" y="494"/>
                      </a:lnTo>
                      <a:lnTo>
                        <a:pt x="503" y="481"/>
                      </a:lnTo>
                      <a:lnTo>
                        <a:pt x="524" y="467"/>
                      </a:lnTo>
                      <a:lnTo>
                        <a:pt x="557" y="467"/>
                      </a:lnTo>
                      <a:lnTo>
                        <a:pt x="589" y="467"/>
                      </a:lnTo>
                      <a:lnTo>
                        <a:pt x="623" y="467"/>
                      </a:lnTo>
                      <a:lnTo>
                        <a:pt x="643" y="481"/>
                      </a:lnTo>
                      <a:lnTo>
                        <a:pt x="677" y="494"/>
                      </a:lnTo>
                      <a:lnTo>
                        <a:pt x="699" y="494"/>
                      </a:lnTo>
                      <a:lnTo>
                        <a:pt x="743" y="508"/>
                      </a:lnTo>
                      <a:lnTo>
                        <a:pt x="765" y="514"/>
                      </a:lnTo>
                      <a:lnTo>
                        <a:pt x="797" y="535"/>
                      </a:lnTo>
                      <a:lnTo>
                        <a:pt x="808" y="535"/>
                      </a:lnTo>
                      <a:lnTo>
                        <a:pt x="819" y="528"/>
                      </a:lnTo>
                      <a:lnTo>
                        <a:pt x="830" y="528"/>
                      </a:lnTo>
                      <a:lnTo>
                        <a:pt x="842" y="521"/>
                      </a:lnTo>
                      <a:lnTo>
                        <a:pt x="864" y="521"/>
                      </a:lnTo>
                      <a:lnTo>
                        <a:pt x="873" y="514"/>
                      </a:lnTo>
                      <a:lnTo>
                        <a:pt x="885" y="508"/>
                      </a:lnTo>
                      <a:lnTo>
                        <a:pt x="896" y="502"/>
                      </a:lnTo>
                      <a:lnTo>
                        <a:pt x="896" y="494"/>
                      </a:lnTo>
                      <a:lnTo>
                        <a:pt x="907" y="494"/>
                      </a:lnTo>
                      <a:lnTo>
                        <a:pt x="907" y="488"/>
                      </a:lnTo>
                      <a:lnTo>
                        <a:pt x="907" y="481"/>
                      </a:lnTo>
                      <a:lnTo>
                        <a:pt x="928" y="475"/>
                      </a:lnTo>
                      <a:lnTo>
                        <a:pt x="939" y="467"/>
                      </a:lnTo>
                      <a:lnTo>
                        <a:pt x="939" y="455"/>
                      </a:lnTo>
                      <a:lnTo>
                        <a:pt x="950" y="448"/>
                      </a:lnTo>
                      <a:lnTo>
                        <a:pt x="950" y="441"/>
                      </a:lnTo>
                      <a:lnTo>
                        <a:pt x="950" y="434"/>
                      </a:lnTo>
                      <a:lnTo>
                        <a:pt x="961" y="428"/>
                      </a:lnTo>
                      <a:lnTo>
                        <a:pt x="972" y="428"/>
                      </a:lnTo>
                      <a:lnTo>
                        <a:pt x="972" y="421"/>
                      </a:lnTo>
                      <a:lnTo>
                        <a:pt x="984" y="421"/>
                      </a:lnTo>
                      <a:lnTo>
                        <a:pt x="995" y="414"/>
                      </a:lnTo>
                      <a:lnTo>
                        <a:pt x="995" y="407"/>
                      </a:lnTo>
                      <a:lnTo>
                        <a:pt x="1004" y="407"/>
                      </a:lnTo>
                      <a:lnTo>
                        <a:pt x="1004" y="401"/>
                      </a:lnTo>
                      <a:lnTo>
                        <a:pt x="1016" y="387"/>
                      </a:lnTo>
                      <a:lnTo>
                        <a:pt x="1027" y="395"/>
                      </a:lnTo>
                      <a:lnTo>
                        <a:pt x="1038" y="395"/>
                      </a:lnTo>
                      <a:lnTo>
                        <a:pt x="1038" y="387"/>
                      </a:lnTo>
                      <a:lnTo>
                        <a:pt x="1049" y="381"/>
                      </a:lnTo>
                      <a:lnTo>
                        <a:pt x="1060" y="381"/>
                      </a:lnTo>
                      <a:lnTo>
                        <a:pt x="1060" y="374"/>
                      </a:lnTo>
                      <a:lnTo>
                        <a:pt x="1049" y="368"/>
                      </a:lnTo>
                      <a:lnTo>
                        <a:pt x="1060" y="360"/>
                      </a:lnTo>
                      <a:lnTo>
                        <a:pt x="1071" y="360"/>
                      </a:lnTo>
                      <a:lnTo>
                        <a:pt x="1081" y="368"/>
                      </a:lnTo>
                      <a:lnTo>
                        <a:pt x="1081" y="360"/>
                      </a:lnTo>
                      <a:lnTo>
                        <a:pt x="1092" y="360"/>
                      </a:lnTo>
                      <a:lnTo>
                        <a:pt x="1081" y="354"/>
                      </a:lnTo>
                      <a:lnTo>
                        <a:pt x="1081" y="348"/>
                      </a:lnTo>
                      <a:lnTo>
                        <a:pt x="1092" y="348"/>
                      </a:lnTo>
                      <a:lnTo>
                        <a:pt x="1103" y="348"/>
                      </a:lnTo>
                      <a:lnTo>
                        <a:pt x="1115" y="348"/>
                      </a:lnTo>
                      <a:lnTo>
                        <a:pt x="1115" y="341"/>
                      </a:lnTo>
                      <a:lnTo>
                        <a:pt x="1126" y="341"/>
                      </a:lnTo>
                      <a:lnTo>
                        <a:pt x="1137" y="341"/>
                      </a:lnTo>
                      <a:lnTo>
                        <a:pt x="1147" y="334"/>
                      </a:lnTo>
                      <a:lnTo>
                        <a:pt x="1169" y="327"/>
                      </a:lnTo>
                      <a:lnTo>
                        <a:pt x="1180" y="327"/>
                      </a:lnTo>
                      <a:lnTo>
                        <a:pt x="1202" y="321"/>
                      </a:lnTo>
                      <a:lnTo>
                        <a:pt x="1214" y="314"/>
                      </a:lnTo>
                      <a:lnTo>
                        <a:pt x="1223" y="307"/>
                      </a:lnTo>
                      <a:lnTo>
                        <a:pt x="1223" y="301"/>
                      </a:lnTo>
                      <a:lnTo>
                        <a:pt x="1234" y="294"/>
                      </a:lnTo>
                      <a:lnTo>
                        <a:pt x="1246" y="280"/>
                      </a:lnTo>
                      <a:lnTo>
                        <a:pt x="1246" y="267"/>
                      </a:lnTo>
                      <a:lnTo>
                        <a:pt x="1246" y="261"/>
                      </a:lnTo>
                      <a:lnTo>
                        <a:pt x="1257" y="253"/>
                      </a:lnTo>
                      <a:lnTo>
                        <a:pt x="1268" y="247"/>
                      </a:lnTo>
                      <a:lnTo>
                        <a:pt x="1279" y="234"/>
                      </a:lnTo>
                      <a:lnTo>
                        <a:pt x="1279" y="227"/>
                      </a:lnTo>
                      <a:lnTo>
                        <a:pt x="1279" y="220"/>
                      </a:lnTo>
                      <a:lnTo>
                        <a:pt x="1279" y="214"/>
                      </a:lnTo>
                      <a:lnTo>
                        <a:pt x="1290" y="220"/>
                      </a:lnTo>
                      <a:lnTo>
                        <a:pt x="1300" y="220"/>
                      </a:lnTo>
                      <a:lnTo>
                        <a:pt x="1300" y="214"/>
                      </a:lnTo>
                      <a:lnTo>
                        <a:pt x="1300" y="207"/>
                      </a:lnTo>
                      <a:lnTo>
                        <a:pt x="1311" y="200"/>
                      </a:lnTo>
                      <a:lnTo>
                        <a:pt x="1311" y="194"/>
                      </a:lnTo>
                      <a:lnTo>
                        <a:pt x="1311" y="187"/>
                      </a:lnTo>
                      <a:lnTo>
                        <a:pt x="1290" y="173"/>
                      </a:lnTo>
                      <a:lnTo>
                        <a:pt x="1257" y="173"/>
                      </a:lnTo>
                      <a:lnTo>
                        <a:pt x="1257" y="181"/>
                      </a:lnTo>
                      <a:lnTo>
                        <a:pt x="1246" y="187"/>
                      </a:lnTo>
                      <a:lnTo>
                        <a:pt x="1223" y="207"/>
                      </a:lnTo>
                      <a:lnTo>
                        <a:pt x="1191" y="214"/>
                      </a:lnTo>
                      <a:lnTo>
                        <a:pt x="1169" y="220"/>
                      </a:lnTo>
                      <a:lnTo>
                        <a:pt x="1137" y="220"/>
                      </a:lnTo>
                      <a:lnTo>
                        <a:pt x="1115" y="227"/>
                      </a:lnTo>
                      <a:lnTo>
                        <a:pt x="1081" y="227"/>
                      </a:lnTo>
                      <a:lnTo>
                        <a:pt x="1027" y="214"/>
                      </a:lnTo>
                      <a:lnTo>
                        <a:pt x="1004" y="207"/>
                      </a:lnTo>
                      <a:lnTo>
                        <a:pt x="995" y="207"/>
                      </a:lnTo>
                      <a:lnTo>
                        <a:pt x="984" y="207"/>
                      </a:lnTo>
                      <a:lnTo>
                        <a:pt x="961" y="200"/>
                      </a:lnTo>
                      <a:lnTo>
                        <a:pt x="950" y="194"/>
                      </a:lnTo>
                      <a:lnTo>
                        <a:pt x="939" y="187"/>
                      </a:lnTo>
                      <a:lnTo>
                        <a:pt x="928" y="181"/>
                      </a:lnTo>
                      <a:lnTo>
                        <a:pt x="918" y="181"/>
                      </a:lnTo>
                      <a:lnTo>
                        <a:pt x="907" y="181"/>
                      </a:lnTo>
                      <a:lnTo>
                        <a:pt x="907" y="173"/>
                      </a:lnTo>
                      <a:lnTo>
                        <a:pt x="896" y="167"/>
                      </a:lnTo>
                      <a:lnTo>
                        <a:pt x="873" y="160"/>
                      </a:lnTo>
                      <a:lnTo>
                        <a:pt x="864" y="146"/>
                      </a:lnTo>
                      <a:lnTo>
                        <a:pt x="842" y="140"/>
                      </a:lnTo>
                      <a:lnTo>
                        <a:pt x="830" y="134"/>
                      </a:lnTo>
                      <a:lnTo>
                        <a:pt x="819" y="134"/>
                      </a:lnTo>
                      <a:lnTo>
                        <a:pt x="842" y="146"/>
                      </a:lnTo>
                      <a:lnTo>
                        <a:pt x="851" y="154"/>
                      </a:lnTo>
                      <a:lnTo>
                        <a:pt x="864" y="160"/>
                      </a:lnTo>
                      <a:lnTo>
                        <a:pt x="864" y="167"/>
                      </a:lnTo>
                      <a:lnTo>
                        <a:pt x="885" y="173"/>
                      </a:lnTo>
                      <a:lnTo>
                        <a:pt x="896" y="181"/>
                      </a:lnTo>
                      <a:lnTo>
                        <a:pt x="907" y="187"/>
                      </a:lnTo>
                      <a:lnTo>
                        <a:pt x="918" y="187"/>
                      </a:lnTo>
                      <a:lnTo>
                        <a:pt x="928" y="194"/>
                      </a:lnTo>
                      <a:lnTo>
                        <a:pt x="928" y="200"/>
                      </a:lnTo>
                      <a:lnTo>
                        <a:pt x="939" y="207"/>
                      </a:lnTo>
                      <a:lnTo>
                        <a:pt x="950" y="207"/>
                      </a:lnTo>
                      <a:lnTo>
                        <a:pt x="950" y="214"/>
                      </a:lnTo>
                      <a:lnTo>
                        <a:pt x="961" y="214"/>
                      </a:lnTo>
                      <a:lnTo>
                        <a:pt x="972" y="214"/>
                      </a:lnTo>
                      <a:lnTo>
                        <a:pt x="972" y="220"/>
                      </a:lnTo>
                      <a:lnTo>
                        <a:pt x="972" y="227"/>
                      </a:lnTo>
                      <a:lnTo>
                        <a:pt x="961" y="227"/>
                      </a:lnTo>
                      <a:lnTo>
                        <a:pt x="950" y="227"/>
                      </a:lnTo>
                      <a:lnTo>
                        <a:pt x="928" y="220"/>
                      </a:lnTo>
                      <a:lnTo>
                        <a:pt x="918" y="220"/>
                      </a:lnTo>
                      <a:lnTo>
                        <a:pt x="896" y="220"/>
                      </a:lnTo>
                      <a:lnTo>
                        <a:pt x="873" y="207"/>
                      </a:lnTo>
                      <a:lnTo>
                        <a:pt x="851" y="207"/>
                      </a:lnTo>
                      <a:lnTo>
                        <a:pt x="851" y="200"/>
                      </a:lnTo>
                      <a:lnTo>
                        <a:pt x="842" y="194"/>
                      </a:lnTo>
                      <a:lnTo>
                        <a:pt x="830" y="187"/>
                      </a:lnTo>
                      <a:lnTo>
                        <a:pt x="819" y="181"/>
                      </a:lnTo>
                      <a:lnTo>
                        <a:pt x="819" y="173"/>
                      </a:lnTo>
                      <a:lnTo>
                        <a:pt x="819" y="167"/>
                      </a:lnTo>
                      <a:lnTo>
                        <a:pt x="819" y="160"/>
                      </a:lnTo>
                      <a:lnTo>
                        <a:pt x="830" y="160"/>
                      </a:lnTo>
                      <a:lnTo>
                        <a:pt x="830" y="154"/>
                      </a:lnTo>
                      <a:lnTo>
                        <a:pt x="819" y="154"/>
                      </a:lnTo>
                      <a:lnTo>
                        <a:pt x="819" y="146"/>
                      </a:lnTo>
                      <a:lnTo>
                        <a:pt x="808" y="146"/>
                      </a:lnTo>
                      <a:lnTo>
                        <a:pt x="808" y="140"/>
                      </a:lnTo>
                      <a:lnTo>
                        <a:pt x="797" y="134"/>
                      </a:lnTo>
                      <a:lnTo>
                        <a:pt x="797" y="127"/>
                      </a:lnTo>
                      <a:lnTo>
                        <a:pt x="808" y="120"/>
                      </a:lnTo>
                      <a:lnTo>
                        <a:pt x="808" y="113"/>
                      </a:lnTo>
                      <a:lnTo>
                        <a:pt x="797" y="113"/>
                      </a:lnTo>
                      <a:lnTo>
                        <a:pt x="797" y="107"/>
                      </a:lnTo>
                      <a:lnTo>
                        <a:pt x="787" y="101"/>
                      </a:lnTo>
                      <a:lnTo>
                        <a:pt x="776" y="87"/>
                      </a:lnTo>
                      <a:lnTo>
                        <a:pt x="765" y="74"/>
                      </a:lnTo>
                      <a:lnTo>
                        <a:pt x="754" y="60"/>
                      </a:lnTo>
                      <a:lnTo>
                        <a:pt x="754" y="47"/>
                      </a:lnTo>
                      <a:lnTo>
                        <a:pt x="765" y="33"/>
                      </a:lnTo>
                      <a:lnTo>
                        <a:pt x="765" y="27"/>
                      </a:lnTo>
                      <a:lnTo>
                        <a:pt x="754" y="20"/>
                      </a:lnTo>
                      <a:lnTo>
                        <a:pt x="765" y="13"/>
                      </a:lnTo>
                      <a:lnTo>
                        <a:pt x="765" y="6"/>
                      </a:lnTo>
                      <a:lnTo>
                        <a:pt x="754" y="0"/>
                      </a:lnTo>
                      <a:lnTo>
                        <a:pt x="743" y="0"/>
                      </a:lnTo>
                      <a:lnTo>
                        <a:pt x="720" y="6"/>
                      </a:lnTo>
                      <a:lnTo>
                        <a:pt x="711" y="20"/>
                      </a:lnTo>
                      <a:lnTo>
                        <a:pt x="720" y="27"/>
                      </a:lnTo>
                      <a:lnTo>
                        <a:pt x="720" y="33"/>
                      </a:lnTo>
                      <a:lnTo>
                        <a:pt x="711" y="40"/>
                      </a:lnTo>
                      <a:lnTo>
                        <a:pt x="699" y="47"/>
                      </a:lnTo>
                      <a:lnTo>
                        <a:pt x="699" y="53"/>
                      </a:lnTo>
                      <a:lnTo>
                        <a:pt x="699" y="60"/>
                      </a:lnTo>
                      <a:lnTo>
                        <a:pt x="699" y="66"/>
                      </a:lnTo>
                      <a:lnTo>
                        <a:pt x="699" y="74"/>
                      </a:lnTo>
                      <a:lnTo>
                        <a:pt x="688" y="80"/>
                      </a:lnTo>
                      <a:lnTo>
                        <a:pt x="677" y="93"/>
                      </a:lnTo>
                      <a:lnTo>
                        <a:pt x="666" y="101"/>
                      </a:lnTo>
                      <a:lnTo>
                        <a:pt x="666" y="107"/>
                      </a:lnTo>
                      <a:lnTo>
                        <a:pt x="643" y="113"/>
                      </a:lnTo>
                      <a:lnTo>
                        <a:pt x="634" y="120"/>
                      </a:lnTo>
                      <a:lnTo>
                        <a:pt x="612" y="120"/>
                      </a:lnTo>
                      <a:lnTo>
                        <a:pt x="589" y="134"/>
                      </a:lnTo>
                      <a:lnTo>
                        <a:pt x="557" y="146"/>
                      </a:lnTo>
                      <a:lnTo>
                        <a:pt x="546" y="146"/>
                      </a:lnTo>
                      <a:lnTo>
                        <a:pt x="524" y="154"/>
                      </a:lnTo>
                      <a:lnTo>
                        <a:pt x="513" y="160"/>
                      </a:lnTo>
                      <a:lnTo>
                        <a:pt x="503" y="160"/>
                      </a:lnTo>
                      <a:lnTo>
                        <a:pt x="492" y="167"/>
                      </a:lnTo>
                      <a:lnTo>
                        <a:pt x="469" y="167"/>
                      </a:lnTo>
                      <a:lnTo>
                        <a:pt x="449" y="173"/>
                      </a:lnTo>
                      <a:lnTo>
                        <a:pt x="449" y="181"/>
                      </a:lnTo>
                      <a:lnTo>
                        <a:pt x="436" y="187"/>
                      </a:lnTo>
                      <a:lnTo>
                        <a:pt x="415" y="187"/>
                      </a:lnTo>
                      <a:lnTo>
                        <a:pt x="393" y="187"/>
                      </a:lnTo>
                      <a:lnTo>
                        <a:pt x="350" y="187"/>
                      </a:lnTo>
                      <a:lnTo>
                        <a:pt x="327" y="173"/>
                      </a:lnTo>
                      <a:lnTo>
                        <a:pt x="295" y="181"/>
                      </a:lnTo>
                      <a:lnTo>
                        <a:pt x="273" y="173"/>
                      </a:lnTo>
                      <a:lnTo>
                        <a:pt x="239" y="167"/>
                      </a:lnTo>
                      <a:lnTo>
                        <a:pt x="219" y="160"/>
                      </a:lnTo>
                      <a:lnTo>
                        <a:pt x="196" y="160"/>
                      </a:lnTo>
                      <a:lnTo>
                        <a:pt x="174" y="154"/>
                      </a:lnTo>
                      <a:lnTo>
                        <a:pt x="163" y="146"/>
                      </a:lnTo>
                      <a:lnTo>
                        <a:pt x="153" y="140"/>
                      </a:lnTo>
                      <a:lnTo>
                        <a:pt x="142" y="127"/>
                      </a:lnTo>
                      <a:lnTo>
                        <a:pt x="120" y="127"/>
                      </a:lnTo>
                      <a:lnTo>
                        <a:pt x="86" y="127"/>
                      </a:lnTo>
                      <a:lnTo>
                        <a:pt x="65" y="134"/>
                      </a:lnTo>
                      <a:lnTo>
                        <a:pt x="54" y="140"/>
                      </a:lnTo>
                      <a:lnTo>
                        <a:pt x="54" y="146"/>
                      </a:lnTo>
                      <a:lnTo>
                        <a:pt x="54" y="154"/>
                      </a:lnTo>
                      <a:lnTo>
                        <a:pt x="43" y="173"/>
                      </a:lnTo>
                      <a:lnTo>
                        <a:pt x="32" y="181"/>
                      </a:lnTo>
                      <a:lnTo>
                        <a:pt x="0" y="187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93" name="Freeform 32"/>
                <p:cNvSpPr>
                  <a:spLocks/>
                </p:cNvSpPr>
                <p:nvPr/>
              </p:nvSpPr>
              <p:spPr bwMode="auto">
                <a:xfrm>
                  <a:off x="1972" y="1707"/>
                  <a:ext cx="1333" cy="651"/>
                </a:xfrm>
                <a:custGeom>
                  <a:avLst/>
                  <a:gdLst/>
                  <a:ahLst/>
                  <a:cxnLst>
                    <a:cxn ang="0">
                      <a:pos x="9" y="296"/>
                    </a:cxn>
                    <a:cxn ang="0">
                      <a:pos x="110" y="419"/>
                    </a:cxn>
                    <a:cxn ang="0">
                      <a:pos x="241" y="480"/>
                    </a:cxn>
                    <a:cxn ang="0">
                      <a:pos x="246" y="536"/>
                    </a:cxn>
                    <a:cxn ang="0">
                      <a:pos x="250" y="604"/>
                    </a:cxn>
                    <a:cxn ang="0">
                      <a:pos x="380" y="595"/>
                    </a:cxn>
                    <a:cxn ang="0">
                      <a:pos x="485" y="543"/>
                    </a:cxn>
                    <a:cxn ang="0">
                      <a:pos x="771" y="530"/>
                    </a:cxn>
                    <a:cxn ang="0">
                      <a:pos x="918" y="510"/>
                    </a:cxn>
                    <a:cxn ang="0">
                      <a:pos x="972" y="449"/>
                    </a:cxn>
                    <a:cxn ang="0">
                      <a:pos x="1011" y="422"/>
                    </a:cxn>
                    <a:cxn ang="0">
                      <a:pos x="1068" y="395"/>
                    </a:cxn>
                    <a:cxn ang="0">
                      <a:pos x="1084" y="381"/>
                    </a:cxn>
                    <a:cxn ang="0">
                      <a:pos x="1092" y="363"/>
                    </a:cxn>
                    <a:cxn ang="0">
                      <a:pos x="1233" y="328"/>
                    </a:cxn>
                    <a:cxn ang="0">
                      <a:pos x="1290" y="229"/>
                    </a:cxn>
                    <a:cxn ang="0">
                      <a:pos x="1263" y="175"/>
                    </a:cxn>
                    <a:cxn ang="0">
                      <a:pos x="1006" y="208"/>
                    </a:cxn>
                    <a:cxn ang="0">
                      <a:pos x="853" y="148"/>
                    </a:cxn>
                    <a:cxn ang="0">
                      <a:pos x="912" y="202"/>
                    </a:cxn>
                    <a:cxn ang="0">
                      <a:pos x="983" y="229"/>
                    </a:cxn>
                    <a:cxn ang="0">
                      <a:pos x="867" y="209"/>
                    </a:cxn>
                    <a:cxn ang="0">
                      <a:pos x="846" y="156"/>
                    </a:cxn>
                    <a:cxn ang="0">
                      <a:pos x="816" y="141"/>
                    </a:cxn>
                    <a:cxn ang="0">
                      <a:pos x="774" y="58"/>
                    </a:cxn>
                    <a:cxn ang="0">
                      <a:pos x="723" y="9"/>
                    </a:cxn>
                    <a:cxn ang="0">
                      <a:pos x="678" y="98"/>
                    </a:cxn>
                    <a:cxn ang="0">
                      <a:pos x="517" y="163"/>
                    </a:cxn>
                    <a:cxn ang="0">
                      <a:pos x="361" y="195"/>
                    </a:cxn>
                    <a:cxn ang="0">
                      <a:pos x="97" y="128"/>
                    </a:cxn>
                    <a:cxn ang="0">
                      <a:pos x="75" y="151"/>
                    </a:cxn>
                    <a:cxn ang="0">
                      <a:pos x="306" y="196"/>
                    </a:cxn>
                    <a:cxn ang="0">
                      <a:pos x="514" y="176"/>
                    </a:cxn>
                    <a:cxn ang="0">
                      <a:pos x="688" y="115"/>
                    </a:cxn>
                    <a:cxn ang="0">
                      <a:pos x="742" y="35"/>
                    </a:cxn>
                    <a:cxn ang="0">
                      <a:pos x="757" y="23"/>
                    </a:cxn>
                    <a:cxn ang="0">
                      <a:pos x="797" y="121"/>
                    </a:cxn>
                    <a:cxn ang="0">
                      <a:pos x="808" y="154"/>
                    </a:cxn>
                    <a:cxn ang="0">
                      <a:pos x="825" y="162"/>
                    </a:cxn>
                    <a:cxn ang="0">
                      <a:pos x="929" y="236"/>
                    </a:cxn>
                    <a:cxn ang="0">
                      <a:pos x="961" y="208"/>
                    </a:cxn>
                    <a:cxn ang="0">
                      <a:pos x="886" y="168"/>
                    </a:cxn>
                    <a:cxn ang="0">
                      <a:pos x="912" y="188"/>
                    </a:cxn>
                    <a:cxn ang="0">
                      <a:pos x="1130" y="242"/>
                    </a:cxn>
                    <a:cxn ang="0">
                      <a:pos x="1314" y="200"/>
                    </a:cxn>
                    <a:cxn ang="0">
                      <a:pos x="1282" y="217"/>
                    </a:cxn>
                    <a:cxn ang="0">
                      <a:pos x="1226" y="311"/>
                    </a:cxn>
                    <a:cxn ang="0">
                      <a:pos x="1116" y="352"/>
                    </a:cxn>
                    <a:cxn ang="0">
                      <a:pos x="1081" y="376"/>
                    </a:cxn>
                    <a:cxn ang="0">
                      <a:pos x="1062" y="386"/>
                    </a:cxn>
                    <a:cxn ang="0">
                      <a:pos x="1004" y="415"/>
                    </a:cxn>
                    <a:cxn ang="0">
                      <a:pos x="979" y="429"/>
                    </a:cxn>
                    <a:cxn ang="0">
                      <a:pos x="934" y="476"/>
                    </a:cxn>
                    <a:cxn ang="0">
                      <a:pos x="875" y="521"/>
                    </a:cxn>
                    <a:cxn ang="0">
                      <a:pos x="642" y="470"/>
                    </a:cxn>
                    <a:cxn ang="0">
                      <a:pos x="415" y="562"/>
                    </a:cxn>
                    <a:cxn ang="0">
                      <a:pos x="338" y="629"/>
                    </a:cxn>
                    <a:cxn ang="0">
                      <a:pos x="217" y="606"/>
                    </a:cxn>
                    <a:cxn ang="0">
                      <a:pos x="273" y="536"/>
                    </a:cxn>
                    <a:cxn ang="0">
                      <a:pos x="249" y="472"/>
                    </a:cxn>
                    <a:cxn ang="0">
                      <a:pos x="127" y="417"/>
                    </a:cxn>
                    <a:cxn ang="0">
                      <a:pos x="32" y="269"/>
                    </a:cxn>
                  </a:cxnLst>
                  <a:rect l="0" t="0" r="r" b="b"/>
                  <a:pathLst>
                    <a:path w="1333" h="651">
                      <a:moveTo>
                        <a:pt x="22" y="195"/>
                      </a:moveTo>
                      <a:lnTo>
                        <a:pt x="0" y="195"/>
                      </a:lnTo>
                      <a:lnTo>
                        <a:pt x="0" y="202"/>
                      </a:lnTo>
                      <a:lnTo>
                        <a:pt x="0" y="202"/>
                      </a:lnTo>
                      <a:lnTo>
                        <a:pt x="1" y="205"/>
                      </a:lnTo>
                      <a:lnTo>
                        <a:pt x="3" y="207"/>
                      </a:lnTo>
                      <a:lnTo>
                        <a:pt x="3" y="207"/>
                      </a:lnTo>
                      <a:lnTo>
                        <a:pt x="12" y="213"/>
                      </a:lnTo>
                      <a:lnTo>
                        <a:pt x="20" y="208"/>
                      </a:lnTo>
                      <a:lnTo>
                        <a:pt x="9" y="208"/>
                      </a:lnTo>
                      <a:lnTo>
                        <a:pt x="11" y="211"/>
                      </a:lnTo>
                      <a:lnTo>
                        <a:pt x="12" y="213"/>
                      </a:lnTo>
                      <a:lnTo>
                        <a:pt x="9" y="208"/>
                      </a:lnTo>
                      <a:lnTo>
                        <a:pt x="9" y="222"/>
                      </a:lnTo>
                      <a:lnTo>
                        <a:pt x="9" y="235"/>
                      </a:lnTo>
                      <a:lnTo>
                        <a:pt x="20" y="235"/>
                      </a:lnTo>
                      <a:lnTo>
                        <a:pt x="11" y="231"/>
                      </a:lnTo>
                      <a:lnTo>
                        <a:pt x="12" y="230"/>
                      </a:lnTo>
                      <a:lnTo>
                        <a:pt x="3" y="238"/>
                      </a:lnTo>
                      <a:lnTo>
                        <a:pt x="1" y="239"/>
                      </a:lnTo>
                      <a:lnTo>
                        <a:pt x="0" y="242"/>
                      </a:lnTo>
                      <a:lnTo>
                        <a:pt x="0" y="255"/>
                      </a:lnTo>
                      <a:lnTo>
                        <a:pt x="0" y="261"/>
                      </a:lnTo>
                      <a:lnTo>
                        <a:pt x="0" y="261"/>
                      </a:lnTo>
                      <a:lnTo>
                        <a:pt x="1" y="265"/>
                      </a:lnTo>
                      <a:lnTo>
                        <a:pt x="3" y="267"/>
                      </a:lnTo>
                      <a:lnTo>
                        <a:pt x="12" y="274"/>
                      </a:lnTo>
                      <a:lnTo>
                        <a:pt x="20" y="269"/>
                      </a:lnTo>
                      <a:lnTo>
                        <a:pt x="9" y="269"/>
                      </a:lnTo>
                      <a:lnTo>
                        <a:pt x="11" y="272"/>
                      </a:lnTo>
                      <a:lnTo>
                        <a:pt x="9" y="269"/>
                      </a:lnTo>
                      <a:lnTo>
                        <a:pt x="9" y="275"/>
                      </a:lnTo>
                      <a:lnTo>
                        <a:pt x="9" y="288"/>
                      </a:lnTo>
                      <a:lnTo>
                        <a:pt x="9" y="296"/>
                      </a:lnTo>
                      <a:lnTo>
                        <a:pt x="9" y="296"/>
                      </a:lnTo>
                      <a:lnTo>
                        <a:pt x="11" y="299"/>
                      </a:lnTo>
                      <a:lnTo>
                        <a:pt x="11" y="300"/>
                      </a:lnTo>
                      <a:lnTo>
                        <a:pt x="22" y="313"/>
                      </a:lnTo>
                      <a:lnTo>
                        <a:pt x="32" y="309"/>
                      </a:lnTo>
                      <a:lnTo>
                        <a:pt x="20" y="309"/>
                      </a:lnTo>
                      <a:lnTo>
                        <a:pt x="20" y="315"/>
                      </a:lnTo>
                      <a:lnTo>
                        <a:pt x="20" y="329"/>
                      </a:lnTo>
                      <a:lnTo>
                        <a:pt x="20" y="342"/>
                      </a:lnTo>
                      <a:lnTo>
                        <a:pt x="20" y="342"/>
                      </a:lnTo>
                      <a:lnTo>
                        <a:pt x="22" y="345"/>
                      </a:lnTo>
                      <a:lnTo>
                        <a:pt x="22" y="346"/>
                      </a:lnTo>
                      <a:lnTo>
                        <a:pt x="33" y="360"/>
                      </a:lnTo>
                      <a:lnTo>
                        <a:pt x="43" y="356"/>
                      </a:lnTo>
                      <a:lnTo>
                        <a:pt x="32" y="356"/>
                      </a:lnTo>
                      <a:lnTo>
                        <a:pt x="32" y="368"/>
                      </a:lnTo>
                      <a:lnTo>
                        <a:pt x="32" y="382"/>
                      </a:lnTo>
                      <a:lnTo>
                        <a:pt x="32" y="395"/>
                      </a:lnTo>
                      <a:lnTo>
                        <a:pt x="32" y="395"/>
                      </a:lnTo>
                      <a:lnTo>
                        <a:pt x="33" y="398"/>
                      </a:lnTo>
                      <a:lnTo>
                        <a:pt x="44" y="419"/>
                      </a:lnTo>
                      <a:lnTo>
                        <a:pt x="44" y="419"/>
                      </a:lnTo>
                      <a:lnTo>
                        <a:pt x="46" y="421"/>
                      </a:lnTo>
                      <a:lnTo>
                        <a:pt x="48" y="422"/>
                      </a:lnTo>
                      <a:lnTo>
                        <a:pt x="59" y="428"/>
                      </a:lnTo>
                      <a:lnTo>
                        <a:pt x="60" y="428"/>
                      </a:lnTo>
                      <a:lnTo>
                        <a:pt x="65" y="429"/>
                      </a:lnTo>
                      <a:lnTo>
                        <a:pt x="76" y="429"/>
                      </a:lnTo>
                      <a:lnTo>
                        <a:pt x="119" y="429"/>
                      </a:lnTo>
                      <a:lnTo>
                        <a:pt x="119" y="422"/>
                      </a:lnTo>
                      <a:lnTo>
                        <a:pt x="110" y="419"/>
                      </a:lnTo>
                      <a:lnTo>
                        <a:pt x="108" y="422"/>
                      </a:lnTo>
                      <a:lnTo>
                        <a:pt x="110" y="425"/>
                      </a:lnTo>
                      <a:lnTo>
                        <a:pt x="111" y="427"/>
                      </a:lnTo>
                      <a:lnTo>
                        <a:pt x="115" y="428"/>
                      </a:lnTo>
                      <a:lnTo>
                        <a:pt x="110" y="419"/>
                      </a:lnTo>
                      <a:lnTo>
                        <a:pt x="99" y="433"/>
                      </a:lnTo>
                      <a:lnTo>
                        <a:pt x="99" y="433"/>
                      </a:lnTo>
                      <a:lnTo>
                        <a:pt x="97" y="436"/>
                      </a:lnTo>
                      <a:lnTo>
                        <a:pt x="97" y="442"/>
                      </a:lnTo>
                      <a:lnTo>
                        <a:pt x="97" y="442"/>
                      </a:lnTo>
                      <a:lnTo>
                        <a:pt x="99" y="445"/>
                      </a:lnTo>
                      <a:lnTo>
                        <a:pt x="100" y="448"/>
                      </a:lnTo>
                      <a:lnTo>
                        <a:pt x="104" y="449"/>
                      </a:lnTo>
                      <a:lnTo>
                        <a:pt x="108" y="450"/>
                      </a:lnTo>
                      <a:lnTo>
                        <a:pt x="131" y="450"/>
                      </a:lnTo>
                      <a:lnTo>
                        <a:pt x="174" y="450"/>
                      </a:lnTo>
                      <a:lnTo>
                        <a:pt x="174" y="442"/>
                      </a:lnTo>
                      <a:lnTo>
                        <a:pt x="172" y="450"/>
                      </a:lnTo>
                      <a:lnTo>
                        <a:pt x="217" y="456"/>
                      </a:lnTo>
                      <a:lnTo>
                        <a:pt x="219" y="456"/>
                      </a:lnTo>
                      <a:lnTo>
                        <a:pt x="230" y="456"/>
                      </a:lnTo>
                      <a:lnTo>
                        <a:pt x="250" y="456"/>
                      </a:lnTo>
                      <a:lnTo>
                        <a:pt x="250" y="449"/>
                      </a:lnTo>
                      <a:lnTo>
                        <a:pt x="241" y="445"/>
                      </a:lnTo>
                      <a:lnTo>
                        <a:pt x="239" y="449"/>
                      </a:lnTo>
                      <a:lnTo>
                        <a:pt x="241" y="452"/>
                      </a:lnTo>
                      <a:lnTo>
                        <a:pt x="242" y="454"/>
                      </a:lnTo>
                      <a:lnTo>
                        <a:pt x="246" y="455"/>
                      </a:lnTo>
                      <a:lnTo>
                        <a:pt x="241" y="445"/>
                      </a:lnTo>
                      <a:lnTo>
                        <a:pt x="230" y="459"/>
                      </a:lnTo>
                      <a:lnTo>
                        <a:pt x="230" y="459"/>
                      </a:lnTo>
                      <a:lnTo>
                        <a:pt x="228" y="463"/>
                      </a:lnTo>
                      <a:lnTo>
                        <a:pt x="228" y="475"/>
                      </a:lnTo>
                      <a:lnTo>
                        <a:pt x="228" y="475"/>
                      </a:lnTo>
                      <a:lnTo>
                        <a:pt x="230" y="479"/>
                      </a:lnTo>
                      <a:lnTo>
                        <a:pt x="231" y="481"/>
                      </a:lnTo>
                      <a:lnTo>
                        <a:pt x="231" y="481"/>
                      </a:lnTo>
                      <a:lnTo>
                        <a:pt x="242" y="488"/>
                      </a:lnTo>
                      <a:lnTo>
                        <a:pt x="250" y="483"/>
                      </a:lnTo>
                      <a:lnTo>
                        <a:pt x="241" y="480"/>
                      </a:lnTo>
                      <a:lnTo>
                        <a:pt x="239" y="483"/>
                      </a:lnTo>
                      <a:lnTo>
                        <a:pt x="241" y="486"/>
                      </a:lnTo>
                      <a:lnTo>
                        <a:pt x="242" y="488"/>
                      </a:lnTo>
                      <a:lnTo>
                        <a:pt x="241" y="480"/>
                      </a:lnTo>
                      <a:lnTo>
                        <a:pt x="230" y="492"/>
                      </a:lnTo>
                      <a:lnTo>
                        <a:pt x="239" y="496"/>
                      </a:lnTo>
                      <a:lnTo>
                        <a:pt x="231" y="490"/>
                      </a:lnTo>
                      <a:lnTo>
                        <a:pt x="222" y="497"/>
                      </a:lnTo>
                      <a:lnTo>
                        <a:pt x="222" y="497"/>
                      </a:lnTo>
                      <a:lnTo>
                        <a:pt x="220" y="499"/>
                      </a:lnTo>
                      <a:lnTo>
                        <a:pt x="219" y="502"/>
                      </a:lnTo>
                      <a:lnTo>
                        <a:pt x="219" y="516"/>
                      </a:lnTo>
                      <a:lnTo>
                        <a:pt x="219" y="522"/>
                      </a:lnTo>
                      <a:lnTo>
                        <a:pt x="219" y="522"/>
                      </a:lnTo>
                      <a:lnTo>
                        <a:pt x="220" y="526"/>
                      </a:lnTo>
                      <a:lnTo>
                        <a:pt x="222" y="528"/>
                      </a:lnTo>
                      <a:lnTo>
                        <a:pt x="222" y="528"/>
                      </a:lnTo>
                      <a:lnTo>
                        <a:pt x="231" y="534"/>
                      </a:lnTo>
                      <a:lnTo>
                        <a:pt x="234" y="535"/>
                      </a:lnTo>
                      <a:lnTo>
                        <a:pt x="239" y="536"/>
                      </a:lnTo>
                      <a:lnTo>
                        <a:pt x="262" y="536"/>
                      </a:lnTo>
                      <a:lnTo>
                        <a:pt x="262" y="529"/>
                      </a:lnTo>
                      <a:lnTo>
                        <a:pt x="250" y="529"/>
                      </a:lnTo>
                      <a:lnTo>
                        <a:pt x="252" y="532"/>
                      </a:lnTo>
                      <a:lnTo>
                        <a:pt x="254" y="534"/>
                      </a:lnTo>
                      <a:lnTo>
                        <a:pt x="257" y="535"/>
                      </a:lnTo>
                      <a:lnTo>
                        <a:pt x="250" y="529"/>
                      </a:lnTo>
                      <a:lnTo>
                        <a:pt x="250" y="536"/>
                      </a:lnTo>
                      <a:lnTo>
                        <a:pt x="262" y="536"/>
                      </a:lnTo>
                      <a:lnTo>
                        <a:pt x="254" y="531"/>
                      </a:lnTo>
                      <a:lnTo>
                        <a:pt x="252" y="533"/>
                      </a:lnTo>
                      <a:lnTo>
                        <a:pt x="255" y="531"/>
                      </a:lnTo>
                      <a:lnTo>
                        <a:pt x="244" y="537"/>
                      </a:lnTo>
                      <a:lnTo>
                        <a:pt x="250" y="543"/>
                      </a:lnTo>
                      <a:lnTo>
                        <a:pt x="246" y="536"/>
                      </a:lnTo>
                      <a:lnTo>
                        <a:pt x="225" y="543"/>
                      </a:lnTo>
                      <a:lnTo>
                        <a:pt x="230" y="549"/>
                      </a:lnTo>
                      <a:lnTo>
                        <a:pt x="230" y="542"/>
                      </a:lnTo>
                      <a:lnTo>
                        <a:pt x="219" y="542"/>
                      </a:lnTo>
                      <a:lnTo>
                        <a:pt x="219" y="542"/>
                      </a:lnTo>
                      <a:lnTo>
                        <a:pt x="214" y="543"/>
                      </a:lnTo>
                      <a:lnTo>
                        <a:pt x="212" y="544"/>
                      </a:lnTo>
                      <a:lnTo>
                        <a:pt x="201" y="550"/>
                      </a:lnTo>
                      <a:lnTo>
                        <a:pt x="199" y="550"/>
                      </a:lnTo>
                      <a:lnTo>
                        <a:pt x="198" y="552"/>
                      </a:lnTo>
                      <a:lnTo>
                        <a:pt x="196" y="556"/>
                      </a:lnTo>
                      <a:lnTo>
                        <a:pt x="198" y="559"/>
                      </a:lnTo>
                      <a:lnTo>
                        <a:pt x="209" y="579"/>
                      </a:lnTo>
                      <a:lnTo>
                        <a:pt x="219" y="576"/>
                      </a:lnTo>
                      <a:lnTo>
                        <a:pt x="209" y="573"/>
                      </a:lnTo>
                      <a:lnTo>
                        <a:pt x="207" y="576"/>
                      </a:lnTo>
                      <a:lnTo>
                        <a:pt x="209" y="573"/>
                      </a:lnTo>
                      <a:lnTo>
                        <a:pt x="198" y="587"/>
                      </a:lnTo>
                      <a:lnTo>
                        <a:pt x="198" y="587"/>
                      </a:lnTo>
                      <a:lnTo>
                        <a:pt x="196" y="590"/>
                      </a:lnTo>
                      <a:lnTo>
                        <a:pt x="196" y="609"/>
                      </a:lnTo>
                      <a:lnTo>
                        <a:pt x="196" y="609"/>
                      </a:lnTo>
                      <a:lnTo>
                        <a:pt x="198" y="612"/>
                      </a:lnTo>
                      <a:lnTo>
                        <a:pt x="199" y="614"/>
                      </a:lnTo>
                      <a:lnTo>
                        <a:pt x="203" y="615"/>
                      </a:lnTo>
                      <a:lnTo>
                        <a:pt x="207" y="617"/>
                      </a:lnTo>
                      <a:lnTo>
                        <a:pt x="212" y="615"/>
                      </a:lnTo>
                      <a:lnTo>
                        <a:pt x="212" y="617"/>
                      </a:lnTo>
                      <a:lnTo>
                        <a:pt x="234" y="610"/>
                      </a:lnTo>
                      <a:lnTo>
                        <a:pt x="234" y="610"/>
                      </a:lnTo>
                      <a:lnTo>
                        <a:pt x="255" y="604"/>
                      </a:lnTo>
                      <a:lnTo>
                        <a:pt x="250" y="596"/>
                      </a:lnTo>
                      <a:lnTo>
                        <a:pt x="242" y="602"/>
                      </a:lnTo>
                      <a:lnTo>
                        <a:pt x="246" y="603"/>
                      </a:lnTo>
                      <a:lnTo>
                        <a:pt x="250" y="604"/>
                      </a:lnTo>
                      <a:lnTo>
                        <a:pt x="255" y="603"/>
                      </a:lnTo>
                      <a:lnTo>
                        <a:pt x="241" y="600"/>
                      </a:lnTo>
                      <a:lnTo>
                        <a:pt x="252" y="613"/>
                      </a:lnTo>
                      <a:lnTo>
                        <a:pt x="263" y="627"/>
                      </a:lnTo>
                      <a:lnTo>
                        <a:pt x="265" y="628"/>
                      </a:lnTo>
                      <a:lnTo>
                        <a:pt x="268" y="629"/>
                      </a:lnTo>
                      <a:lnTo>
                        <a:pt x="273" y="630"/>
                      </a:lnTo>
                      <a:lnTo>
                        <a:pt x="284" y="630"/>
                      </a:lnTo>
                      <a:lnTo>
                        <a:pt x="284" y="623"/>
                      </a:lnTo>
                      <a:lnTo>
                        <a:pt x="279" y="630"/>
                      </a:lnTo>
                      <a:lnTo>
                        <a:pt x="302" y="637"/>
                      </a:lnTo>
                      <a:lnTo>
                        <a:pt x="306" y="629"/>
                      </a:lnTo>
                      <a:lnTo>
                        <a:pt x="298" y="635"/>
                      </a:lnTo>
                      <a:lnTo>
                        <a:pt x="308" y="641"/>
                      </a:lnTo>
                      <a:lnTo>
                        <a:pt x="311" y="642"/>
                      </a:lnTo>
                      <a:lnTo>
                        <a:pt x="333" y="650"/>
                      </a:lnTo>
                      <a:lnTo>
                        <a:pt x="333" y="650"/>
                      </a:lnTo>
                      <a:lnTo>
                        <a:pt x="338" y="651"/>
                      </a:lnTo>
                      <a:lnTo>
                        <a:pt x="343" y="650"/>
                      </a:lnTo>
                      <a:lnTo>
                        <a:pt x="346" y="649"/>
                      </a:lnTo>
                      <a:lnTo>
                        <a:pt x="348" y="648"/>
                      </a:lnTo>
                      <a:lnTo>
                        <a:pt x="359" y="634"/>
                      </a:lnTo>
                      <a:lnTo>
                        <a:pt x="359" y="633"/>
                      </a:lnTo>
                      <a:lnTo>
                        <a:pt x="361" y="629"/>
                      </a:lnTo>
                      <a:lnTo>
                        <a:pt x="361" y="623"/>
                      </a:lnTo>
                      <a:lnTo>
                        <a:pt x="349" y="623"/>
                      </a:lnTo>
                      <a:lnTo>
                        <a:pt x="359" y="626"/>
                      </a:lnTo>
                      <a:lnTo>
                        <a:pt x="359" y="627"/>
                      </a:lnTo>
                      <a:lnTo>
                        <a:pt x="370" y="613"/>
                      </a:lnTo>
                      <a:lnTo>
                        <a:pt x="381" y="600"/>
                      </a:lnTo>
                      <a:lnTo>
                        <a:pt x="381" y="599"/>
                      </a:lnTo>
                      <a:lnTo>
                        <a:pt x="383" y="596"/>
                      </a:lnTo>
                      <a:lnTo>
                        <a:pt x="383" y="590"/>
                      </a:lnTo>
                      <a:lnTo>
                        <a:pt x="372" y="590"/>
                      </a:lnTo>
                      <a:lnTo>
                        <a:pt x="380" y="595"/>
                      </a:lnTo>
                      <a:lnTo>
                        <a:pt x="381" y="593"/>
                      </a:lnTo>
                      <a:lnTo>
                        <a:pt x="380" y="595"/>
                      </a:lnTo>
                      <a:lnTo>
                        <a:pt x="391" y="588"/>
                      </a:lnTo>
                      <a:lnTo>
                        <a:pt x="391" y="588"/>
                      </a:lnTo>
                      <a:lnTo>
                        <a:pt x="393" y="586"/>
                      </a:lnTo>
                      <a:lnTo>
                        <a:pt x="394" y="582"/>
                      </a:lnTo>
                      <a:lnTo>
                        <a:pt x="393" y="579"/>
                      </a:lnTo>
                      <a:lnTo>
                        <a:pt x="393" y="579"/>
                      </a:lnTo>
                      <a:lnTo>
                        <a:pt x="381" y="566"/>
                      </a:lnTo>
                      <a:lnTo>
                        <a:pt x="372" y="569"/>
                      </a:lnTo>
                      <a:lnTo>
                        <a:pt x="372" y="577"/>
                      </a:lnTo>
                      <a:lnTo>
                        <a:pt x="377" y="576"/>
                      </a:lnTo>
                      <a:lnTo>
                        <a:pt x="380" y="575"/>
                      </a:lnTo>
                      <a:lnTo>
                        <a:pt x="381" y="573"/>
                      </a:lnTo>
                      <a:lnTo>
                        <a:pt x="383" y="569"/>
                      </a:lnTo>
                      <a:lnTo>
                        <a:pt x="381" y="566"/>
                      </a:lnTo>
                      <a:lnTo>
                        <a:pt x="372" y="577"/>
                      </a:lnTo>
                      <a:lnTo>
                        <a:pt x="383" y="577"/>
                      </a:lnTo>
                      <a:lnTo>
                        <a:pt x="404" y="577"/>
                      </a:lnTo>
                      <a:lnTo>
                        <a:pt x="415" y="577"/>
                      </a:lnTo>
                      <a:lnTo>
                        <a:pt x="415" y="577"/>
                      </a:lnTo>
                      <a:lnTo>
                        <a:pt x="420" y="576"/>
                      </a:lnTo>
                      <a:lnTo>
                        <a:pt x="423" y="575"/>
                      </a:lnTo>
                      <a:lnTo>
                        <a:pt x="425" y="574"/>
                      </a:lnTo>
                      <a:lnTo>
                        <a:pt x="447" y="553"/>
                      </a:lnTo>
                      <a:lnTo>
                        <a:pt x="437" y="549"/>
                      </a:lnTo>
                      <a:lnTo>
                        <a:pt x="445" y="556"/>
                      </a:lnTo>
                      <a:lnTo>
                        <a:pt x="468" y="543"/>
                      </a:lnTo>
                      <a:lnTo>
                        <a:pt x="460" y="536"/>
                      </a:lnTo>
                      <a:lnTo>
                        <a:pt x="460" y="544"/>
                      </a:lnTo>
                      <a:lnTo>
                        <a:pt x="464" y="543"/>
                      </a:lnTo>
                      <a:lnTo>
                        <a:pt x="460" y="544"/>
                      </a:lnTo>
                      <a:lnTo>
                        <a:pt x="480" y="544"/>
                      </a:lnTo>
                      <a:lnTo>
                        <a:pt x="480" y="544"/>
                      </a:lnTo>
                      <a:lnTo>
                        <a:pt x="485" y="543"/>
                      </a:lnTo>
                      <a:lnTo>
                        <a:pt x="488" y="542"/>
                      </a:lnTo>
                      <a:lnTo>
                        <a:pt x="511" y="528"/>
                      </a:lnTo>
                      <a:lnTo>
                        <a:pt x="503" y="522"/>
                      </a:lnTo>
                      <a:lnTo>
                        <a:pt x="511" y="529"/>
                      </a:lnTo>
                      <a:lnTo>
                        <a:pt x="522" y="522"/>
                      </a:lnTo>
                      <a:lnTo>
                        <a:pt x="522" y="521"/>
                      </a:lnTo>
                      <a:lnTo>
                        <a:pt x="524" y="519"/>
                      </a:lnTo>
                      <a:lnTo>
                        <a:pt x="525" y="516"/>
                      </a:lnTo>
                      <a:lnTo>
                        <a:pt x="525" y="502"/>
                      </a:lnTo>
                      <a:lnTo>
                        <a:pt x="525" y="489"/>
                      </a:lnTo>
                      <a:lnTo>
                        <a:pt x="514" y="489"/>
                      </a:lnTo>
                      <a:lnTo>
                        <a:pt x="522" y="495"/>
                      </a:lnTo>
                      <a:lnTo>
                        <a:pt x="524" y="492"/>
                      </a:lnTo>
                      <a:lnTo>
                        <a:pt x="522" y="495"/>
                      </a:lnTo>
                      <a:lnTo>
                        <a:pt x="543" y="481"/>
                      </a:lnTo>
                      <a:lnTo>
                        <a:pt x="535" y="475"/>
                      </a:lnTo>
                      <a:lnTo>
                        <a:pt x="535" y="483"/>
                      </a:lnTo>
                      <a:lnTo>
                        <a:pt x="540" y="482"/>
                      </a:lnTo>
                      <a:lnTo>
                        <a:pt x="535" y="483"/>
                      </a:lnTo>
                      <a:lnTo>
                        <a:pt x="568" y="483"/>
                      </a:lnTo>
                      <a:lnTo>
                        <a:pt x="600" y="483"/>
                      </a:lnTo>
                      <a:lnTo>
                        <a:pt x="634" y="483"/>
                      </a:lnTo>
                      <a:lnTo>
                        <a:pt x="634" y="475"/>
                      </a:lnTo>
                      <a:lnTo>
                        <a:pt x="629" y="482"/>
                      </a:lnTo>
                      <a:lnTo>
                        <a:pt x="626" y="481"/>
                      </a:lnTo>
                      <a:lnTo>
                        <a:pt x="647" y="495"/>
                      </a:lnTo>
                      <a:lnTo>
                        <a:pt x="650" y="496"/>
                      </a:lnTo>
                      <a:lnTo>
                        <a:pt x="683" y="508"/>
                      </a:lnTo>
                      <a:lnTo>
                        <a:pt x="683" y="508"/>
                      </a:lnTo>
                      <a:lnTo>
                        <a:pt x="688" y="510"/>
                      </a:lnTo>
                      <a:lnTo>
                        <a:pt x="710" y="510"/>
                      </a:lnTo>
                      <a:lnTo>
                        <a:pt x="710" y="502"/>
                      </a:lnTo>
                      <a:lnTo>
                        <a:pt x="706" y="510"/>
                      </a:lnTo>
                      <a:lnTo>
                        <a:pt x="749" y="523"/>
                      </a:lnTo>
                      <a:lnTo>
                        <a:pt x="771" y="530"/>
                      </a:lnTo>
                      <a:lnTo>
                        <a:pt x="776" y="522"/>
                      </a:lnTo>
                      <a:lnTo>
                        <a:pt x="769" y="528"/>
                      </a:lnTo>
                      <a:lnTo>
                        <a:pt x="801" y="548"/>
                      </a:lnTo>
                      <a:lnTo>
                        <a:pt x="803" y="549"/>
                      </a:lnTo>
                      <a:lnTo>
                        <a:pt x="808" y="550"/>
                      </a:lnTo>
                      <a:lnTo>
                        <a:pt x="819" y="550"/>
                      </a:lnTo>
                      <a:lnTo>
                        <a:pt x="819" y="550"/>
                      </a:lnTo>
                      <a:lnTo>
                        <a:pt x="824" y="549"/>
                      </a:lnTo>
                      <a:lnTo>
                        <a:pt x="827" y="549"/>
                      </a:lnTo>
                      <a:lnTo>
                        <a:pt x="838" y="543"/>
                      </a:lnTo>
                      <a:lnTo>
                        <a:pt x="830" y="536"/>
                      </a:lnTo>
                      <a:lnTo>
                        <a:pt x="830" y="544"/>
                      </a:lnTo>
                      <a:lnTo>
                        <a:pt x="835" y="543"/>
                      </a:lnTo>
                      <a:lnTo>
                        <a:pt x="830" y="544"/>
                      </a:lnTo>
                      <a:lnTo>
                        <a:pt x="841" y="544"/>
                      </a:lnTo>
                      <a:lnTo>
                        <a:pt x="841" y="544"/>
                      </a:lnTo>
                      <a:lnTo>
                        <a:pt x="846" y="543"/>
                      </a:lnTo>
                      <a:lnTo>
                        <a:pt x="849" y="542"/>
                      </a:lnTo>
                      <a:lnTo>
                        <a:pt x="861" y="534"/>
                      </a:lnTo>
                      <a:lnTo>
                        <a:pt x="853" y="529"/>
                      </a:lnTo>
                      <a:lnTo>
                        <a:pt x="853" y="536"/>
                      </a:lnTo>
                      <a:lnTo>
                        <a:pt x="857" y="535"/>
                      </a:lnTo>
                      <a:lnTo>
                        <a:pt x="853" y="536"/>
                      </a:lnTo>
                      <a:lnTo>
                        <a:pt x="875" y="536"/>
                      </a:lnTo>
                      <a:lnTo>
                        <a:pt x="875" y="536"/>
                      </a:lnTo>
                      <a:lnTo>
                        <a:pt x="880" y="535"/>
                      </a:lnTo>
                      <a:lnTo>
                        <a:pt x="883" y="534"/>
                      </a:lnTo>
                      <a:lnTo>
                        <a:pt x="892" y="528"/>
                      </a:lnTo>
                      <a:lnTo>
                        <a:pt x="884" y="522"/>
                      </a:lnTo>
                      <a:lnTo>
                        <a:pt x="892" y="529"/>
                      </a:lnTo>
                      <a:lnTo>
                        <a:pt x="904" y="522"/>
                      </a:lnTo>
                      <a:lnTo>
                        <a:pt x="915" y="516"/>
                      </a:lnTo>
                      <a:lnTo>
                        <a:pt x="915" y="515"/>
                      </a:lnTo>
                      <a:lnTo>
                        <a:pt x="916" y="513"/>
                      </a:lnTo>
                      <a:lnTo>
                        <a:pt x="918" y="510"/>
                      </a:lnTo>
                      <a:lnTo>
                        <a:pt x="918" y="502"/>
                      </a:lnTo>
                      <a:lnTo>
                        <a:pt x="907" y="502"/>
                      </a:lnTo>
                      <a:lnTo>
                        <a:pt x="907" y="510"/>
                      </a:lnTo>
                      <a:lnTo>
                        <a:pt x="912" y="508"/>
                      </a:lnTo>
                      <a:lnTo>
                        <a:pt x="915" y="507"/>
                      </a:lnTo>
                      <a:lnTo>
                        <a:pt x="916" y="505"/>
                      </a:lnTo>
                      <a:lnTo>
                        <a:pt x="907" y="510"/>
                      </a:lnTo>
                      <a:lnTo>
                        <a:pt x="918" y="510"/>
                      </a:lnTo>
                      <a:lnTo>
                        <a:pt x="918" y="510"/>
                      </a:lnTo>
                      <a:lnTo>
                        <a:pt x="923" y="508"/>
                      </a:lnTo>
                      <a:lnTo>
                        <a:pt x="926" y="507"/>
                      </a:lnTo>
                      <a:lnTo>
                        <a:pt x="928" y="505"/>
                      </a:lnTo>
                      <a:lnTo>
                        <a:pt x="929" y="502"/>
                      </a:lnTo>
                      <a:lnTo>
                        <a:pt x="929" y="496"/>
                      </a:lnTo>
                      <a:lnTo>
                        <a:pt x="929" y="489"/>
                      </a:lnTo>
                      <a:lnTo>
                        <a:pt x="918" y="489"/>
                      </a:lnTo>
                      <a:lnTo>
                        <a:pt x="926" y="495"/>
                      </a:lnTo>
                      <a:lnTo>
                        <a:pt x="928" y="492"/>
                      </a:lnTo>
                      <a:lnTo>
                        <a:pt x="923" y="497"/>
                      </a:lnTo>
                      <a:lnTo>
                        <a:pt x="944" y="490"/>
                      </a:lnTo>
                      <a:lnTo>
                        <a:pt x="947" y="488"/>
                      </a:lnTo>
                      <a:lnTo>
                        <a:pt x="958" y="481"/>
                      </a:lnTo>
                      <a:lnTo>
                        <a:pt x="958" y="481"/>
                      </a:lnTo>
                      <a:lnTo>
                        <a:pt x="960" y="479"/>
                      </a:lnTo>
                      <a:lnTo>
                        <a:pt x="961" y="475"/>
                      </a:lnTo>
                      <a:lnTo>
                        <a:pt x="961" y="463"/>
                      </a:lnTo>
                      <a:lnTo>
                        <a:pt x="950" y="463"/>
                      </a:lnTo>
                      <a:lnTo>
                        <a:pt x="958" y="468"/>
                      </a:lnTo>
                      <a:lnTo>
                        <a:pt x="960" y="466"/>
                      </a:lnTo>
                      <a:lnTo>
                        <a:pt x="958" y="469"/>
                      </a:lnTo>
                      <a:lnTo>
                        <a:pt x="969" y="463"/>
                      </a:lnTo>
                      <a:lnTo>
                        <a:pt x="969" y="461"/>
                      </a:lnTo>
                      <a:lnTo>
                        <a:pt x="971" y="459"/>
                      </a:lnTo>
                      <a:lnTo>
                        <a:pt x="972" y="456"/>
                      </a:lnTo>
                      <a:lnTo>
                        <a:pt x="972" y="449"/>
                      </a:lnTo>
                      <a:lnTo>
                        <a:pt x="972" y="442"/>
                      </a:lnTo>
                      <a:lnTo>
                        <a:pt x="961" y="442"/>
                      </a:lnTo>
                      <a:lnTo>
                        <a:pt x="969" y="448"/>
                      </a:lnTo>
                      <a:lnTo>
                        <a:pt x="971" y="445"/>
                      </a:lnTo>
                      <a:lnTo>
                        <a:pt x="969" y="449"/>
                      </a:lnTo>
                      <a:lnTo>
                        <a:pt x="980" y="442"/>
                      </a:lnTo>
                      <a:lnTo>
                        <a:pt x="972" y="436"/>
                      </a:lnTo>
                      <a:lnTo>
                        <a:pt x="972" y="443"/>
                      </a:lnTo>
                      <a:lnTo>
                        <a:pt x="977" y="442"/>
                      </a:lnTo>
                      <a:lnTo>
                        <a:pt x="972" y="443"/>
                      </a:lnTo>
                      <a:lnTo>
                        <a:pt x="983" y="443"/>
                      </a:lnTo>
                      <a:lnTo>
                        <a:pt x="983" y="443"/>
                      </a:lnTo>
                      <a:lnTo>
                        <a:pt x="988" y="442"/>
                      </a:lnTo>
                      <a:lnTo>
                        <a:pt x="991" y="441"/>
                      </a:lnTo>
                      <a:lnTo>
                        <a:pt x="993" y="439"/>
                      </a:lnTo>
                      <a:lnTo>
                        <a:pt x="995" y="436"/>
                      </a:lnTo>
                      <a:lnTo>
                        <a:pt x="995" y="429"/>
                      </a:lnTo>
                      <a:lnTo>
                        <a:pt x="983" y="429"/>
                      </a:lnTo>
                      <a:lnTo>
                        <a:pt x="983" y="437"/>
                      </a:lnTo>
                      <a:lnTo>
                        <a:pt x="988" y="436"/>
                      </a:lnTo>
                      <a:lnTo>
                        <a:pt x="991" y="435"/>
                      </a:lnTo>
                      <a:lnTo>
                        <a:pt x="993" y="433"/>
                      </a:lnTo>
                      <a:lnTo>
                        <a:pt x="983" y="437"/>
                      </a:lnTo>
                      <a:lnTo>
                        <a:pt x="995" y="437"/>
                      </a:lnTo>
                      <a:lnTo>
                        <a:pt x="995" y="437"/>
                      </a:lnTo>
                      <a:lnTo>
                        <a:pt x="999" y="436"/>
                      </a:lnTo>
                      <a:lnTo>
                        <a:pt x="1003" y="435"/>
                      </a:lnTo>
                      <a:lnTo>
                        <a:pt x="1014" y="427"/>
                      </a:lnTo>
                      <a:lnTo>
                        <a:pt x="1014" y="427"/>
                      </a:lnTo>
                      <a:lnTo>
                        <a:pt x="1015" y="425"/>
                      </a:lnTo>
                      <a:lnTo>
                        <a:pt x="1017" y="422"/>
                      </a:lnTo>
                      <a:lnTo>
                        <a:pt x="1017" y="415"/>
                      </a:lnTo>
                      <a:lnTo>
                        <a:pt x="1006" y="415"/>
                      </a:lnTo>
                      <a:lnTo>
                        <a:pt x="1006" y="423"/>
                      </a:lnTo>
                      <a:lnTo>
                        <a:pt x="1011" y="422"/>
                      </a:lnTo>
                      <a:lnTo>
                        <a:pt x="1014" y="421"/>
                      </a:lnTo>
                      <a:lnTo>
                        <a:pt x="1015" y="419"/>
                      </a:lnTo>
                      <a:lnTo>
                        <a:pt x="1006" y="423"/>
                      </a:lnTo>
                      <a:lnTo>
                        <a:pt x="1015" y="423"/>
                      </a:lnTo>
                      <a:lnTo>
                        <a:pt x="1015" y="423"/>
                      </a:lnTo>
                      <a:lnTo>
                        <a:pt x="1020" y="422"/>
                      </a:lnTo>
                      <a:lnTo>
                        <a:pt x="1023" y="421"/>
                      </a:lnTo>
                      <a:lnTo>
                        <a:pt x="1025" y="419"/>
                      </a:lnTo>
                      <a:lnTo>
                        <a:pt x="1027" y="415"/>
                      </a:lnTo>
                      <a:lnTo>
                        <a:pt x="1027" y="409"/>
                      </a:lnTo>
                      <a:lnTo>
                        <a:pt x="1015" y="409"/>
                      </a:lnTo>
                      <a:lnTo>
                        <a:pt x="1025" y="412"/>
                      </a:lnTo>
                      <a:lnTo>
                        <a:pt x="1025" y="413"/>
                      </a:lnTo>
                      <a:lnTo>
                        <a:pt x="1036" y="399"/>
                      </a:lnTo>
                      <a:lnTo>
                        <a:pt x="1027" y="395"/>
                      </a:lnTo>
                      <a:lnTo>
                        <a:pt x="1022" y="402"/>
                      </a:lnTo>
                      <a:lnTo>
                        <a:pt x="1027" y="403"/>
                      </a:lnTo>
                      <a:lnTo>
                        <a:pt x="1031" y="402"/>
                      </a:lnTo>
                      <a:lnTo>
                        <a:pt x="1035" y="400"/>
                      </a:lnTo>
                      <a:lnTo>
                        <a:pt x="1019" y="400"/>
                      </a:lnTo>
                      <a:lnTo>
                        <a:pt x="1030" y="408"/>
                      </a:lnTo>
                      <a:lnTo>
                        <a:pt x="1033" y="409"/>
                      </a:lnTo>
                      <a:lnTo>
                        <a:pt x="1038" y="410"/>
                      </a:lnTo>
                      <a:lnTo>
                        <a:pt x="1049" y="410"/>
                      </a:lnTo>
                      <a:lnTo>
                        <a:pt x="1049" y="410"/>
                      </a:lnTo>
                      <a:lnTo>
                        <a:pt x="1054" y="409"/>
                      </a:lnTo>
                      <a:lnTo>
                        <a:pt x="1057" y="408"/>
                      </a:lnTo>
                      <a:lnTo>
                        <a:pt x="1059" y="406"/>
                      </a:lnTo>
                      <a:lnTo>
                        <a:pt x="1060" y="403"/>
                      </a:lnTo>
                      <a:lnTo>
                        <a:pt x="1060" y="395"/>
                      </a:lnTo>
                      <a:lnTo>
                        <a:pt x="1049" y="395"/>
                      </a:lnTo>
                      <a:lnTo>
                        <a:pt x="1057" y="400"/>
                      </a:lnTo>
                      <a:lnTo>
                        <a:pt x="1059" y="398"/>
                      </a:lnTo>
                      <a:lnTo>
                        <a:pt x="1057" y="402"/>
                      </a:lnTo>
                      <a:lnTo>
                        <a:pt x="1068" y="395"/>
                      </a:lnTo>
                      <a:lnTo>
                        <a:pt x="1060" y="389"/>
                      </a:lnTo>
                      <a:lnTo>
                        <a:pt x="1060" y="396"/>
                      </a:lnTo>
                      <a:lnTo>
                        <a:pt x="1065" y="395"/>
                      </a:lnTo>
                      <a:lnTo>
                        <a:pt x="1060" y="396"/>
                      </a:lnTo>
                      <a:lnTo>
                        <a:pt x="1071" y="396"/>
                      </a:lnTo>
                      <a:lnTo>
                        <a:pt x="1071" y="396"/>
                      </a:lnTo>
                      <a:lnTo>
                        <a:pt x="1076" y="395"/>
                      </a:lnTo>
                      <a:lnTo>
                        <a:pt x="1079" y="394"/>
                      </a:lnTo>
                      <a:lnTo>
                        <a:pt x="1081" y="392"/>
                      </a:lnTo>
                      <a:lnTo>
                        <a:pt x="1082" y="389"/>
                      </a:lnTo>
                      <a:lnTo>
                        <a:pt x="1082" y="382"/>
                      </a:lnTo>
                      <a:lnTo>
                        <a:pt x="1082" y="382"/>
                      </a:lnTo>
                      <a:lnTo>
                        <a:pt x="1081" y="379"/>
                      </a:lnTo>
                      <a:lnTo>
                        <a:pt x="1079" y="377"/>
                      </a:lnTo>
                      <a:lnTo>
                        <a:pt x="1079" y="377"/>
                      </a:lnTo>
                      <a:lnTo>
                        <a:pt x="1068" y="371"/>
                      </a:lnTo>
                      <a:lnTo>
                        <a:pt x="1060" y="376"/>
                      </a:lnTo>
                      <a:lnTo>
                        <a:pt x="1068" y="381"/>
                      </a:lnTo>
                      <a:lnTo>
                        <a:pt x="1070" y="379"/>
                      </a:lnTo>
                      <a:lnTo>
                        <a:pt x="1071" y="376"/>
                      </a:lnTo>
                      <a:lnTo>
                        <a:pt x="1070" y="373"/>
                      </a:lnTo>
                      <a:lnTo>
                        <a:pt x="1068" y="371"/>
                      </a:lnTo>
                      <a:lnTo>
                        <a:pt x="1068" y="381"/>
                      </a:lnTo>
                      <a:lnTo>
                        <a:pt x="1079" y="374"/>
                      </a:lnTo>
                      <a:lnTo>
                        <a:pt x="1071" y="368"/>
                      </a:lnTo>
                      <a:lnTo>
                        <a:pt x="1071" y="376"/>
                      </a:lnTo>
                      <a:lnTo>
                        <a:pt x="1076" y="375"/>
                      </a:lnTo>
                      <a:lnTo>
                        <a:pt x="1071" y="376"/>
                      </a:lnTo>
                      <a:lnTo>
                        <a:pt x="1082" y="376"/>
                      </a:lnTo>
                      <a:lnTo>
                        <a:pt x="1082" y="368"/>
                      </a:lnTo>
                      <a:lnTo>
                        <a:pt x="1075" y="374"/>
                      </a:lnTo>
                      <a:lnTo>
                        <a:pt x="1078" y="375"/>
                      </a:lnTo>
                      <a:lnTo>
                        <a:pt x="1075" y="374"/>
                      </a:lnTo>
                      <a:lnTo>
                        <a:pt x="1084" y="381"/>
                      </a:lnTo>
                      <a:lnTo>
                        <a:pt x="1084" y="381"/>
                      </a:lnTo>
                      <a:lnTo>
                        <a:pt x="1087" y="382"/>
                      </a:lnTo>
                      <a:lnTo>
                        <a:pt x="1092" y="383"/>
                      </a:lnTo>
                      <a:lnTo>
                        <a:pt x="1097" y="382"/>
                      </a:lnTo>
                      <a:lnTo>
                        <a:pt x="1100" y="381"/>
                      </a:lnTo>
                      <a:lnTo>
                        <a:pt x="1102" y="379"/>
                      </a:lnTo>
                      <a:lnTo>
                        <a:pt x="1103" y="376"/>
                      </a:lnTo>
                      <a:lnTo>
                        <a:pt x="1103" y="368"/>
                      </a:lnTo>
                      <a:lnTo>
                        <a:pt x="1092" y="368"/>
                      </a:lnTo>
                      <a:lnTo>
                        <a:pt x="1092" y="376"/>
                      </a:lnTo>
                      <a:lnTo>
                        <a:pt x="1097" y="375"/>
                      </a:lnTo>
                      <a:lnTo>
                        <a:pt x="1100" y="374"/>
                      </a:lnTo>
                      <a:lnTo>
                        <a:pt x="1102" y="372"/>
                      </a:lnTo>
                      <a:lnTo>
                        <a:pt x="1092" y="376"/>
                      </a:lnTo>
                      <a:lnTo>
                        <a:pt x="1103" y="376"/>
                      </a:lnTo>
                      <a:lnTo>
                        <a:pt x="1103" y="376"/>
                      </a:lnTo>
                      <a:lnTo>
                        <a:pt x="1108" y="375"/>
                      </a:lnTo>
                      <a:lnTo>
                        <a:pt x="1111" y="374"/>
                      </a:lnTo>
                      <a:lnTo>
                        <a:pt x="1113" y="372"/>
                      </a:lnTo>
                      <a:lnTo>
                        <a:pt x="1114" y="368"/>
                      </a:lnTo>
                      <a:lnTo>
                        <a:pt x="1113" y="365"/>
                      </a:lnTo>
                      <a:lnTo>
                        <a:pt x="1111" y="363"/>
                      </a:lnTo>
                      <a:lnTo>
                        <a:pt x="1111" y="363"/>
                      </a:lnTo>
                      <a:lnTo>
                        <a:pt x="1100" y="357"/>
                      </a:lnTo>
                      <a:lnTo>
                        <a:pt x="1092" y="362"/>
                      </a:lnTo>
                      <a:lnTo>
                        <a:pt x="1103" y="362"/>
                      </a:lnTo>
                      <a:lnTo>
                        <a:pt x="1102" y="359"/>
                      </a:lnTo>
                      <a:lnTo>
                        <a:pt x="1100" y="357"/>
                      </a:lnTo>
                      <a:lnTo>
                        <a:pt x="1103" y="362"/>
                      </a:lnTo>
                      <a:lnTo>
                        <a:pt x="1103" y="356"/>
                      </a:lnTo>
                      <a:lnTo>
                        <a:pt x="1092" y="356"/>
                      </a:lnTo>
                      <a:lnTo>
                        <a:pt x="1092" y="363"/>
                      </a:lnTo>
                      <a:lnTo>
                        <a:pt x="1097" y="362"/>
                      </a:lnTo>
                      <a:lnTo>
                        <a:pt x="1100" y="361"/>
                      </a:lnTo>
                      <a:lnTo>
                        <a:pt x="1102" y="359"/>
                      </a:lnTo>
                      <a:lnTo>
                        <a:pt x="1092" y="363"/>
                      </a:lnTo>
                      <a:lnTo>
                        <a:pt x="1103" y="363"/>
                      </a:lnTo>
                      <a:lnTo>
                        <a:pt x="1114" y="363"/>
                      </a:lnTo>
                      <a:lnTo>
                        <a:pt x="1126" y="363"/>
                      </a:lnTo>
                      <a:lnTo>
                        <a:pt x="1126" y="363"/>
                      </a:lnTo>
                      <a:lnTo>
                        <a:pt x="1130" y="362"/>
                      </a:lnTo>
                      <a:lnTo>
                        <a:pt x="1134" y="361"/>
                      </a:lnTo>
                      <a:lnTo>
                        <a:pt x="1135" y="359"/>
                      </a:lnTo>
                      <a:lnTo>
                        <a:pt x="1137" y="356"/>
                      </a:lnTo>
                      <a:lnTo>
                        <a:pt x="1137" y="349"/>
                      </a:lnTo>
                      <a:lnTo>
                        <a:pt x="1126" y="349"/>
                      </a:lnTo>
                      <a:lnTo>
                        <a:pt x="1126" y="357"/>
                      </a:lnTo>
                      <a:lnTo>
                        <a:pt x="1130" y="356"/>
                      </a:lnTo>
                      <a:lnTo>
                        <a:pt x="1134" y="354"/>
                      </a:lnTo>
                      <a:lnTo>
                        <a:pt x="1135" y="352"/>
                      </a:lnTo>
                      <a:lnTo>
                        <a:pt x="1126" y="357"/>
                      </a:lnTo>
                      <a:lnTo>
                        <a:pt x="1137" y="357"/>
                      </a:lnTo>
                      <a:lnTo>
                        <a:pt x="1148" y="357"/>
                      </a:lnTo>
                      <a:lnTo>
                        <a:pt x="1148" y="357"/>
                      </a:lnTo>
                      <a:lnTo>
                        <a:pt x="1153" y="356"/>
                      </a:lnTo>
                      <a:lnTo>
                        <a:pt x="1156" y="354"/>
                      </a:lnTo>
                      <a:lnTo>
                        <a:pt x="1156" y="354"/>
                      </a:lnTo>
                      <a:lnTo>
                        <a:pt x="1166" y="347"/>
                      </a:lnTo>
                      <a:lnTo>
                        <a:pt x="1158" y="342"/>
                      </a:lnTo>
                      <a:lnTo>
                        <a:pt x="1162" y="349"/>
                      </a:lnTo>
                      <a:lnTo>
                        <a:pt x="1185" y="343"/>
                      </a:lnTo>
                      <a:lnTo>
                        <a:pt x="1180" y="335"/>
                      </a:lnTo>
                      <a:lnTo>
                        <a:pt x="1180" y="343"/>
                      </a:lnTo>
                      <a:lnTo>
                        <a:pt x="1191" y="343"/>
                      </a:lnTo>
                      <a:lnTo>
                        <a:pt x="1191" y="343"/>
                      </a:lnTo>
                      <a:lnTo>
                        <a:pt x="1196" y="342"/>
                      </a:lnTo>
                      <a:lnTo>
                        <a:pt x="1196" y="343"/>
                      </a:lnTo>
                      <a:lnTo>
                        <a:pt x="1218" y="336"/>
                      </a:lnTo>
                      <a:lnTo>
                        <a:pt x="1221" y="335"/>
                      </a:lnTo>
                      <a:lnTo>
                        <a:pt x="1233" y="329"/>
                      </a:lnTo>
                      <a:lnTo>
                        <a:pt x="1233" y="328"/>
                      </a:lnTo>
                      <a:lnTo>
                        <a:pt x="1242" y="320"/>
                      </a:lnTo>
                      <a:lnTo>
                        <a:pt x="1244" y="318"/>
                      </a:lnTo>
                      <a:lnTo>
                        <a:pt x="1245" y="315"/>
                      </a:lnTo>
                      <a:lnTo>
                        <a:pt x="1245" y="309"/>
                      </a:lnTo>
                      <a:lnTo>
                        <a:pt x="1234" y="309"/>
                      </a:lnTo>
                      <a:lnTo>
                        <a:pt x="1242" y="314"/>
                      </a:lnTo>
                      <a:lnTo>
                        <a:pt x="1244" y="312"/>
                      </a:lnTo>
                      <a:lnTo>
                        <a:pt x="1242" y="315"/>
                      </a:lnTo>
                      <a:lnTo>
                        <a:pt x="1253" y="309"/>
                      </a:lnTo>
                      <a:lnTo>
                        <a:pt x="1253" y="307"/>
                      </a:lnTo>
                      <a:lnTo>
                        <a:pt x="1255" y="306"/>
                      </a:lnTo>
                      <a:lnTo>
                        <a:pt x="1266" y="292"/>
                      </a:lnTo>
                      <a:lnTo>
                        <a:pt x="1266" y="291"/>
                      </a:lnTo>
                      <a:lnTo>
                        <a:pt x="1268" y="288"/>
                      </a:lnTo>
                      <a:lnTo>
                        <a:pt x="1268" y="275"/>
                      </a:lnTo>
                      <a:lnTo>
                        <a:pt x="1268" y="269"/>
                      </a:lnTo>
                      <a:lnTo>
                        <a:pt x="1257" y="269"/>
                      </a:lnTo>
                      <a:lnTo>
                        <a:pt x="1265" y="274"/>
                      </a:lnTo>
                      <a:lnTo>
                        <a:pt x="1266" y="272"/>
                      </a:lnTo>
                      <a:lnTo>
                        <a:pt x="1265" y="274"/>
                      </a:lnTo>
                      <a:lnTo>
                        <a:pt x="1276" y="267"/>
                      </a:lnTo>
                      <a:lnTo>
                        <a:pt x="1268" y="261"/>
                      </a:lnTo>
                      <a:lnTo>
                        <a:pt x="1276" y="268"/>
                      </a:lnTo>
                      <a:lnTo>
                        <a:pt x="1287" y="261"/>
                      </a:lnTo>
                      <a:lnTo>
                        <a:pt x="1287" y="260"/>
                      </a:lnTo>
                      <a:lnTo>
                        <a:pt x="1289" y="259"/>
                      </a:lnTo>
                      <a:lnTo>
                        <a:pt x="1300" y="246"/>
                      </a:lnTo>
                      <a:lnTo>
                        <a:pt x="1300" y="245"/>
                      </a:lnTo>
                      <a:lnTo>
                        <a:pt x="1301" y="242"/>
                      </a:lnTo>
                      <a:lnTo>
                        <a:pt x="1301" y="235"/>
                      </a:lnTo>
                      <a:lnTo>
                        <a:pt x="1301" y="228"/>
                      </a:lnTo>
                      <a:lnTo>
                        <a:pt x="1301" y="222"/>
                      </a:lnTo>
                      <a:lnTo>
                        <a:pt x="1290" y="222"/>
                      </a:lnTo>
                      <a:lnTo>
                        <a:pt x="1285" y="228"/>
                      </a:lnTo>
                      <a:lnTo>
                        <a:pt x="1290" y="229"/>
                      </a:lnTo>
                      <a:lnTo>
                        <a:pt x="1295" y="228"/>
                      </a:lnTo>
                      <a:lnTo>
                        <a:pt x="1298" y="227"/>
                      </a:lnTo>
                      <a:lnTo>
                        <a:pt x="1300" y="225"/>
                      </a:lnTo>
                      <a:lnTo>
                        <a:pt x="1284" y="228"/>
                      </a:lnTo>
                      <a:lnTo>
                        <a:pt x="1295" y="235"/>
                      </a:lnTo>
                      <a:lnTo>
                        <a:pt x="1296" y="235"/>
                      </a:lnTo>
                      <a:lnTo>
                        <a:pt x="1301" y="236"/>
                      </a:lnTo>
                      <a:lnTo>
                        <a:pt x="1311" y="236"/>
                      </a:lnTo>
                      <a:lnTo>
                        <a:pt x="1311" y="236"/>
                      </a:lnTo>
                      <a:lnTo>
                        <a:pt x="1316" y="235"/>
                      </a:lnTo>
                      <a:lnTo>
                        <a:pt x="1319" y="234"/>
                      </a:lnTo>
                      <a:lnTo>
                        <a:pt x="1320" y="231"/>
                      </a:lnTo>
                      <a:lnTo>
                        <a:pt x="1322" y="228"/>
                      </a:lnTo>
                      <a:lnTo>
                        <a:pt x="1322" y="222"/>
                      </a:lnTo>
                      <a:lnTo>
                        <a:pt x="1322" y="215"/>
                      </a:lnTo>
                      <a:lnTo>
                        <a:pt x="1311" y="215"/>
                      </a:lnTo>
                      <a:lnTo>
                        <a:pt x="1319" y="221"/>
                      </a:lnTo>
                      <a:lnTo>
                        <a:pt x="1320" y="219"/>
                      </a:lnTo>
                      <a:lnTo>
                        <a:pt x="1319" y="221"/>
                      </a:lnTo>
                      <a:lnTo>
                        <a:pt x="1330" y="213"/>
                      </a:lnTo>
                      <a:lnTo>
                        <a:pt x="1330" y="213"/>
                      </a:lnTo>
                      <a:lnTo>
                        <a:pt x="1332" y="211"/>
                      </a:lnTo>
                      <a:lnTo>
                        <a:pt x="1333" y="208"/>
                      </a:lnTo>
                      <a:lnTo>
                        <a:pt x="1333" y="202"/>
                      </a:lnTo>
                      <a:lnTo>
                        <a:pt x="1333" y="195"/>
                      </a:lnTo>
                      <a:lnTo>
                        <a:pt x="1333" y="195"/>
                      </a:lnTo>
                      <a:lnTo>
                        <a:pt x="1332" y="192"/>
                      </a:lnTo>
                      <a:lnTo>
                        <a:pt x="1330" y="190"/>
                      </a:lnTo>
                      <a:lnTo>
                        <a:pt x="1330" y="190"/>
                      </a:lnTo>
                      <a:lnTo>
                        <a:pt x="1309" y="176"/>
                      </a:lnTo>
                      <a:lnTo>
                        <a:pt x="1306" y="175"/>
                      </a:lnTo>
                      <a:lnTo>
                        <a:pt x="1301" y="174"/>
                      </a:lnTo>
                      <a:lnTo>
                        <a:pt x="1268" y="174"/>
                      </a:lnTo>
                      <a:lnTo>
                        <a:pt x="1268" y="174"/>
                      </a:lnTo>
                      <a:lnTo>
                        <a:pt x="1263" y="175"/>
                      </a:lnTo>
                      <a:lnTo>
                        <a:pt x="1260" y="176"/>
                      </a:lnTo>
                      <a:lnTo>
                        <a:pt x="1258" y="178"/>
                      </a:lnTo>
                      <a:lnTo>
                        <a:pt x="1257" y="181"/>
                      </a:lnTo>
                      <a:lnTo>
                        <a:pt x="1257" y="189"/>
                      </a:lnTo>
                      <a:lnTo>
                        <a:pt x="1268" y="189"/>
                      </a:lnTo>
                      <a:lnTo>
                        <a:pt x="1260" y="183"/>
                      </a:lnTo>
                      <a:lnTo>
                        <a:pt x="1258" y="186"/>
                      </a:lnTo>
                      <a:lnTo>
                        <a:pt x="1261" y="183"/>
                      </a:lnTo>
                      <a:lnTo>
                        <a:pt x="1250" y="190"/>
                      </a:lnTo>
                      <a:lnTo>
                        <a:pt x="1249" y="191"/>
                      </a:lnTo>
                      <a:lnTo>
                        <a:pt x="1226" y="211"/>
                      </a:lnTo>
                      <a:lnTo>
                        <a:pt x="1234" y="215"/>
                      </a:lnTo>
                      <a:lnTo>
                        <a:pt x="1231" y="209"/>
                      </a:lnTo>
                      <a:lnTo>
                        <a:pt x="1199" y="215"/>
                      </a:lnTo>
                      <a:lnTo>
                        <a:pt x="1199" y="215"/>
                      </a:lnTo>
                      <a:lnTo>
                        <a:pt x="1177" y="222"/>
                      </a:lnTo>
                      <a:lnTo>
                        <a:pt x="1180" y="228"/>
                      </a:lnTo>
                      <a:lnTo>
                        <a:pt x="1180" y="221"/>
                      </a:lnTo>
                      <a:lnTo>
                        <a:pt x="1148" y="221"/>
                      </a:lnTo>
                      <a:lnTo>
                        <a:pt x="1148" y="221"/>
                      </a:lnTo>
                      <a:lnTo>
                        <a:pt x="1143" y="222"/>
                      </a:lnTo>
                      <a:lnTo>
                        <a:pt x="1145" y="222"/>
                      </a:lnTo>
                      <a:lnTo>
                        <a:pt x="1122" y="228"/>
                      </a:lnTo>
                      <a:lnTo>
                        <a:pt x="1126" y="235"/>
                      </a:lnTo>
                      <a:lnTo>
                        <a:pt x="1126" y="227"/>
                      </a:lnTo>
                      <a:lnTo>
                        <a:pt x="1092" y="227"/>
                      </a:lnTo>
                      <a:lnTo>
                        <a:pt x="1092" y="235"/>
                      </a:lnTo>
                      <a:lnTo>
                        <a:pt x="1097" y="228"/>
                      </a:lnTo>
                      <a:lnTo>
                        <a:pt x="1043" y="215"/>
                      </a:lnTo>
                      <a:lnTo>
                        <a:pt x="1038" y="222"/>
                      </a:lnTo>
                      <a:lnTo>
                        <a:pt x="1043" y="215"/>
                      </a:lnTo>
                      <a:lnTo>
                        <a:pt x="1020" y="209"/>
                      </a:lnTo>
                      <a:lnTo>
                        <a:pt x="1020" y="209"/>
                      </a:lnTo>
                      <a:lnTo>
                        <a:pt x="1015" y="208"/>
                      </a:lnTo>
                      <a:lnTo>
                        <a:pt x="1006" y="208"/>
                      </a:lnTo>
                      <a:lnTo>
                        <a:pt x="995" y="208"/>
                      </a:lnTo>
                      <a:lnTo>
                        <a:pt x="995" y="215"/>
                      </a:lnTo>
                      <a:lnTo>
                        <a:pt x="999" y="209"/>
                      </a:lnTo>
                      <a:lnTo>
                        <a:pt x="977" y="202"/>
                      </a:lnTo>
                      <a:lnTo>
                        <a:pt x="972" y="208"/>
                      </a:lnTo>
                      <a:lnTo>
                        <a:pt x="980" y="203"/>
                      </a:lnTo>
                      <a:lnTo>
                        <a:pt x="969" y="196"/>
                      </a:lnTo>
                      <a:lnTo>
                        <a:pt x="958" y="190"/>
                      </a:lnTo>
                      <a:lnTo>
                        <a:pt x="947" y="183"/>
                      </a:lnTo>
                      <a:lnTo>
                        <a:pt x="944" y="182"/>
                      </a:lnTo>
                      <a:lnTo>
                        <a:pt x="939" y="181"/>
                      </a:lnTo>
                      <a:lnTo>
                        <a:pt x="929" y="181"/>
                      </a:lnTo>
                      <a:lnTo>
                        <a:pt x="918" y="181"/>
                      </a:lnTo>
                      <a:lnTo>
                        <a:pt x="918" y="189"/>
                      </a:lnTo>
                      <a:lnTo>
                        <a:pt x="929" y="189"/>
                      </a:lnTo>
                      <a:lnTo>
                        <a:pt x="928" y="186"/>
                      </a:lnTo>
                      <a:lnTo>
                        <a:pt x="926" y="183"/>
                      </a:lnTo>
                      <a:lnTo>
                        <a:pt x="923" y="182"/>
                      </a:lnTo>
                      <a:lnTo>
                        <a:pt x="929" y="189"/>
                      </a:lnTo>
                      <a:lnTo>
                        <a:pt x="929" y="181"/>
                      </a:lnTo>
                      <a:lnTo>
                        <a:pt x="929" y="181"/>
                      </a:lnTo>
                      <a:lnTo>
                        <a:pt x="928" y="178"/>
                      </a:lnTo>
                      <a:lnTo>
                        <a:pt x="926" y="176"/>
                      </a:lnTo>
                      <a:lnTo>
                        <a:pt x="926" y="176"/>
                      </a:lnTo>
                      <a:lnTo>
                        <a:pt x="915" y="169"/>
                      </a:lnTo>
                      <a:lnTo>
                        <a:pt x="912" y="168"/>
                      </a:lnTo>
                      <a:lnTo>
                        <a:pt x="889" y="162"/>
                      </a:lnTo>
                      <a:lnTo>
                        <a:pt x="884" y="168"/>
                      </a:lnTo>
                      <a:lnTo>
                        <a:pt x="892" y="163"/>
                      </a:lnTo>
                      <a:lnTo>
                        <a:pt x="896" y="165"/>
                      </a:lnTo>
                      <a:lnTo>
                        <a:pt x="886" y="151"/>
                      </a:lnTo>
                      <a:lnTo>
                        <a:pt x="883" y="149"/>
                      </a:lnTo>
                      <a:lnTo>
                        <a:pt x="880" y="148"/>
                      </a:lnTo>
                      <a:lnTo>
                        <a:pt x="857" y="142"/>
                      </a:lnTo>
                      <a:lnTo>
                        <a:pt x="853" y="148"/>
                      </a:lnTo>
                      <a:lnTo>
                        <a:pt x="861" y="143"/>
                      </a:lnTo>
                      <a:lnTo>
                        <a:pt x="849" y="136"/>
                      </a:lnTo>
                      <a:lnTo>
                        <a:pt x="846" y="135"/>
                      </a:lnTo>
                      <a:lnTo>
                        <a:pt x="841" y="134"/>
                      </a:lnTo>
                      <a:lnTo>
                        <a:pt x="830" y="134"/>
                      </a:lnTo>
                      <a:lnTo>
                        <a:pt x="830" y="134"/>
                      </a:lnTo>
                      <a:lnTo>
                        <a:pt x="825" y="135"/>
                      </a:lnTo>
                      <a:lnTo>
                        <a:pt x="822" y="136"/>
                      </a:lnTo>
                      <a:lnTo>
                        <a:pt x="821" y="138"/>
                      </a:lnTo>
                      <a:lnTo>
                        <a:pt x="819" y="142"/>
                      </a:lnTo>
                      <a:lnTo>
                        <a:pt x="821" y="145"/>
                      </a:lnTo>
                      <a:lnTo>
                        <a:pt x="822" y="147"/>
                      </a:lnTo>
                      <a:lnTo>
                        <a:pt x="824" y="148"/>
                      </a:lnTo>
                      <a:lnTo>
                        <a:pt x="846" y="161"/>
                      </a:lnTo>
                      <a:lnTo>
                        <a:pt x="853" y="154"/>
                      </a:lnTo>
                      <a:lnTo>
                        <a:pt x="845" y="160"/>
                      </a:lnTo>
                      <a:lnTo>
                        <a:pt x="854" y="167"/>
                      </a:lnTo>
                      <a:lnTo>
                        <a:pt x="856" y="168"/>
                      </a:lnTo>
                      <a:lnTo>
                        <a:pt x="868" y="175"/>
                      </a:lnTo>
                      <a:lnTo>
                        <a:pt x="875" y="168"/>
                      </a:lnTo>
                      <a:lnTo>
                        <a:pt x="864" y="168"/>
                      </a:lnTo>
                      <a:lnTo>
                        <a:pt x="865" y="172"/>
                      </a:lnTo>
                      <a:lnTo>
                        <a:pt x="867" y="174"/>
                      </a:lnTo>
                      <a:lnTo>
                        <a:pt x="864" y="168"/>
                      </a:lnTo>
                      <a:lnTo>
                        <a:pt x="864" y="175"/>
                      </a:lnTo>
                      <a:lnTo>
                        <a:pt x="864" y="175"/>
                      </a:lnTo>
                      <a:lnTo>
                        <a:pt x="865" y="178"/>
                      </a:lnTo>
                      <a:lnTo>
                        <a:pt x="867" y="180"/>
                      </a:lnTo>
                      <a:lnTo>
                        <a:pt x="870" y="182"/>
                      </a:lnTo>
                      <a:lnTo>
                        <a:pt x="891" y="189"/>
                      </a:lnTo>
                      <a:lnTo>
                        <a:pt x="896" y="181"/>
                      </a:lnTo>
                      <a:lnTo>
                        <a:pt x="888" y="187"/>
                      </a:lnTo>
                      <a:lnTo>
                        <a:pt x="899" y="194"/>
                      </a:lnTo>
                      <a:lnTo>
                        <a:pt x="900" y="195"/>
                      </a:lnTo>
                      <a:lnTo>
                        <a:pt x="912" y="202"/>
                      </a:lnTo>
                      <a:lnTo>
                        <a:pt x="913" y="202"/>
                      </a:lnTo>
                      <a:lnTo>
                        <a:pt x="918" y="203"/>
                      </a:lnTo>
                      <a:lnTo>
                        <a:pt x="929" y="203"/>
                      </a:lnTo>
                      <a:lnTo>
                        <a:pt x="929" y="195"/>
                      </a:lnTo>
                      <a:lnTo>
                        <a:pt x="924" y="202"/>
                      </a:lnTo>
                      <a:lnTo>
                        <a:pt x="921" y="200"/>
                      </a:lnTo>
                      <a:lnTo>
                        <a:pt x="931" y="207"/>
                      </a:lnTo>
                      <a:lnTo>
                        <a:pt x="939" y="202"/>
                      </a:lnTo>
                      <a:lnTo>
                        <a:pt x="928" y="202"/>
                      </a:lnTo>
                      <a:lnTo>
                        <a:pt x="929" y="205"/>
                      </a:lnTo>
                      <a:lnTo>
                        <a:pt x="931" y="207"/>
                      </a:lnTo>
                      <a:lnTo>
                        <a:pt x="928" y="202"/>
                      </a:lnTo>
                      <a:lnTo>
                        <a:pt x="928" y="208"/>
                      </a:lnTo>
                      <a:lnTo>
                        <a:pt x="928" y="208"/>
                      </a:lnTo>
                      <a:lnTo>
                        <a:pt x="929" y="211"/>
                      </a:lnTo>
                      <a:lnTo>
                        <a:pt x="931" y="213"/>
                      </a:lnTo>
                      <a:lnTo>
                        <a:pt x="931" y="213"/>
                      </a:lnTo>
                      <a:lnTo>
                        <a:pt x="942" y="221"/>
                      </a:lnTo>
                      <a:lnTo>
                        <a:pt x="945" y="222"/>
                      </a:lnTo>
                      <a:lnTo>
                        <a:pt x="950" y="223"/>
                      </a:lnTo>
                      <a:lnTo>
                        <a:pt x="961" y="223"/>
                      </a:lnTo>
                      <a:lnTo>
                        <a:pt x="961" y="215"/>
                      </a:lnTo>
                      <a:lnTo>
                        <a:pt x="950" y="215"/>
                      </a:lnTo>
                      <a:lnTo>
                        <a:pt x="952" y="219"/>
                      </a:lnTo>
                      <a:lnTo>
                        <a:pt x="953" y="221"/>
                      </a:lnTo>
                      <a:lnTo>
                        <a:pt x="956" y="222"/>
                      </a:lnTo>
                      <a:lnTo>
                        <a:pt x="950" y="215"/>
                      </a:lnTo>
                      <a:lnTo>
                        <a:pt x="950" y="222"/>
                      </a:lnTo>
                      <a:lnTo>
                        <a:pt x="950" y="222"/>
                      </a:lnTo>
                      <a:lnTo>
                        <a:pt x="952" y="225"/>
                      </a:lnTo>
                      <a:lnTo>
                        <a:pt x="953" y="227"/>
                      </a:lnTo>
                      <a:lnTo>
                        <a:pt x="956" y="228"/>
                      </a:lnTo>
                      <a:lnTo>
                        <a:pt x="961" y="229"/>
                      </a:lnTo>
                      <a:lnTo>
                        <a:pt x="972" y="229"/>
                      </a:lnTo>
                      <a:lnTo>
                        <a:pt x="983" y="229"/>
                      </a:lnTo>
                      <a:lnTo>
                        <a:pt x="983" y="222"/>
                      </a:lnTo>
                      <a:lnTo>
                        <a:pt x="972" y="222"/>
                      </a:lnTo>
                      <a:lnTo>
                        <a:pt x="974" y="225"/>
                      </a:lnTo>
                      <a:lnTo>
                        <a:pt x="975" y="227"/>
                      </a:lnTo>
                      <a:lnTo>
                        <a:pt x="979" y="228"/>
                      </a:lnTo>
                      <a:lnTo>
                        <a:pt x="972" y="222"/>
                      </a:lnTo>
                      <a:lnTo>
                        <a:pt x="972" y="228"/>
                      </a:lnTo>
                      <a:lnTo>
                        <a:pt x="972" y="235"/>
                      </a:lnTo>
                      <a:lnTo>
                        <a:pt x="983" y="235"/>
                      </a:lnTo>
                      <a:lnTo>
                        <a:pt x="983" y="227"/>
                      </a:lnTo>
                      <a:lnTo>
                        <a:pt x="979" y="228"/>
                      </a:lnTo>
                      <a:lnTo>
                        <a:pt x="975" y="229"/>
                      </a:lnTo>
                      <a:lnTo>
                        <a:pt x="974" y="231"/>
                      </a:lnTo>
                      <a:lnTo>
                        <a:pt x="983" y="227"/>
                      </a:lnTo>
                      <a:lnTo>
                        <a:pt x="972" y="227"/>
                      </a:lnTo>
                      <a:lnTo>
                        <a:pt x="961" y="227"/>
                      </a:lnTo>
                      <a:lnTo>
                        <a:pt x="961" y="235"/>
                      </a:lnTo>
                      <a:lnTo>
                        <a:pt x="966" y="228"/>
                      </a:lnTo>
                      <a:lnTo>
                        <a:pt x="944" y="222"/>
                      </a:lnTo>
                      <a:lnTo>
                        <a:pt x="944" y="222"/>
                      </a:lnTo>
                      <a:lnTo>
                        <a:pt x="939" y="221"/>
                      </a:lnTo>
                      <a:lnTo>
                        <a:pt x="929" y="221"/>
                      </a:lnTo>
                      <a:lnTo>
                        <a:pt x="907" y="221"/>
                      </a:lnTo>
                      <a:lnTo>
                        <a:pt x="907" y="228"/>
                      </a:lnTo>
                      <a:lnTo>
                        <a:pt x="912" y="222"/>
                      </a:lnTo>
                      <a:lnTo>
                        <a:pt x="915" y="223"/>
                      </a:lnTo>
                      <a:lnTo>
                        <a:pt x="892" y="210"/>
                      </a:lnTo>
                      <a:lnTo>
                        <a:pt x="889" y="209"/>
                      </a:lnTo>
                      <a:lnTo>
                        <a:pt x="884" y="208"/>
                      </a:lnTo>
                      <a:lnTo>
                        <a:pt x="862" y="208"/>
                      </a:lnTo>
                      <a:lnTo>
                        <a:pt x="862" y="215"/>
                      </a:lnTo>
                      <a:lnTo>
                        <a:pt x="873" y="215"/>
                      </a:lnTo>
                      <a:lnTo>
                        <a:pt x="872" y="212"/>
                      </a:lnTo>
                      <a:lnTo>
                        <a:pt x="870" y="210"/>
                      </a:lnTo>
                      <a:lnTo>
                        <a:pt x="867" y="209"/>
                      </a:lnTo>
                      <a:lnTo>
                        <a:pt x="873" y="215"/>
                      </a:lnTo>
                      <a:lnTo>
                        <a:pt x="873" y="208"/>
                      </a:lnTo>
                      <a:lnTo>
                        <a:pt x="873" y="208"/>
                      </a:lnTo>
                      <a:lnTo>
                        <a:pt x="872" y="205"/>
                      </a:lnTo>
                      <a:lnTo>
                        <a:pt x="870" y="203"/>
                      </a:lnTo>
                      <a:lnTo>
                        <a:pt x="870" y="203"/>
                      </a:lnTo>
                      <a:lnTo>
                        <a:pt x="861" y="196"/>
                      </a:lnTo>
                      <a:lnTo>
                        <a:pt x="861" y="196"/>
                      </a:lnTo>
                      <a:lnTo>
                        <a:pt x="849" y="190"/>
                      </a:lnTo>
                      <a:lnTo>
                        <a:pt x="838" y="183"/>
                      </a:lnTo>
                      <a:lnTo>
                        <a:pt x="830" y="189"/>
                      </a:lnTo>
                      <a:lnTo>
                        <a:pt x="841" y="189"/>
                      </a:lnTo>
                      <a:lnTo>
                        <a:pt x="840" y="186"/>
                      </a:lnTo>
                      <a:lnTo>
                        <a:pt x="838" y="183"/>
                      </a:lnTo>
                      <a:lnTo>
                        <a:pt x="841" y="189"/>
                      </a:lnTo>
                      <a:lnTo>
                        <a:pt x="841" y="181"/>
                      </a:lnTo>
                      <a:lnTo>
                        <a:pt x="841" y="175"/>
                      </a:lnTo>
                      <a:lnTo>
                        <a:pt x="841" y="168"/>
                      </a:lnTo>
                      <a:lnTo>
                        <a:pt x="830" y="168"/>
                      </a:lnTo>
                      <a:lnTo>
                        <a:pt x="830" y="176"/>
                      </a:lnTo>
                      <a:lnTo>
                        <a:pt x="835" y="175"/>
                      </a:lnTo>
                      <a:lnTo>
                        <a:pt x="838" y="174"/>
                      </a:lnTo>
                      <a:lnTo>
                        <a:pt x="840" y="172"/>
                      </a:lnTo>
                      <a:lnTo>
                        <a:pt x="830" y="176"/>
                      </a:lnTo>
                      <a:lnTo>
                        <a:pt x="841" y="176"/>
                      </a:lnTo>
                      <a:lnTo>
                        <a:pt x="841" y="176"/>
                      </a:lnTo>
                      <a:lnTo>
                        <a:pt x="846" y="175"/>
                      </a:lnTo>
                      <a:lnTo>
                        <a:pt x="849" y="174"/>
                      </a:lnTo>
                      <a:lnTo>
                        <a:pt x="851" y="172"/>
                      </a:lnTo>
                      <a:lnTo>
                        <a:pt x="853" y="168"/>
                      </a:lnTo>
                      <a:lnTo>
                        <a:pt x="853" y="162"/>
                      </a:lnTo>
                      <a:lnTo>
                        <a:pt x="853" y="162"/>
                      </a:lnTo>
                      <a:lnTo>
                        <a:pt x="851" y="159"/>
                      </a:lnTo>
                      <a:lnTo>
                        <a:pt x="849" y="157"/>
                      </a:lnTo>
                      <a:lnTo>
                        <a:pt x="846" y="156"/>
                      </a:lnTo>
                      <a:lnTo>
                        <a:pt x="841" y="154"/>
                      </a:lnTo>
                      <a:lnTo>
                        <a:pt x="830" y="154"/>
                      </a:lnTo>
                      <a:lnTo>
                        <a:pt x="830" y="162"/>
                      </a:lnTo>
                      <a:lnTo>
                        <a:pt x="841" y="162"/>
                      </a:lnTo>
                      <a:lnTo>
                        <a:pt x="840" y="159"/>
                      </a:lnTo>
                      <a:lnTo>
                        <a:pt x="838" y="157"/>
                      </a:lnTo>
                      <a:lnTo>
                        <a:pt x="835" y="156"/>
                      </a:lnTo>
                      <a:lnTo>
                        <a:pt x="841" y="162"/>
                      </a:lnTo>
                      <a:lnTo>
                        <a:pt x="841" y="154"/>
                      </a:lnTo>
                      <a:lnTo>
                        <a:pt x="841" y="154"/>
                      </a:lnTo>
                      <a:lnTo>
                        <a:pt x="840" y="151"/>
                      </a:lnTo>
                      <a:lnTo>
                        <a:pt x="838" y="149"/>
                      </a:lnTo>
                      <a:lnTo>
                        <a:pt x="835" y="148"/>
                      </a:lnTo>
                      <a:lnTo>
                        <a:pt x="830" y="147"/>
                      </a:lnTo>
                      <a:lnTo>
                        <a:pt x="819" y="147"/>
                      </a:lnTo>
                      <a:lnTo>
                        <a:pt x="819" y="154"/>
                      </a:lnTo>
                      <a:lnTo>
                        <a:pt x="830" y="154"/>
                      </a:lnTo>
                      <a:lnTo>
                        <a:pt x="829" y="151"/>
                      </a:lnTo>
                      <a:lnTo>
                        <a:pt x="827" y="149"/>
                      </a:lnTo>
                      <a:lnTo>
                        <a:pt x="824" y="148"/>
                      </a:lnTo>
                      <a:lnTo>
                        <a:pt x="830" y="154"/>
                      </a:lnTo>
                      <a:lnTo>
                        <a:pt x="830" y="148"/>
                      </a:lnTo>
                      <a:lnTo>
                        <a:pt x="830" y="148"/>
                      </a:lnTo>
                      <a:lnTo>
                        <a:pt x="829" y="145"/>
                      </a:lnTo>
                      <a:lnTo>
                        <a:pt x="827" y="143"/>
                      </a:lnTo>
                      <a:lnTo>
                        <a:pt x="827" y="143"/>
                      </a:lnTo>
                      <a:lnTo>
                        <a:pt x="816" y="136"/>
                      </a:lnTo>
                      <a:lnTo>
                        <a:pt x="808" y="142"/>
                      </a:lnTo>
                      <a:lnTo>
                        <a:pt x="819" y="142"/>
                      </a:lnTo>
                      <a:lnTo>
                        <a:pt x="817" y="138"/>
                      </a:lnTo>
                      <a:lnTo>
                        <a:pt x="816" y="136"/>
                      </a:lnTo>
                      <a:lnTo>
                        <a:pt x="819" y="142"/>
                      </a:lnTo>
                      <a:lnTo>
                        <a:pt x="819" y="135"/>
                      </a:lnTo>
                      <a:lnTo>
                        <a:pt x="808" y="135"/>
                      </a:lnTo>
                      <a:lnTo>
                        <a:pt x="816" y="141"/>
                      </a:lnTo>
                      <a:lnTo>
                        <a:pt x="817" y="138"/>
                      </a:lnTo>
                      <a:lnTo>
                        <a:pt x="816" y="141"/>
                      </a:lnTo>
                      <a:lnTo>
                        <a:pt x="827" y="133"/>
                      </a:lnTo>
                      <a:lnTo>
                        <a:pt x="827" y="133"/>
                      </a:lnTo>
                      <a:lnTo>
                        <a:pt x="829" y="131"/>
                      </a:lnTo>
                      <a:lnTo>
                        <a:pt x="830" y="128"/>
                      </a:lnTo>
                      <a:lnTo>
                        <a:pt x="830" y="121"/>
                      </a:lnTo>
                      <a:lnTo>
                        <a:pt x="830" y="121"/>
                      </a:lnTo>
                      <a:lnTo>
                        <a:pt x="829" y="118"/>
                      </a:lnTo>
                      <a:lnTo>
                        <a:pt x="827" y="116"/>
                      </a:lnTo>
                      <a:lnTo>
                        <a:pt x="824" y="115"/>
                      </a:lnTo>
                      <a:lnTo>
                        <a:pt x="819" y="114"/>
                      </a:lnTo>
                      <a:lnTo>
                        <a:pt x="808" y="114"/>
                      </a:lnTo>
                      <a:lnTo>
                        <a:pt x="808" y="121"/>
                      </a:lnTo>
                      <a:lnTo>
                        <a:pt x="819" y="121"/>
                      </a:lnTo>
                      <a:lnTo>
                        <a:pt x="817" y="118"/>
                      </a:lnTo>
                      <a:lnTo>
                        <a:pt x="816" y="116"/>
                      </a:lnTo>
                      <a:lnTo>
                        <a:pt x="813" y="115"/>
                      </a:lnTo>
                      <a:lnTo>
                        <a:pt x="819" y="121"/>
                      </a:lnTo>
                      <a:lnTo>
                        <a:pt x="819" y="115"/>
                      </a:lnTo>
                      <a:lnTo>
                        <a:pt x="819" y="115"/>
                      </a:lnTo>
                      <a:lnTo>
                        <a:pt x="817" y="112"/>
                      </a:lnTo>
                      <a:lnTo>
                        <a:pt x="816" y="110"/>
                      </a:lnTo>
                      <a:lnTo>
                        <a:pt x="816" y="110"/>
                      </a:lnTo>
                      <a:lnTo>
                        <a:pt x="806" y="103"/>
                      </a:lnTo>
                      <a:lnTo>
                        <a:pt x="798" y="109"/>
                      </a:lnTo>
                      <a:lnTo>
                        <a:pt x="808" y="105"/>
                      </a:lnTo>
                      <a:lnTo>
                        <a:pt x="797" y="91"/>
                      </a:lnTo>
                      <a:lnTo>
                        <a:pt x="785" y="79"/>
                      </a:lnTo>
                      <a:lnTo>
                        <a:pt x="774" y="65"/>
                      </a:lnTo>
                      <a:lnTo>
                        <a:pt x="765" y="68"/>
                      </a:lnTo>
                      <a:lnTo>
                        <a:pt x="776" y="68"/>
                      </a:lnTo>
                      <a:lnTo>
                        <a:pt x="776" y="55"/>
                      </a:lnTo>
                      <a:lnTo>
                        <a:pt x="765" y="55"/>
                      </a:lnTo>
                      <a:lnTo>
                        <a:pt x="774" y="58"/>
                      </a:lnTo>
                      <a:lnTo>
                        <a:pt x="774" y="59"/>
                      </a:lnTo>
                      <a:lnTo>
                        <a:pt x="785" y="45"/>
                      </a:lnTo>
                      <a:lnTo>
                        <a:pt x="785" y="44"/>
                      </a:lnTo>
                      <a:lnTo>
                        <a:pt x="787" y="41"/>
                      </a:lnTo>
                      <a:lnTo>
                        <a:pt x="787" y="35"/>
                      </a:lnTo>
                      <a:lnTo>
                        <a:pt x="787" y="35"/>
                      </a:lnTo>
                      <a:lnTo>
                        <a:pt x="785" y="31"/>
                      </a:lnTo>
                      <a:lnTo>
                        <a:pt x="784" y="29"/>
                      </a:lnTo>
                      <a:lnTo>
                        <a:pt x="784" y="29"/>
                      </a:lnTo>
                      <a:lnTo>
                        <a:pt x="773" y="23"/>
                      </a:lnTo>
                      <a:lnTo>
                        <a:pt x="765" y="28"/>
                      </a:lnTo>
                      <a:lnTo>
                        <a:pt x="773" y="34"/>
                      </a:lnTo>
                      <a:lnTo>
                        <a:pt x="774" y="31"/>
                      </a:lnTo>
                      <a:lnTo>
                        <a:pt x="776" y="28"/>
                      </a:lnTo>
                      <a:lnTo>
                        <a:pt x="774" y="25"/>
                      </a:lnTo>
                      <a:lnTo>
                        <a:pt x="773" y="23"/>
                      </a:lnTo>
                      <a:lnTo>
                        <a:pt x="773" y="34"/>
                      </a:lnTo>
                      <a:lnTo>
                        <a:pt x="784" y="26"/>
                      </a:lnTo>
                      <a:lnTo>
                        <a:pt x="784" y="26"/>
                      </a:lnTo>
                      <a:lnTo>
                        <a:pt x="785" y="24"/>
                      </a:lnTo>
                      <a:lnTo>
                        <a:pt x="787" y="21"/>
                      </a:lnTo>
                      <a:lnTo>
                        <a:pt x="787" y="14"/>
                      </a:lnTo>
                      <a:lnTo>
                        <a:pt x="787" y="14"/>
                      </a:lnTo>
                      <a:lnTo>
                        <a:pt x="785" y="11"/>
                      </a:lnTo>
                      <a:lnTo>
                        <a:pt x="784" y="9"/>
                      </a:lnTo>
                      <a:lnTo>
                        <a:pt x="784" y="9"/>
                      </a:lnTo>
                      <a:lnTo>
                        <a:pt x="773" y="3"/>
                      </a:lnTo>
                      <a:lnTo>
                        <a:pt x="769" y="2"/>
                      </a:lnTo>
                      <a:lnTo>
                        <a:pt x="765" y="0"/>
                      </a:lnTo>
                      <a:lnTo>
                        <a:pt x="754" y="0"/>
                      </a:lnTo>
                      <a:lnTo>
                        <a:pt x="754" y="0"/>
                      </a:lnTo>
                      <a:lnTo>
                        <a:pt x="749" y="2"/>
                      </a:lnTo>
                      <a:lnTo>
                        <a:pt x="750" y="2"/>
                      </a:lnTo>
                      <a:lnTo>
                        <a:pt x="728" y="8"/>
                      </a:lnTo>
                      <a:lnTo>
                        <a:pt x="723" y="9"/>
                      </a:lnTo>
                      <a:lnTo>
                        <a:pt x="722" y="11"/>
                      </a:lnTo>
                      <a:lnTo>
                        <a:pt x="712" y="25"/>
                      </a:lnTo>
                      <a:lnTo>
                        <a:pt x="712" y="25"/>
                      </a:lnTo>
                      <a:lnTo>
                        <a:pt x="710" y="28"/>
                      </a:lnTo>
                      <a:lnTo>
                        <a:pt x="712" y="31"/>
                      </a:lnTo>
                      <a:lnTo>
                        <a:pt x="714" y="34"/>
                      </a:lnTo>
                      <a:lnTo>
                        <a:pt x="714" y="34"/>
                      </a:lnTo>
                      <a:lnTo>
                        <a:pt x="723" y="40"/>
                      </a:lnTo>
                      <a:lnTo>
                        <a:pt x="731" y="35"/>
                      </a:lnTo>
                      <a:lnTo>
                        <a:pt x="720" y="35"/>
                      </a:lnTo>
                      <a:lnTo>
                        <a:pt x="722" y="38"/>
                      </a:lnTo>
                      <a:lnTo>
                        <a:pt x="723" y="40"/>
                      </a:lnTo>
                      <a:lnTo>
                        <a:pt x="720" y="35"/>
                      </a:lnTo>
                      <a:lnTo>
                        <a:pt x="720" y="41"/>
                      </a:lnTo>
                      <a:lnTo>
                        <a:pt x="731" y="41"/>
                      </a:lnTo>
                      <a:lnTo>
                        <a:pt x="723" y="36"/>
                      </a:lnTo>
                      <a:lnTo>
                        <a:pt x="722" y="38"/>
                      </a:lnTo>
                      <a:lnTo>
                        <a:pt x="723" y="36"/>
                      </a:lnTo>
                      <a:lnTo>
                        <a:pt x="714" y="42"/>
                      </a:lnTo>
                      <a:lnTo>
                        <a:pt x="702" y="50"/>
                      </a:lnTo>
                      <a:lnTo>
                        <a:pt x="702" y="50"/>
                      </a:lnTo>
                      <a:lnTo>
                        <a:pt x="701" y="52"/>
                      </a:lnTo>
                      <a:lnTo>
                        <a:pt x="699" y="55"/>
                      </a:lnTo>
                      <a:lnTo>
                        <a:pt x="699" y="61"/>
                      </a:lnTo>
                      <a:lnTo>
                        <a:pt x="699" y="68"/>
                      </a:lnTo>
                      <a:lnTo>
                        <a:pt x="699" y="74"/>
                      </a:lnTo>
                      <a:lnTo>
                        <a:pt x="699" y="82"/>
                      </a:lnTo>
                      <a:lnTo>
                        <a:pt x="710" y="82"/>
                      </a:lnTo>
                      <a:lnTo>
                        <a:pt x="702" y="76"/>
                      </a:lnTo>
                      <a:lnTo>
                        <a:pt x="701" y="79"/>
                      </a:lnTo>
                      <a:lnTo>
                        <a:pt x="704" y="76"/>
                      </a:lnTo>
                      <a:lnTo>
                        <a:pt x="693" y="83"/>
                      </a:lnTo>
                      <a:lnTo>
                        <a:pt x="691" y="83"/>
                      </a:lnTo>
                      <a:lnTo>
                        <a:pt x="690" y="85"/>
                      </a:lnTo>
                      <a:lnTo>
                        <a:pt x="678" y="98"/>
                      </a:lnTo>
                      <a:lnTo>
                        <a:pt x="688" y="101"/>
                      </a:lnTo>
                      <a:lnTo>
                        <a:pt x="680" y="96"/>
                      </a:lnTo>
                      <a:lnTo>
                        <a:pt x="669" y="103"/>
                      </a:lnTo>
                      <a:lnTo>
                        <a:pt x="669" y="103"/>
                      </a:lnTo>
                      <a:lnTo>
                        <a:pt x="667" y="105"/>
                      </a:lnTo>
                      <a:lnTo>
                        <a:pt x="666" y="109"/>
                      </a:lnTo>
                      <a:lnTo>
                        <a:pt x="666" y="115"/>
                      </a:lnTo>
                      <a:lnTo>
                        <a:pt x="677" y="115"/>
                      </a:lnTo>
                      <a:lnTo>
                        <a:pt x="669" y="110"/>
                      </a:lnTo>
                      <a:lnTo>
                        <a:pt x="667" y="112"/>
                      </a:lnTo>
                      <a:lnTo>
                        <a:pt x="674" y="109"/>
                      </a:lnTo>
                      <a:lnTo>
                        <a:pt x="651" y="115"/>
                      </a:lnTo>
                      <a:lnTo>
                        <a:pt x="647" y="116"/>
                      </a:lnTo>
                      <a:lnTo>
                        <a:pt x="637" y="122"/>
                      </a:lnTo>
                      <a:lnTo>
                        <a:pt x="645" y="128"/>
                      </a:lnTo>
                      <a:lnTo>
                        <a:pt x="645" y="120"/>
                      </a:lnTo>
                      <a:lnTo>
                        <a:pt x="640" y="121"/>
                      </a:lnTo>
                      <a:lnTo>
                        <a:pt x="645" y="120"/>
                      </a:lnTo>
                      <a:lnTo>
                        <a:pt x="623" y="120"/>
                      </a:lnTo>
                      <a:lnTo>
                        <a:pt x="623" y="120"/>
                      </a:lnTo>
                      <a:lnTo>
                        <a:pt x="618" y="121"/>
                      </a:lnTo>
                      <a:lnTo>
                        <a:pt x="616" y="122"/>
                      </a:lnTo>
                      <a:lnTo>
                        <a:pt x="594" y="136"/>
                      </a:lnTo>
                      <a:lnTo>
                        <a:pt x="600" y="142"/>
                      </a:lnTo>
                      <a:lnTo>
                        <a:pt x="595" y="135"/>
                      </a:lnTo>
                      <a:lnTo>
                        <a:pt x="563" y="148"/>
                      </a:lnTo>
                      <a:lnTo>
                        <a:pt x="568" y="154"/>
                      </a:lnTo>
                      <a:lnTo>
                        <a:pt x="568" y="147"/>
                      </a:lnTo>
                      <a:lnTo>
                        <a:pt x="557" y="147"/>
                      </a:lnTo>
                      <a:lnTo>
                        <a:pt x="557" y="147"/>
                      </a:lnTo>
                      <a:lnTo>
                        <a:pt x="552" y="148"/>
                      </a:lnTo>
                      <a:lnTo>
                        <a:pt x="552" y="148"/>
                      </a:lnTo>
                      <a:lnTo>
                        <a:pt x="530" y="156"/>
                      </a:lnTo>
                      <a:lnTo>
                        <a:pt x="528" y="157"/>
                      </a:lnTo>
                      <a:lnTo>
                        <a:pt x="517" y="163"/>
                      </a:lnTo>
                      <a:lnTo>
                        <a:pt x="524" y="168"/>
                      </a:lnTo>
                      <a:lnTo>
                        <a:pt x="524" y="161"/>
                      </a:lnTo>
                      <a:lnTo>
                        <a:pt x="519" y="162"/>
                      </a:lnTo>
                      <a:lnTo>
                        <a:pt x="524" y="161"/>
                      </a:lnTo>
                      <a:lnTo>
                        <a:pt x="514" y="161"/>
                      </a:lnTo>
                      <a:lnTo>
                        <a:pt x="514" y="161"/>
                      </a:lnTo>
                      <a:lnTo>
                        <a:pt x="509" y="162"/>
                      </a:lnTo>
                      <a:lnTo>
                        <a:pt x="508" y="163"/>
                      </a:lnTo>
                      <a:lnTo>
                        <a:pt x="496" y="169"/>
                      </a:lnTo>
                      <a:lnTo>
                        <a:pt x="503" y="175"/>
                      </a:lnTo>
                      <a:lnTo>
                        <a:pt x="503" y="167"/>
                      </a:lnTo>
                      <a:lnTo>
                        <a:pt x="498" y="168"/>
                      </a:lnTo>
                      <a:lnTo>
                        <a:pt x="503" y="167"/>
                      </a:lnTo>
                      <a:lnTo>
                        <a:pt x="480" y="167"/>
                      </a:lnTo>
                      <a:lnTo>
                        <a:pt x="480" y="167"/>
                      </a:lnTo>
                      <a:lnTo>
                        <a:pt x="476" y="168"/>
                      </a:lnTo>
                      <a:lnTo>
                        <a:pt x="476" y="168"/>
                      </a:lnTo>
                      <a:lnTo>
                        <a:pt x="455" y="175"/>
                      </a:lnTo>
                      <a:lnTo>
                        <a:pt x="452" y="176"/>
                      </a:lnTo>
                      <a:lnTo>
                        <a:pt x="450" y="178"/>
                      </a:lnTo>
                      <a:lnTo>
                        <a:pt x="448" y="181"/>
                      </a:lnTo>
                      <a:lnTo>
                        <a:pt x="448" y="189"/>
                      </a:lnTo>
                      <a:lnTo>
                        <a:pt x="460" y="189"/>
                      </a:lnTo>
                      <a:lnTo>
                        <a:pt x="452" y="183"/>
                      </a:lnTo>
                      <a:lnTo>
                        <a:pt x="450" y="186"/>
                      </a:lnTo>
                      <a:lnTo>
                        <a:pt x="453" y="183"/>
                      </a:lnTo>
                      <a:lnTo>
                        <a:pt x="440" y="190"/>
                      </a:lnTo>
                      <a:lnTo>
                        <a:pt x="447" y="195"/>
                      </a:lnTo>
                      <a:lnTo>
                        <a:pt x="447" y="188"/>
                      </a:lnTo>
                      <a:lnTo>
                        <a:pt x="442" y="189"/>
                      </a:lnTo>
                      <a:lnTo>
                        <a:pt x="447" y="188"/>
                      </a:lnTo>
                      <a:lnTo>
                        <a:pt x="426" y="188"/>
                      </a:lnTo>
                      <a:lnTo>
                        <a:pt x="404" y="188"/>
                      </a:lnTo>
                      <a:lnTo>
                        <a:pt x="361" y="188"/>
                      </a:lnTo>
                      <a:lnTo>
                        <a:pt x="361" y="195"/>
                      </a:lnTo>
                      <a:lnTo>
                        <a:pt x="365" y="189"/>
                      </a:lnTo>
                      <a:lnTo>
                        <a:pt x="369" y="190"/>
                      </a:lnTo>
                      <a:lnTo>
                        <a:pt x="346" y="176"/>
                      </a:lnTo>
                      <a:lnTo>
                        <a:pt x="343" y="175"/>
                      </a:lnTo>
                      <a:lnTo>
                        <a:pt x="338" y="174"/>
                      </a:lnTo>
                      <a:lnTo>
                        <a:pt x="335" y="175"/>
                      </a:lnTo>
                      <a:lnTo>
                        <a:pt x="303" y="182"/>
                      </a:lnTo>
                      <a:lnTo>
                        <a:pt x="306" y="189"/>
                      </a:lnTo>
                      <a:lnTo>
                        <a:pt x="311" y="182"/>
                      </a:lnTo>
                      <a:lnTo>
                        <a:pt x="306" y="181"/>
                      </a:lnTo>
                      <a:lnTo>
                        <a:pt x="311" y="182"/>
                      </a:lnTo>
                      <a:lnTo>
                        <a:pt x="289" y="175"/>
                      </a:lnTo>
                      <a:lnTo>
                        <a:pt x="287" y="175"/>
                      </a:lnTo>
                      <a:lnTo>
                        <a:pt x="254" y="168"/>
                      </a:lnTo>
                      <a:lnTo>
                        <a:pt x="250" y="175"/>
                      </a:lnTo>
                      <a:lnTo>
                        <a:pt x="255" y="168"/>
                      </a:lnTo>
                      <a:lnTo>
                        <a:pt x="234" y="162"/>
                      </a:lnTo>
                      <a:lnTo>
                        <a:pt x="234" y="162"/>
                      </a:lnTo>
                      <a:lnTo>
                        <a:pt x="230" y="161"/>
                      </a:lnTo>
                      <a:lnTo>
                        <a:pt x="207" y="161"/>
                      </a:lnTo>
                      <a:lnTo>
                        <a:pt x="207" y="168"/>
                      </a:lnTo>
                      <a:lnTo>
                        <a:pt x="212" y="162"/>
                      </a:lnTo>
                      <a:lnTo>
                        <a:pt x="190" y="156"/>
                      </a:lnTo>
                      <a:lnTo>
                        <a:pt x="185" y="162"/>
                      </a:lnTo>
                      <a:lnTo>
                        <a:pt x="193" y="157"/>
                      </a:lnTo>
                      <a:lnTo>
                        <a:pt x="182" y="149"/>
                      </a:lnTo>
                      <a:lnTo>
                        <a:pt x="172" y="143"/>
                      </a:lnTo>
                      <a:lnTo>
                        <a:pt x="164" y="148"/>
                      </a:lnTo>
                      <a:lnTo>
                        <a:pt x="174" y="145"/>
                      </a:lnTo>
                      <a:lnTo>
                        <a:pt x="163" y="132"/>
                      </a:lnTo>
                      <a:lnTo>
                        <a:pt x="161" y="130"/>
                      </a:lnTo>
                      <a:lnTo>
                        <a:pt x="158" y="129"/>
                      </a:lnTo>
                      <a:lnTo>
                        <a:pt x="153" y="128"/>
                      </a:lnTo>
                      <a:lnTo>
                        <a:pt x="131" y="128"/>
                      </a:lnTo>
                      <a:lnTo>
                        <a:pt x="97" y="128"/>
                      </a:lnTo>
                      <a:lnTo>
                        <a:pt x="97" y="128"/>
                      </a:lnTo>
                      <a:lnTo>
                        <a:pt x="92" y="129"/>
                      </a:lnTo>
                      <a:lnTo>
                        <a:pt x="92" y="129"/>
                      </a:lnTo>
                      <a:lnTo>
                        <a:pt x="72" y="135"/>
                      </a:lnTo>
                      <a:lnTo>
                        <a:pt x="70" y="136"/>
                      </a:lnTo>
                      <a:lnTo>
                        <a:pt x="59" y="143"/>
                      </a:lnTo>
                      <a:lnTo>
                        <a:pt x="57" y="143"/>
                      </a:lnTo>
                      <a:lnTo>
                        <a:pt x="56" y="145"/>
                      </a:lnTo>
                      <a:lnTo>
                        <a:pt x="54" y="148"/>
                      </a:lnTo>
                      <a:lnTo>
                        <a:pt x="54" y="154"/>
                      </a:lnTo>
                      <a:lnTo>
                        <a:pt x="54" y="162"/>
                      </a:lnTo>
                      <a:lnTo>
                        <a:pt x="65" y="162"/>
                      </a:lnTo>
                      <a:lnTo>
                        <a:pt x="56" y="160"/>
                      </a:lnTo>
                      <a:lnTo>
                        <a:pt x="44" y="179"/>
                      </a:lnTo>
                      <a:lnTo>
                        <a:pt x="54" y="181"/>
                      </a:lnTo>
                      <a:lnTo>
                        <a:pt x="46" y="176"/>
                      </a:lnTo>
                      <a:lnTo>
                        <a:pt x="35" y="183"/>
                      </a:lnTo>
                      <a:lnTo>
                        <a:pt x="43" y="189"/>
                      </a:lnTo>
                      <a:lnTo>
                        <a:pt x="40" y="182"/>
                      </a:lnTo>
                      <a:lnTo>
                        <a:pt x="8" y="189"/>
                      </a:lnTo>
                      <a:lnTo>
                        <a:pt x="14" y="203"/>
                      </a:lnTo>
                      <a:lnTo>
                        <a:pt x="46" y="196"/>
                      </a:lnTo>
                      <a:lnTo>
                        <a:pt x="48" y="195"/>
                      </a:lnTo>
                      <a:lnTo>
                        <a:pt x="51" y="194"/>
                      </a:lnTo>
                      <a:lnTo>
                        <a:pt x="62" y="187"/>
                      </a:lnTo>
                      <a:lnTo>
                        <a:pt x="62" y="187"/>
                      </a:lnTo>
                      <a:lnTo>
                        <a:pt x="64" y="184"/>
                      </a:lnTo>
                      <a:lnTo>
                        <a:pt x="65" y="184"/>
                      </a:lnTo>
                      <a:lnTo>
                        <a:pt x="76" y="165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76" y="154"/>
                      </a:lnTo>
                      <a:lnTo>
                        <a:pt x="76" y="148"/>
                      </a:lnTo>
                      <a:lnTo>
                        <a:pt x="73" y="153"/>
                      </a:lnTo>
                      <a:lnTo>
                        <a:pt x="75" y="151"/>
                      </a:lnTo>
                      <a:lnTo>
                        <a:pt x="76" y="148"/>
                      </a:lnTo>
                      <a:lnTo>
                        <a:pt x="65" y="148"/>
                      </a:lnTo>
                      <a:lnTo>
                        <a:pt x="73" y="154"/>
                      </a:lnTo>
                      <a:lnTo>
                        <a:pt x="84" y="148"/>
                      </a:lnTo>
                      <a:lnTo>
                        <a:pt x="76" y="142"/>
                      </a:lnTo>
                      <a:lnTo>
                        <a:pt x="81" y="149"/>
                      </a:lnTo>
                      <a:lnTo>
                        <a:pt x="102" y="143"/>
                      </a:lnTo>
                      <a:lnTo>
                        <a:pt x="97" y="135"/>
                      </a:lnTo>
                      <a:lnTo>
                        <a:pt x="97" y="143"/>
                      </a:lnTo>
                      <a:lnTo>
                        <a:pt x="131" y="143"/>
                      </a:lnTo>
                      <a:lnTo>
                        <a:pt x="153" y="143"/>
                      </a:lnTo>
                      <a:lnTo>
                        <a:pt x="145" y="141"/>
                      </a:lnTo>
                      <a:lnTo>
                        <a:pt x="148" y="142"/>
                      </a:lnTo>
                      <a:lnTo>
                        <a:pt x="153" y="135"/>
                      </a:lnTo>
                      <a:lnTo>
                        <a:pt x="143" y="140"/>
                      </a:lnTo>
                      <a:lnTo>
                        <a:pt x="155" y="152"/>
                      </a:lnTo>
                      <a:lnTo>
                        <a:pt x="156" y="153"/>
                      </a:lnTo>
                      <a:lnTo>
                        <a:pt x="156" y="153"/>
                      </a:lnTo>
                      <a:lnTo>
                        <a:pt x="166" y="160"/>
                      </a:lnTo>
                      <a:lnTo>
                        <a:pt x="177" y="167"/>
                      </a:lnTo>
                      <a:lnTo>
                        <a:pt x="180" y="169"/>
                      </a:lnTo>
                      <a:lnTo>
                        <a:pt x="203" y="176"/>
                      </a:lnTo>
                      <a:lnTo>
                        <a:pt x="203" y="175"/>
                      </a:lnTo>
                      <a:lnTo>
                        <a:pt x="207" y="176"/>
                      </a:lnTo>
                      <a:lnTo>
                        <a:pt x="230" y="176"/>
                      </a:lnTo>
                      <a:lnTo>
                        <a:pt x="230" y="168"/>
                      </a:lnTo>
                      <a:lnTo>
                        <a:pt x="225" y="176"/>
                      </a:lnTo>
                      <a:lnTo>
                        <a:pt x="246" y="182"/>
                      </a:lnTo>
                      <a:lnTo>
                        <a:pt x="247" y="182"/>
                      </a:lnTo>
                      <a:lnTo>
                        <a:pt x="281" y="189"/>
                      </a:lnTo>
                      <a:lnTo>
                        <a:pt x="284" y="181"/>
                      </a:lnTo>
                      <a:lnTo>
                        <a:pt x="279" y="188"/>
                      </a:lnTo>
                      <a:lnTo>
                        <a:pt x="302" y="195"/>
                      </a:lnTo>
                      <a:lnTo>
                        <a:pt x="302" y="195"/>
                      </a:lnTo>
                      <a:lnTo>
                        <a:pt x="306" y="196"/>
                      </a:lnTo>
                      <a:lnTo>
                        <a:pt x="311" y="196"/>
                      </a:lnTo>
                      <a:lnTo>
                        <a:pt x="343" y="189"/>
                      </a:lnTo>
                      <a:lnTo>
                        <a:pt x="333" y="188"/>
                      </a:lnTo>
                      <a:lnTo>
                        <a:pt x="338" y="189"/>
                      </a:lnTo>
                      <a:lnTo>
                        <a:pt x="338" y="181"/>
                      </a:lnTo>
                      <a:lnTo>
                        <a:pt x="332" y="187"/>
                      </a:lnTo>
                      <a:lnTo>
                        <a:pt x="354" y="200"/>
                      </a:lnTo>
                      <a:lnTo>
                        <a:pt x="356" y="202"/>
                      </a:lnTo>
                      <a:lnTo>
                        <a:pt x="361" y="203"/>
                      </a:lnTo>
                      <a:lnTo>
                        <a:pt x="404" y="203"/>
                      </a:lnTo>
                      <a:lnTo>
                        <a:pt x="426" y="203"/>
                      </a:lnTo>
                      <a:lnTo>
                        <a:pt x="447" y="203"/>
                      </a:lnTo>
                      <a:lnTo>
                        <a:pt x="447" y="203"/>
                      </a:lnTo>
                      <a:lnTo>
                        <a:pt x="452" y="202"/>
                      </a:lnTo>
                      <a:lnTo>
                        <a:pt x="453" y="202"/>
                      </a:lnTo>
                      <a:lnTo>
                        <a:pt x="466" y="195"/>
                      </a:lnTo>
                      <a:lnTo>
                        <a:pt x="468" y="194"/>
                      </a:lnTo>
                      <a:lnTo>
                        <a:pt x="469" y="192"/>
                      </a:lnTo>
                      <a:lnTo>
                        <a:pt x="471" y="189"/>
                      </a:lnTo>
                      <a:lnTo>
                        <a:pt x="471" y="189"/>
                      </a:lnTo>
                      <a:lnTo>
                        <a:pt x="471" y="181"/>
                      </a:lnTo>
                      <a:lnTo>
                        <a:pt x="468" y="187"/>
                      </a:lnTo>
                      <a:lnTo>
                        <a:pt x="469" y="184"/>
                      </a:lnTo>
                      <a:lnTo>
                        <a:pt x="471" y="181"/>
                      </a:lnTo>
                      <a:lnTo>
                        <a:pt x="460" y="181"/>
                      </a:lnTo>
                      <a:lnTo>
                        <a:pt x="464" y="189"/>
                      </a:lnTo>
                      <a:lnTo>
                        <a:pt x="485" y="182"/>
                      </a:lnTo>
                      <a:lnTo>
                        <a:pt x="480" y="175"/>
                      </a:lnTo>
                      <a:lnTo>
                        <a:pt x="480" y="182"/>
                      </a:lnTo>
                      <a:lnTo>
                        <a:pt x="503" y="182"/>
                      </a:lnTo>
                      <a:lnTo>
                        <a:pt x="503" y="182"/>
                      </a:lnTo>
                      <a:lnTo>
                        <a:pt x="508" y="181"/>
                      </a:lnTo>
                      <a:lnTo>
                        <a:pt x="511" y="181"/>
                      </a:lnTo>
                      <a:lnTo>
                        <a:pt x="522" y="175"/>
                      </a:lnTo>
                      <a:lnTo>
                        <a:pt x="514" y="176"/>
                      </a:lnTo>
                      <a:lnTo>
                        <a:pt x="519" y="175"/>
                      </a:lnTo>
                      <a:lnTo>
                        <a:pt x="514" y="168"/>
                      </a:lnTo>
                      <a:lnTo>
                        <a:pt x="514" y="176"/>
                      </a:lnTo>
                      <a:lnTo>
                        <a:pt x="524" y="176"/>
                      </a:lnTo>
                      <a:lnTo>
                        <a:pt x="524" y="176"/>
                      </a:lnTo>
                      <a:lnTo>
                        <a:pt x="528" y="175"/>
                      </a:lnTo>
                      <a:lnTo>
                        <a:pt x="532" y="175"/>
                      </a:lnTo>
                      <a:lnTo>
                        <a:pt x="543" y="168"/>
                      </a:lnTo>
                      <a:lnTo>
                        <a:pt x="535" y="162"/>
                      </a:lnTo>
                      <a:lnTo>
                        <a:pt x="540" y="168"/>
                      </a:lnTo>
                      <a:lnTo>
                        <a:pt x="562" y="161"/>
                      </a:lnTo>
                      <a:lnTo>
                        <a:pt x="557" y="154"/>
                      </a:lnTo>
                      <a:lnTo>
                        <a:pt x="557" y="162"/>
                      </a:lnTo>
                      <a:lnTo>
                        <a:pt x="568" y="162"/>
                      </a:lnTo>
                      <a:lnTo>
                        <a:pt x="568" y="162"/>
                      </a:lnTo>
                      <a:lnTo>
                        <a:pt x="573" y="161"/>
                      </a:lnTo>
                      <a:lnTo>
                        <a:pt x="575" y="161"/>
                      </a:lnTo>
                      <a:lnTo>
                        <a:pt x="607" y="148"/>
                      </a:lnTo>
                      <a:lnTo>
                        <a:pt x="608" y="147"/>
                      </a:lnTo>
                      <a:lnTo>
                        <a:pt x="631" y="133"/>
                      </a:lnTo>
                      <a:lnTo>
                        <a:pt x="623" y="135"/>
                      </a:lnTo>
                      <a:lnTo>
                        <a:pt x="627" y="134"/>
                      </a:lnTo>
                      <a:lnTo>
                        <a:pt x="623" y="128"/>
                      </a:lnTo>
                      <a:lnTo>
                        <a:pt x="623" y="135"/>
                      </a:lnTo>
                      <a:lnTo>
                        <a:pt x="645" y="135"/>
                      </a:lnTo>
                      <a:lnTo>
                        <a:pt x="645" y="135"/>
                      </a:lnTo>
                      <a:lnTo>
                        <a:pt x="650" y="134"/>
                      </a:lnTo>
                      <a:lnTo>
                        <a:pt x="653" y="133"/>
                      </a:lnTo>
                      <a:lnTo>
                        <a:pt x="662" y="127"/>
                      </a:lnTo>
                      <a:lnTo>
                        <a:pt x="654" y="121"/>
                      </a:lnTo>
                      <a:lnTo>
                        <a:pt x="659" y="129"/>
                      </a:lnTo>
                      <a:lnTo>
                        <a:pt x="682" y="122"/>
                      </a:lnTo>
                      <a:lnTo>
                        <a:pt x="685" y="120"/>
                      </a:lnTo>
                      <a:lnTo>
                        <a:pt x="686" y="118"/>
                      </a:lnTo>
                      <a:lnTo>
                        <a:pt x="688" y="115"/>
                      </a:lnTo>
                      <a:lnTo>
                        <a:pt x="688" y="115"/>
                      </a:lnTo>
                      <a:lnTo>
                        <a:pt x="688" y="109"/>
                      </a:lnTo>
                      <a:lnTo>
                        <a:pt x="685" y="114"/>
                      </a:lnTo>
                      <a:lnTo>
                        <a:pt x="686" y="112"/>
                      </a:lnTo>
                      <a:lnTo>
                        <a:pt x="688" y="109"/>
                      </a:lnTo>
                      <a:lnTo>
                        <a:pt x="677" y="109"/>
                      </a:lnTo>
                      <a:lnTo>
                        <a:pt x="685" y="114"/>
                      </a:lnTo>
                      <a:lnTo>
                        <a:pt x="696" y="106"/>
                      </a:lnTo>
                      <a:lnTo>
                        <a:pt x="696" y="106"/>
                      </a:lnTo>
                      <a:lnTo>
                        <a:pt x="698" y="105"/>
                      </a:lnTo>
                      <a:lnTo>
                        <a:pt x="709" y="92"/>
                      </a:lnTo>
                      <a:lnTo>
                        <a:pt x="699" y="88"/>
                      </a:lnTo>
                      <a:lnTo>
                        <a:pt x="707" y="95"/>
                      </a:lnTo>
                      <a:lnTo>
                        <a:pt x="718" y="88"/>
                      </a:lnTo>
                      <a:lnTo>
                        <a:pt x="718" y="87"/>
                      </a:lnTo>
                      <a:lnTo>
                        <a:pt x="720" y="85"/>
                      </a:lnTo>
                      <a:lnTo>
                        <a:pt x="722" y="82"/>
                      </a:lnTo>
                      <a:lnTo>
                        <a:pt x="722" y="82"/>
                      </a:lnTo>
                      <a:lnTo>
                        <a:pt x="722" y="74"/>
                      </a:lnTo>
                      <a:lnTo>
                        <a:pt x="722" y="68"/>
                      </a:lnTo>
                      <a:lnTo>
                        <a:pt x="722" y="61"/>
                      </a:lnTo>
                      <a:lnTo>
                        <a:pt x="722" y="55"/>
                      </a:lnTo>
                      <a:lnTo>
                        <a:pt x="718" y="60"/>
                      </a:lnTo>
                      <a:lnTo>
                        <a:pt x="720" y="58"/>
                      </a:lnTo>
                      <a:lnTo>
                        <a:pt x="722" y="55"/>
                      </a:lnTo>
                      <a:lnTo>
                        <a:pt x="710" y="55"/>
                      </a:lnTo>
                      <a:lnTo>
                        <a:pt x="718" y="60"/>
                      </a:lnTo>
                      <a:lnTo>
                        <a:pt x="730" y="53"/>
                      </a:lnTo>
                      <a:lnTo>
                        <a:pt x="739" y="46"/>
                      </a:lnTo>
                      <a:lnTo>
                        <a:pt x="739" y="46"/>
                      </a:lnTo>
                      <a:lnTo>
                        <a:pt x="741" y="44"/>
                      </a:lnTo>
                      <a:lnTo>
                        <a:pt x="742" y="41"/>
                      </a:lnTo>
                      <a:lnTo>
                        <a:pt x="742" y="41"/>
                      </a:lnTo>
                      <a:lnTo>
                        <a:pt x="742" y="35"/>
                      </a:lnTo>
                      <a:lnTo>
                        <a:pt x="742" y="35"/>
                      </a:lnTo>
                      <a:lnTo>
                        <a:pt x="741" y="31"/>
                      </a:lnTo>
                      <a:lnTo>
                        <a:pt x="739" y="29"/>
                      </a:lnTo>
                      <a:lnTo>
                        <a:pt x="739" y="29"/>
                      </a:lnTo>
                      <a:lnTo>
                        <a:pt x="730" y="23"/>
                      </a:lnTo>
                      <a:lnTo>
                        <a:pt x="731" y="31"/>
                      </a:lnTo>
                      <a:lnTo>
                        <a:pt x="733" y="28"/>
                      </a:lnTo>
                      <a:lnTo>
                        <a:pt x="731" y="25"/>
                      </a:lnTo>
                      <a:lnTo>
                        <a:pt x="730" y="23"/>
                      </a:lnTo>
                      <a:lnTo>
                        <a:pt x="722" y="28"/>
                      </a:lnTo>
                      <a:lnTo>
                        <a:pt x="733" y="31"/>
                      </a:lnTo>
                      <a:lnTo>
                        <a:pt x="742" y="18"/>
                      </a:lnTo>
                      <a:lnTo>
                        <a:pt x="739" y="20"/>
                      </a:lnTo>
                      <a:lnTo>
                        <a:pt x="731" y="14"/>
                      </a:lnTo>
                      <a:lnTo>
                        <a:pt x="736" y="22"/>
                      </a:lnTo>
                      <a:lnTo>
                        <a:pt x="758" y="15"/>
                      </a:lnTo>
                      <a:lnTo>
                        <a:pt x="754" y="8"/>
                      </a:lnTo>
                      <a:lnTo>
                        <a:pt x="754" y="15"/>
                      </a:lnTo>
                      <a:lnTo>
                        <a:pt x="765" y="15"/>
                      </a:lnTo>
                      <a:lnTo>
                        <a:pt x="760" y="14"/>
                      </a:lnTo>
                      <a:lnTo>
                        <a:pt x="765" y="8"/>
                      </a:lnTo>
                      <a:lnTo>
                        <a:pt x="758" y="14"/>
                      </a:lnTo>
                      <a:lnTo>
                        <a:pt x="769" y="21"/>
                      </a:lnTo>
                      <a:lnTo>
                        <a:pt x="765" y="14"/>
                      </a:lnTo>
                      <a:lnTo>
                        <a:pt x="766" y="18"/>
                      </a:lnTo>
                      <a:lnTo>
                        <a:pt x="768" y="20"/>
                      </a:lnTo>
                      <a:lnTo>
                        <a:pt x="776" y="14"/>
                      </a:lnTo>
                      <a:lnTo>
                        <a:pt x="765" y="14"/>
                      </a:lnTo>
                      <a:lnTo>
                        <a:pt x="765" y="21"/>
                      </a:lnTo>
                      <a:lnTo>
                        <a:pt x="768" y="15"/>
                      </a:lnTo>
                      <a:lnTo>
                        <a:pt x="766" y="18"/>
                      </a:lnTo>
                      <a:lnTo>
                        <a:pt x="765" y="21"/>
                      </a:lnTo>
                      <a:lnTo>
                        <a:pt x="776" y="21"/>
                      </a:lnTo>
                      <a:lnTo>
                        <a:pt x="768" y="15"/>
                      </a:lnTo>
                      <a:lnTo>
                        <a:pt x="757" y="23"/>
                      </a:lnTo>
                      <a:lnTo>
                        <a:pt x="757" y="23"/>
                      </a:lnTo>
                      <a:lnTo>
                        <a:pt x="755" y="25"/>
                      </a:lnTo>
                      <a:lnTo>
                        <a:pt x="754" y="28"/>
                      </a:lnTo>
                      <a:lnTo>
                        <a:pt x="755" y="31"/>
                      </a:lnTo>
                      <a:lnTo>
                        <a:pt x="757" y="34"/>
                      </a:lnTo>
                      <a:lnTo>
                        <a:pt x="758" y="35"/>
                      </a:lnTo>
                      <a:lnTo>
                        <a:pt x="769" y="41"/>
                      </a:lnTo>
                      <a:lnTo>
                        <a:pt x="765" y="35"/>
                      </a:lnTo>
                      <a:lnTo>
                        <a:pt x="766" y="38"/>
                      </a:lnTo>
                      <a:lnTo>
                        <a:pt x="768" y="40"/>
                      </a:lnTo>
                      <a:lnTo>
                        <a:pt x="776" y="35"/>
                      </a:lnTo>
                      <a:lnTo>
                        <a:pt x="765" y="35"/>
                      </a:lnTo>
                      <a:lnTo>
                        <a:pt x="765" y="41"/>
                      </a:lnTo>
                      <a:lnTo>
                        <a:pt x="776" y="41"/>
                      </a:lnTo>
                      <a:lnTo>
                        <a:pt x="766" y="38"/>
                      </a:lnTo>
                      <a:lnTo>
                        <a:pt x="755" y="52"/>
                      </a:lnTo>
                      <a:lnTo>
                        <a:pt x="755" y="52"/>
                      </a:lnTo>
                      <a:lnTo>
                        <a:pt x="754" y="55"/>
                      </a:lnTo>
                      <a:lnTo>
                        <a:pt x="754" y="55"/>
                      </a:lnTo>
                      <a:lnTo>
                        <a:pt x="754" y="68"/>
                      </a:lnTo>
                      <a:lnTo>
                        <a:pt x="754" y="68"/>
                      </a:lnTo>
                      <a:lnTo>
                        <a:pt x="755" y="71"/>
                      </a:lnTo>
                      <a:lnTo>
                        <a:pt x="755" y="72"/>
                      </a:lnTo>
                      <a:lnTo>
                        <a:pt x="766" y="86"/>
                      </a:lnTo>
                      <a:lnTo>
                        <a:pt x="777" y="99"/>
                      </a:lnTo>
                      <a:lnTo>
                        <a:pt x="789" y="113"/>
                      </a:lnTo>
                      <a:lnTo>
                        <a:pt x="790" y="114"/>
                      </a:lnTo>
                      <a:lnTo>
                        <a:pt x="790" y="114"/>
                      </a:lnTo>
                      <a:lnTo>
                        <a:pt x="800" y="120"/>
                      </a:lnTo>
                      <a:lnTo>
                        <a:pt x="797" y="115"/>
                      </a:lnTo>
                      <a:lnTo>
                        <a:pt x="798" y="118"/>
                      </a:lnTo>
                      <a:lnTo>
                        <a:pt x="800" y="120"/>
                      </a:lnTo>
                      <a:lnTo>
                        <a:pt x="808" y="115"/>
                      </a:lnTo>
                      <a:lnTo>
                        <a:pt x="797" y="115"/>
                      </a:lnTo>
                      <a:lnTo>
                        <a:pt x="797" y="121"/>
                      </a:lnTo>
                      <a:lnTo>
                        <a:pt x="797" y="121"/>
                      </a:lnTo>
                      <a:lnTo>
                        <a:pt x="798" y="125"/>
                      </a:lnTo>
                      <a:lnTo>
                        <a:pt x="800" y="127"/>
                      </a:lnTo>
                      <a:lnTo>
                        <a:pt x="803" y="128"/>
                      </a:lnTo>
                      <a:lnTo>
                        <a:pt x="808" y="129"/>
                      </a:lnTo>
                      <a:lnTo>
                        <a:pt x="819" y="129"/>
                      </a:lnTo>
                      <a:lnTo>
                        <a:pt x="808" y="121"/>
                      </a:lnTo>
                      <a:lnTo>
                        <a:pt x="809" y="125"/>
                      </a:lnTo>
                      <a:lnTo>
                        <a:pt x="811" y="127"/>
                      </a:lnTo>
                      <a:lnTo>
                        <a:pt x="814" y="128"/>
                      </a:lnTo>
                      <a:lnTo>
                        <a:pt x="819" y="121"/>
                      </a:lnTo>
                      <a:lnTo>
                        <a:pt x="808" y="121"/>
                      </a:lnTo>
                      <a:lnTo>
                        <a:pt x="808" y="128"/>
                      </a:lnTo>
                      <a:lnTo>
                        <a:pt x="811" y="122"/>
                      </a:lnTo>
                      <a:lnTo>
                        <a:pt x="809" y="125"/>
                      </a:lnTo>
                      <a:lnTo>
                        <a:pt x="808" y="128"/>
                      </a:lnTo>
                      <a:lnTo>
                        <a:pt x="819" y="128"/>
                      </a:lnTo>
                      <a:lnTo>
                        <a:pt x="811" y="122"/>
                      </a:lnTo>
                      <a:lnTo>
                        <a:pt x="800" y="130"/>
                      </a:lnTo>
                      <a:lnTo>
                        <a:pt x="800" y="130"/>
                      </a:lnTo>
                      <a:lnTo>
                        <a:pt x="798" y="132"/>
                      </a:lnTo>
                      <a:lnTo>
                        <a:pt x="797" y="135"/>
                      </a:lnTo>
                      <a:lnTo>
                        <a:pt x="797" y="135"/>
                      </a:lnTo>
                      <a:lnTo>
                        <a:pt x="797" y="142"/>
                      </a:lnTo>
                      <a:lnTo>
                        <a:pt x="797" y="142"/>
                      </a:lnTo>
                      <a:lnTo>
                        <a:pt x="798" y="145"/>
                      </a:lnTo>
                      <a:lnTo>
                        <a:pt x="800" y="147"/>
                      </a:lnTo>
                      <a:lnTo>
                        <a:pt x="801" y="148"/>
                      </a:lnTo>
                      <a:lnTo>
                        <a:pt x="813" y="154"/>
                      </a:lnTo>
                      <a:lnTo>
                        <a:pt x="808" y="148"/>
                      </a:lnTo>
                      <a:lnTo>
                        <a:pt x="809" y="151"/>
                      </a:lnTo>
                      <a:lnTo>
                        <a:pt x="811" y="153"/>
                      </a:lnTo>
                      <a:lnTo>
                        <a:pt x="819" y="148"/>
                      </a:lnTo>
                      <a:lnTo>
                        <a:pt x="808" y="148"/>
                      </a:lnTo>
                      <a:lnTo>
                        <a:pt x="808" y="154"/>
                      </a:lnTo>
                      <a:lnTo>
                        <a:pt x="808" y="154"/>
                      </a:lnTo>
                      <a:lnTo>
                        <a:pt x="809" y="158"/>
                      </a:lnTo>
                      <a:lnTo>
                        <a:pt x="811" y="160"/>
                      </a:lnTo>
                      <a:lnTo>
                        <a:pt x="814" y="161"/>
                      </a:lnTo>
                      <a:lnTo>
                        <a:pt x="819" y="162"/>
                      </a:lnTo>
                      <a:lnTo>
                        <a:pt x="830" y="162"/>
                      </a:lnTo>
                      <a:lnTo>
                        <a:pt x="819" y="154"/>
                      </a:lnTo>
                      <a:lnTo>
                        <a:pt x="821" y="158"/>
                      </a:lnTo>
                      <a:lnTo>
                        <a:pt x="822" y="160"/>
                      </a:lnTo>
                      <a:lnTo>
                        <a:pt x="825" y="161"/>
                      </a:lnTo>
                      <a:lnTo>
                        <a:pt x="830" y="154"/>
                      </a:lnTo>
                      <a:lnTo>
                        <a:pt x="819" y="154"/>
                      </a:lnTo>
                      <a:lnTo>
                        <a:pt x="819" y="162"/>
                      </a:lnTo>
                      <a:lnTo>
                        <a:pt x="819" y="162"/>
                      </a:lnTo>
                      <a:lnTo>
                        <a:pt x="821" y="165"/>
                      </a:lnTo>
                      <a:lnTo>
                        <a:pt x="822" y="167"/>
                      </a:lnTo>
                      <a:lnTo>
                        <a:pt x="825" y="168"/>
                      </a:lnTo>
                      <a:lnTo>
                        <a:pt x="830" y="169"/>
                      </a:lnTo>
                      <a:lnTo>
                        <a:pt x="841" y="169"/>
                      </a:lnTo>
                      <a:lnTo>
                        <a:pt x="830" y="162"/>
                      </a:lnTo>
                      <a:lnTo>
                        <a:pt x="832" y="165"/>
                      </a:lnTo>
                      <a:lnTo>
                        <a:pt x="833" y="167"/>
                      </a:lnTo>
                      <a:lnTo>
                        <a:pt x="837" y="168"/>
                      </a:lnTo>
                      <a:lnTo>
                        <a:pt x="841" y="162"/>
                      </a:lnTo>
                      <a:lnTo>
                        <a:pt x="830" y="162"/>
                      </a:lnTo>
                      <a:lnTo>
                        <a:pt x="830" y="168"/>
                      </a:lnTo>
                      <a:lnTo>
                        <a:pt x="841" y="161"/>
                      </a:lnTo>
                      <a:lnTo>
                        <a:pt x="837" y="162"/>
                      </a:lnTo>
                      <a:lnTo>
                        <a:pt x="833" y="163"/>
                      </a:lnTo>
                      <a:lnTo>
                        <a:pt x="832" y="165"/>
                      </a:lnTo>
                      <a:lnTo>
                        <a:pt x="830" y="168"/>
                      </a:lnTo>
                      <a:lnTo>
                        <a:pt x="841" y="168"/>
                      </a:lnTo>
                      <a:lnTo>
                        <a:pt x="841" y="161"/>
                      </a:lnTo>
                      <a:lnTo>
                        <a:pt x="830" y="161"/>
                      </a:lnTo>
                      <a:lnTo>
                        <a:pt x="830" y="161"/>
                      </a:lnTo>
                      <a:lnTo>
                        <a:pt x="825" y="162"/>
                      </a:lnTo>
                      <a:lnTo>
                        <a:pt x="822" y="163"/>
                      </a:lnTo>
                      <a:lnTo>
                        <a:pt x="821" y="165"/>
                      </a:lnTo>
                      <a:lnTo>
                        <a:pt x="819" y="168"/>
                      </a:lnTo>
                      <a:lnTo>
                        <a:pt x="819" y="168"/>
                      </a:lnTo>
                      <a:lnTo>
                        <a:pt x="819" y="175"/>
                      </a:lnTo>
                      <a:lnTo>
                        <a:pt x="819" y="181"/>
                      </a:lnTo>
                      <a:lnTo>
                        <a:pt x="819" y="189"/>
                      </a:lnTo>
                      <a:lnTo>
                        <a:pt x="819" y="189"/>
                      </a:lnTo>
                      <a:lnTo>
                        <a:pt x="821" y="192"/>
                      </a:lnTo>
                      <a:lnTo>
                        <a:pt x="822" y="194"/>
                      </a:lnTo>
                      <a:lnTo>
                        <a:pt x="824" y="195"/>
                      </a:lnTo>
                      <a:lnTo>
                        <a:pt x="835" y="202"/>
                      </a:lnTo>
                      <a:lnTo>
                        <a:pt x="846" y="208"/>
                      </a:lnTo>
                      <a:lnTo>
                        <a:pt x="853" y="202"/>
                      </a:lnTo>
                      <a:lnTo>
                        <a:pt x="845" y="207"/>
                      </a:lnTo>
                      <a:lnTo>
                        <a:pt x="854" y="213"/>
                      </a:lnTo>
                      <a:lnTo>
                        <a:pt x="851" y="208"/>
                      </a:lnTo>
                      <a:lnTo>
                        <a:pt x="853" y="211"/>
                      </a:lnTo>
                      <a:lnTo>
                        <a:pt x="854" y="213"/>
                      </a:lnTo>
                      <a:lnTo>
                        <a:pt x="862" y="208"/>
                      </a:lnTo>
                      <a:lnTo>
                        <a:pt x="851" y="208"/>
                      </a:lnTo>
                      <a:lnTo>
                        <a:pt x="851" y="215"/>
                      </a:lnTo>
                      <a:lnTo>
                        <a:pt x="851" y="215"/>
                      </a:lnTo>
                      <a:lnTo>
                        <a:pt x="853" y="219"/>
                      </a:lnTo>
                      <a:lnTo>
                        <a:pt x="854" y="221"/>
                      </a:lnTo>
                      <a:lnTo>
                        <a:pt x="857" y="222"/>
                      </a:lnTo>
                      <a:lnTo>
                        <a:pt x="862" y="223"/>
                      </a:lnTo>
                      <a:lnTo>
                        <a:pt x="884" y="223"/>
                      </a:lnTo>
                      <a:lnTo>
                        <a:pt x="880" y="222"/>
                      </a:lnTo>
                      <a:lnTo>
                        <a:pt x="884" y="215"/>
                      </a:lnTo>
                      <a:lnTo>
                        <a:pt x="878" y="222"/>
                      </a:lnTo>
                      <a:lnTo>
                        <a:pt x="900" y="235"/>
                      </a:lnTo>
                      <a:lnTo>
                        <a:pt x="902" y="235"/>
                      </a:lnTo>
                      <a:lnTo>
                        <a:pt x="907" y="236"/>
                      </a:lnTo>
                      <a:lnTo>
                        <a:pt x="929" y="236"/>
                      </a:lnTo>
                      <a:lnTo>
                        <a:pt x="939" y="236"/>
                      </a:lnTo>
                      <a:lnTo>
                        <a:pt x="939" y="228"/>
                      </a:lnTo>
                      <a:lnTo>
                        <a:pt x="934" y="236"/>
                      </a:lnTo>
                      <a:lnTo>
                        <a:pt x="956" y="242"/>
                      </a:lnTo>
                      <a:lnTo>
                        <a:pt x="956" y="241"/>
                      </a:lnTo>
                      <a:lnTo>
                        <a:pt x="961" y="242"/>
                      </a:lnTo>
                      <a:lnTo>
                        <a:pt x="972" y="242"/>
                      </a:lnTo>
                      <a:lnTo>
                        <a:pt x="983" y="242"/>
                      </a:lnTo>
                      <a:lnTo>
                        <a:pt x="983" y="242"/>
                      </a:lnTo>
                      <a:lnTo>
                        <a:pt x="988" y="241"/>
                      </a:lnTo>
                      <a:lnTo>
                        <a:pt x="991" y="240"/>
                      </a:lnTo>
                      <a:lnTo>
                        <a:pt x="993" y="238"/>
                      </a:lnTo>
                      <a:lnTo>
                        <a:pt x="995" y="235"/>
                      </a:lnTo>
                      <a:lnTo>
                        <a:pt x="995" y="235"/>
                      </a:lnTo>
                      <a:lnTo>
                        <a:pt x="995" y="228"/>
                      </a:lnTo>
                      <a:lnTo>
                        <a:pt x="995" y="222"/>
                      </a:lnTo>
                      <a:lnTo>
                        <a:pt x="995" y="222"/>
                      </a:lnTo>
                      <a:lnTo>
                        <a:pt x="993" y="219"/>
                      </a:lnTo>
                      <a:lnTo>
                        <a:pt x="991" y="217"/>
                      </a:lnTo>
                      <a:lnTo>
                        <a:pt x="988" y="215"/>
                      </a:lnTo>
                      <a:lnTo>
                        <a:pt x="983" y="214"/>
                      </a:lnTo>
                      <a:lnTo>
                        <a:pt x="972" y="214"/>
                      </a:lnTo>
                      <a:lnTo>
                        <a:pt x="961" y="214"/>
                      </a:lnTo>
                      <a:lnTo>
                        <a:pt x="972" y="222"/>
                      </a:lnTo>
                      <a:lnTo>
                        <a:pt x="971" y="219"/>
                      </a:lnTo>
                      <a:lnTo>
                        <a:pt x="969" y="217"/>
                      </a:lnTo>
                      <a:lnTo>
                        <a:pt x="966" y="215"/>
                      </a:lnTo>
                      <a:lnTo>
                        <a:pt x="961" y="222"/>
                      </a:lnTo>
                      <a:lnTo>
                        <a:pt x="972" y="222"/>
                      </a:lnTo>
                      <a:lnTo>
                        <a:pt x="972" y="215"/>
                      </a:lnTo>
                      <a:lnTo>
                        <a:pt x="972" y="215"/>
                      </a:lnTo>
                      <a:lnTo>
                        <a:pt x="971" y="212"/>
                      </a:lnTo>
                      <a:lnTo>
                        <a:pt x="969" y="210"/>
                      </a:lnTo>
                      <a:lnTo>
                        <a:pt x="966" y="209"/>
                      </a:lnTo>
                      <a:lnTo>
                        <a:pt x="961" y="208"/>
                      </a:lnTo>
                      <a:lnTo>
                        <a:pt x="950" y="208"/>
                      </a:lnTo>
                      <a:lnTo>
                        <a:pt x="955" y="209"/>
                      </a:lnTo>
                      <a:lnTo>
                        <a:pt x="950" y="215"/>
                      </a:lnTo>
                      <a:lnTo>
                        <a:pt x="958" y="210"/>
                      </a:lnTo>
                      <a:lnTo>
                        <a:pt x="947" y="203"/>
                      </a:lnTo>
                      <a:lnTo>
                        <a:pt x="950" y="208"/>
                      </a:lnTo>
                      <a:lnTo>
                        <a:pt x="948" y="205"/>
                      </a:lnTo>
                      <a:lnTo>
                        <a:pt x="947" y="203"/>
                      </a:lnTo>
                      <a:lnTo>
                        <a:pt x="939" y="208"/>
                      </a:lnTo>
                      <a:lnTo>
                        <a:pt x="950" y="208"/>
                      </a:lnTo>
                      <a:lnTo>
                        <a:pt x="950" y="202"/>
                      </a:lnTo>
                      <a:lnTo>
                        <a:pt x="950" y="202"/>
                      </a:lnTo>
                      <a:lnTo>
                        <a:pt x="948" y="198"/>
                      </a:lnTo>
                      <a:lnTo>
                        <a:pt x="947" y="196"/>
                      </a:lnTo>
                      <a:lnTo>
                        <a:pt x="947" y="196"/>
                      </a:lnTo>
                      <a:lnTo>
                        <a:pt x="937" y="190"/>
                      </a:lnTo>
                      <a:lnTo>
                        <a:pt x="934" y="189"/>
                      </a:lnTo>
                      <a:lnTo>
                        <a:pt x="929" y="188"/>
                      </a:lnTo>
                      <a:lnTo>
                        <a:pt x="918" y="188"/>
                      </a:lnTo>
                      <a:lnTo>
                        <a:pt x="923" y="189"/>
                      </a:lnTo>
                      <a:lnTo>
                        <a:pt x="918" y="195"/>
                      </a:lnTo>
                      <a:lnTo>
                        <a:pt x="926" y="190"/>
                      </a:lnTo>
                      <a:lnTo>
                        <a:pt x="915" y="183"/>
                      </a:lnTo>
                      <a:lnTo>
                        <a:pt x="907" y="189"/>
                      </a:lnTo>
                      <a:lnTo>
                        <a:pt x="915" y="183"/>
                      </a:lnTo>
                      <a:lnTo>
                        <a:pt x="904" y="176"/>
                      </a:lnTo>
                      <a:lnTo>
                        <a:pt x="900" y="175"/>
                      </a:lnTo>
                      <a:lnTo>
                        <a:pt x="880" y="168"/>
                      </a:lnTo>
                      <a:lnTo>
                        <a:pt x="886" y="175"/>
                      </a:lnTo>
                      <a:lnTo>
                        <a:pt x="884" y="172"/>
                      </a:lnTo>
                      <a:lnTo>
                        <a:pt x="883" y="169"/>
                      </a:lnTo>
                      <a:lnTo>
                        <a:pt x="875" y="175"/>
                      </a:lnTo>
                      <a:lnTo>
                        <a:pt x="886" y="175"/>
                      </a:lnTo>
                      <a:lnTo>
                        <a:pt x="886" y="168"/>
                      </a:lnTo>
                      <a:lnTo>
                        <a:pt x="886" y="168"/>
                      </a:lnTo>
                      <a:lnTo>
                        <a:pt x="884" y="165"/>
                      </a:lnTo>
                      <a:lnTo>
                        <a:pt x="883" y="163"/>
                      </a:lnTo>
                      <a:lnTo>
                        <a:pt x="881" y="163"/>
                      </a:lnTo>
                      <a:lnTo>
                        <a:pt x="868" y="157"/>
                      </a:lnTo>
                      <a:lnTo>
                        <a:pt x="862" y="162"/>
                      </a:lnTo>
                      <a:lnTo>
                        <a:pt x="870" y="158"/>
                      </a:lnTo>
                      <a:lnTo>
                        <a:pt x="861" y="150"/>
                      </a:lnTo>
                      <a:lnTo>
                        <a:pt x="861" y="149"/>
                      </a:lnTo>
                      <a:lnTo>
                        <a:pt x="838" y="136"/>
                      </a:lnTo>
                      <a:lnTo>
                        <a:pt x="830" y="149"/>
                      </a:lnTo>
                      <a:lnTo>
                        <a:pt x="835" y="148"/>
                      </a:lnTo>
                      <a:lnTo>
                        <a:pt x="838" y="147"/>
                      </a:lnTo>
                      <a:lnTo>
                        <a:pt x="840" y="145"/>
                      </a:lnTo>
                      <a:lnTo>
                        <a:pt x="841" y="142"/>
                      </a:lnTo>
                      <a:lnTo>
                        <a:pt x="840" y="138"/>
                      </a:lnTo>
                      <a:lnTo>
                        <a:pt x="838" y="136"/>
                      </a:lnTo>
                      <a:lnTo>
                        <a:pt x="830" y="142"/>
                      </a:lnTo>
                      <a:lnTo>
                        <a:pt x="830" y="149"/>
                      </a:lnTo>
                      <a:lnTo>
                        <a:pt x="841" y="149"/>
                      </a:lnTo>
                      <a:lnTo>
                        <a:pt x="837" y="148"/>
                      </a:lnTo>
                      <a:lnTo>
                        <a:pt x="841" y="142"/>
                      </a:lnTo>
                      <a:lnTo>
                        <a:pt x="835" y="148"/>
                      </a:lnTo>
                      <a:lnTo>
                        <a:pt x="846" y="154"/>
                      </a:lnTo>
                      <a:lnTo>
                        <a:pt x="848" y="156"/>
                      </a:lnTo>
                      <a:lnTo>
                        <a:pt x="870" y="162"/>
                      </a:lnTo>
                      <a:lnTo>
                        <a:pt x="867" y="160"/>
                      </a:lnTo>
                      <a:lnTo>
                        <a:pt x="875" y="154"/>
                      </a:lnTo>
                      <a:lnTo>
                        <a:pt x="865" y="158"/>
                      </a:lnTo>
                      <a:lnTo>
                        <a:pt x="875" y="172"/>
                      </a:lnTo>
                      <a:lnTo>
                        <a:pt x="876" y="174"/>
                      </a:lnTo>
                      <a:lnTo>
                        <a:pt x="880" y="176"/>
                      </a:lnTo>
                      <a:lnTo>
                        <a:pt x="902" y="182"/>
                      </a:lnTo>
                      <a:lnTo>
                        <a:pt x="907" y="175"/>
                      </a:lnTo>
                      <a:lnTo>
                        <a:pt x="900" y="181"/>
                      </a:lnTo>
                      <a:lnTo>
                        <a:pt x="912" y="188"/>
                      </a:lnTo>
                      <a:lnTo>
                        <a:pt x="907" y="181"/>
                      </a:lnTo>
                      <a:lnTo>
                        <a:pt x="908" y="184"/>
                      </a:lnTo>
                      <a:lnTo>
                        <a:pt x="910" y="187"/>
                      </a:lnTo>
                      <a:lnTo>
                        <a:pt x="918" y="181"/>
                      </a:lnTo>
                      <a:lnTo>
                        <a:pt x="907" y="181"/>
                      </a:lnTo>
                      <a:lnTo>
                        <a:pt x="907" y="189"/>
                      </a:lnTo>
                      <a:lnTo>
                        <a:pt x="907" y="189"/>
                      </a:lnTo>
                      <a:lnTo>
                        <a:pt x="908" y="192"/>
                      </a:lnTo>
                      <a:lnTo>
                        <a:pt x="910" y="194"/>
                      </a:lnTo>
                      <a:lnTo>
                        <a:pt x="913" y="195"/>
                      </a:lnTo>
                      <a:lnTo>
                        <a:pt x="918" y="196"/>
                      </a:lnTo>
                      <a:lnTo>
                        <a:pt x="929" y="196"/>
                      </a:lnTo>
                      <a:lnTo>
                        <a:pt x="939" y="196"/>
                      </a:lnTo>
                      <a:lnTo>
                        <a:pt x="934" y="195"/>
                      </a:lnTo>
                      <a:lnTo>
                        <a:pt x="939" y="189"/>
                      </a:lnTo>
                      <a:lnTo>
                        <a:pt x="932" y="195"/>
                      </a:lnTo>
                      <a:lnTo>
                        <a:pt x="944" y="202"/>
                      </a:lnTo>
                      <a:lnTo>
                        <a:pt x="955" y="208"/>
                      </a:lnTo>
                      <a:lnTo>
                        <a:pt x="966" y="214"/>
                      </a:lnTo>
                      <a:lnTo>
                        <a:pt x="968" y="214"/>
                      </a:lnTo>
                      <a:lnTo>
                        <a:pt x="990" y="222"/>
                      </a:lnTo>
                      <a:lnTo>
                        <a:pt x="990" y="222"/>
                      </a:lnTo>
                      <a:lnTo>
                        <a:pt x="995" y="223"/>
                      </a:lnTo>
                      <a:lnTo>
                        <a:pt x="1006" y="223"/>
                      </a:lnTo>
                      <a:lnTo>
                        <a:pt x="1015" y="223"/>
                      </a:lnTo>
                      <a:lnTo>
                        <a:pt x="1015" y="215"/>
                      </a:lnTo>
                      <a:lnTo>
                        <a:pt x="1011" y="223"/>
                      </a:lnTo>
                      <a:lnTo>
                        <a:pt x="1033" y="229"/>
                      </a:lnTo>
                      <a:lnTo>
                        <a:pt x="1035" y="229"/>
                      </a:lnTo>
                      <a:lnTo>
                        <a:pt x="1089" y="242"/>
                      </a:lnTo>
                      <a:lnTo>
                        <a:pt x="1092" y="242"/>
                      </a:lnTo>
                      <a:lnTo>
                        <a:pt x="1126" y="242"/>
                      </a:lnTo>
                      <a:lnTo>
                        <a:pt x="1126" y="242"/>
                      </a:lnTo>
                      <a:lnTo>
                        <a:pt x="1130" y="241"/>
                      </a:lnTo>
                      <a:lnTo>
                        <a:pt x="1130" y="242"/>
                      </a:lnTo>
                      <a:lnTo>
                        <a:pt x="1153" y="236"/>
                      </a:lnTo>
                      <a:lnTo>
                        <a:pt x="1148" y="228"/>
                      </a:lnTo>
                      <a:lnTo>
                        <a:pt x="1148" y="236"/>
                      </a:lnTo>
                      <a:lnTo>
                        <a:pt x="1180" y="236"/>
                      </a:lnTo>
                      <a:lnTo>
                        <a:pt x="1180" y="236"/>
                      </a:lnTo>
                      <a:lnTo>
                        <a:pt x="1185" y="235"/>
                      </a:lnTo>
                      <a:lnTo>
                        <a:pt x="1185" y="236"/>
                      </a:lnTo>
                      <a:lnTo>
                        <a:pt x="1207" y="229"/>
                      </a:lnTo>
                      <a:lnTo>
                        <a:pt x="1202" y="222"/>
                      </a:lnTo>
                      <a:lnTo>
                        <a:pt x="1205" y="229"/>
                      </a:lnTo>
                      <a:lnTo>
                        <a:pt x="1237" y="223"/>
                      </a:lnTo>
                      <a:lnTo>
                        <a:pt x="1239" y="222"/>
                      </a:lnTo>
                      <a:lnTo>
                        <a:pt x="1242" y="221"/>
                      </a:lnTo>
                      <a:lnTo>
                        <a:pt x="1244" y="220"/>
                      </a:lnTo>
                      <a:lnTo>
                        <a:pt x="1266" y="199"/>
                      </a:lnTo>
                      <a:lnTo>
                        <a:pt x="1257" y="195"/>
                      </a:lnTo>
                      <a:lnTo>
                        <a:pt x="1265" y="202"/>
                      </a:lnTo>
                      <a:lnTo>
                        <a:pt x="1276" y="195"/>
                      </a:lnTo>
                      <a:lnTo>
                        <a:pt x="1276" y="194"/>
                      </a:lnTo>
                      <a:lnTo>
                        <a:pt x="1277" y="192"/>
                      </a:lnTo>
                      <a:lnTo>
                        <a:pt x="1279" y="189"/>
                      </a:lnTo>
                      <a:lnTo>
                        <a:pt x="1279" y="189"/>
                      </a:lnTo>
                      <a:lnTo>
                        <a:pt x="1279" y="181"/>
                      </a:lnTo>
                      <a:lnTo>
                        <a:pt x="1268" y="189"/>
                      </a:lnTo>
                      <a:lnTo>
                        <a:pt x="1273" y="188"/>
                      </a:lnTo>
                      <a:lnTo>
                        <a:pt x="1276" y="187"/>
                      </a:lnTo>
                      <a:lnTo>
                        <a:pt x="1277" y="184"/>
                      </a:lnTo>
                      <a:lnTo>
                        <a:pt x="1279" y="181"/>
                      </a:lnTo>
                      <a:lnTo>
                        <a:pt x="1268" y="181"/>
                      </a:lnTo>
                      <a:lnTo>
                        <a:pt x="1268" y="189"/>
                      </a:lnTo>
                      <a:lnTo>
                        <a:pt x="1301" y="189"/>
                      </a:lnTo>
                      <a:lnTo>
                        <a:pt x="1296" y="188"/>
                      </a:lnTo>
                      <a:lnTo>
                        <a:pt x="1301" y="181"/>
                      </a:lnTo>
                      <a:lnTo>
                        <a:pt x="1293" y="187"/>
                      </a:lnTo>
                      <a:lnTo>
                        <a:pt x="1314" y="200"/>
                      </a:lnTo>
                      <a:lnTo>
                        <a:pt x="1311" y="195"/>
                      </a:lnTo>
                      <a:lnTo>
                        <a:pt x="1312" y="198"/>
                      </a:lnTo>
                      <a:lnTo>
                        <a:pt x="1314" y="200"/>
                      </a:lnTo>
                      <a:lnTo>
                        <a:pt x="1322" y="195"/>
                      </a:lnTo>
                      <a:lnTo>
                        <a:pt x="1311" y="195"/>
                      </a:lnTo>
                      <a:lnTo>
                        <a:pt x="1311" y="202"/>
                      </a:lnTo>
                      <a:lnTo>
                        <a:pt x="1311" y="208"/>
                      </a:lnTo>
                      <a:lnTo>
                        <a:pt x="1314" y="203"/>
                      </a:lnTo>
                      <a:lnTo>
                        <a:pt x="1312" y="205"/>
                      </a:lnTo>
                      <a:lnTo>
                        <a:pt x="1311" y="208"/>
                      </a:lnTo>
                      <a:lnTo>
                        <a:pt x="1322" y="208"/>
                      </a:lnTo>
                      <a:lnTo>
                        <a:pt x="1314" y="203"/>
                      </a:lnTo>
                      <a:lnTo>
                        <a:pt x="1303" y="210"/>
                      </a:lnTo>
                      <a:lnTo>
                        <a:pt x="1303" y="210"/>
                      </a:lnTo>
                      <a:lnTo>
                        <a:pt x="1301" y="212"/>
                      </a:lnTo>
                      <a:lnTo>
                        <a:pt x="1300" y="215"/>
                      </a:lnTo>
                      <a:lnTo>
                        <a:pt x="1300" y="215"/>
                      </a:lnTo>
                      <a:lnTo>
                        <a:pt x="1300" y="222"/>
                      </a:lnTo>
                      <a:lnTo>
                        <a:pt x="1300" y="228"/>
                      </a:lnTo>
                      <a:lnTo>
                        <a:pt x="1311" y="221"/>
                      </a:lnTo>
                      <a:lnTo>
                        <a:pt x="1306" y="222"/>
                      </a:lnTo>
                      <a:lnTo>
                        <a:pt x="1303" y="223"/>
                      </a:lnTo>
                      <a:lnTo>
                        <a:pt x="1301" y="225"/>
                      </a:lnTo>
                      <a:lnTo>
                        <a:pt x="1300" y="228"/>
                      </a:lnTo>
                      <a:lnTo>
                        <a:pt x="1311" y="228"/>
                      </a:lnTo>
                      <a:lnTo>
                        <a:pt x="1311" y="221"/>
                      </a:lnTo>
                      <a:lnTo>
                        <a:pt x="1301" y="221"/>
                      </a:lnTo>
                      <a:lnTo>
                        <a:pt x="1306" y="222"/>
                      </a:lnTo>
                      <a:lnTo>
                        <a:pt x="1301" y="228"/>
                      </a:lnTo>
                      <a:lnTo>
                        <a:pt x="1309" y="223"/>
                      </a:lnTo>
                      <a:lnTo>
                        <a:pt x="1298" y="217"/>
                      </a:lnTo>
                      <a:lnTo>
                        <a:pt x="1295" y="215"/>
                      </a:lnTo>
                      <a:lnTo>
                        <a:pt x="1290" y="214"/>
                      </a:lnTo>
                      <a:lnTo>
                        <a:pt x="1285" y="215"/>
                      </a:lnTo>
                      <a:lnTo>
                        <a:pt x="1282" y="217"/>
                      </a:lnTo>
                      <a:lnTo>
                        <a:pt x="1281" y="219"/>
                      </a:lnTo>
                      <a:lnTo>
                        <a:pt x="1279" y="222"/>
                      </a:lnTo>
                      <a:lnTo>
                        <a:pt x="1279" y="222"/>
                      </a:lnTo>
                      <a:lnTo>
                        <a:pt x="1279" y="228"/>
                      </a:lnTo>
                      <a:lnTo>
                        <a:pt x="1279" y="235"/>
                      </a:lnTo>
                      <a:lnTo>
                        <a:pt x="1279" y="242"/>
                      </a:lnTo>
                      <a:lnTo>
                        <a:pt x="1290" y="242"/>
                      </a:lnTo>
                      <a:lnTo>
                        <a:pt x="1281" y="239"/>
                      </a:lnTo>
                      <a:lnTo>
                        <a:pt x="1269" y="252"/>
                      </a:lnTo>
                      <a:lnTo>
                        <a:pt x="1279" y="255"/>
                      </a:lnTo>
                      <a:lnTo>
                        <a:pt x="1273" y="250"/>
                      </a:lnTo>
                      <a:lnTo>
                        <a:pt x="1261" y="256"/>
                      </a:lnTo>
                      <a:lnTo>
                        <a:pt x="1260" y="256"/>
                      </a:lnTo>
                      <a:lnTo>
                        <a:pt x="1249" y="264"/>
                      </a:lnTo>
                      <a:lnTo>
                        <a:pt x="1249" y="264"/>
                      </a:lnTo>
                      <a:lnTo>
                        <a:pt x="1247" y="266"/>
                      </a:lnTo>
                      <a:lnTo>
                        <a:pt x="1245" y="269"/>
                      </a:lnTo>
                      <a:lnTo>
                        <a:pt x="1245" y="269"/>
                      </a:lnTo>
                      <a:lnTo>
                        <a:pt x="1245" y="275"/>
                      </a:lnTo>
                      <a:lnTo>
                        <a:pt x="1245" y="288"/>
                      </a:lnTo>
                      <a:lnTo>
                        <a:pt x="1257" y="288"/>
                      </a:lnTo>
                      <a:lnTo>
                        <a:pt x="1247" y="285"/>
                      </a:lnTo>
                      <a:lnTo>
                        <a:pt x="1236" y="299"/>
                      </a:lnTo>
                      <a:lnTo>
                        <a:pt x="1245" y="302"/>
                      </a:lnTo>
                      <a:lnTo>
                        <a:pt x="1239" y="297"/>
                      </a:lnTo>
                      <a:lnTo>
                        <a:pt x="1228" y="303"/>
                      </a:lnTo>
                      <a:lnTo>
                        <a:pt x="1226" y="303"/>
                      </a:lnTo>
                      <a:lnTo>
                        <a:pt x="1225" y="305"/>
                      </a:lnTo>
                      <a:lnTo>
                        <a:pt x="1223" y="309"/>
                      </a:lnTo>
                      <a:lnTo>
                        <a:pt x="1223" y="309"/>
                      </a:lnTo>
                      <a:lnTo>
                        <a:pt x="1223" y="315"/>
                      </a:lnTo>
                      <a:lnTo>
                        <a:pt x="1225" y="312"/>
                      </a:lnTo>
                      <a:lnTo>
                        <a:pt x="1223" y="315"/>
                      </a:lnTo>
                      <a:lnTo>
                        <a:pt x="1234" y="315"/>
                      </a:lnTo>
                      <a:lnTo>
                        <a:pt x="1226" y="311"/>
                      </a:lnTo>
                      <a:lnTo>
                        <a:pt x="1217" y="318"/>
                      </a:lnTo>
                      <a:lnTo>
                        <a:pt x="1225" y="322"/>
                      </a:lnTo>
                      <a:lnTo>
                        <a:pt x="1218" y="317"/>
                      </a:lnTo>
                      <a:lnTo>
                        <a:pt x="1207" y="323"/>
                      </a:lnTo>
                      <a:lnTo>
                        <a:pt x="1213" y="329"/>
                      </a:lnTo>
                      <a:lnTo>
                        <a:pt x="1210" y="322"/>
                      </a:lnTo>
                      <a:lnTo>
                        <a:pt x="1188" y="329"/>
                      </a:lnTo>
                      <a:lnTo>
                        <a:pt x="1191" y="335"/>
                      </a:lnTo>
                      <a:lnTo>
                        <a:pt x="1191" y="328"/>
                      </a:lnTo>
                      <a:lnTo>
                        <a:pt x="1180" y="328"/>
                      </a:lnTo>
                      <a:lnTo>
                        <a:pt x="1180" y="328"/>
                      </a:lnTo>
                      <a:lnTo>
                        <a:pt x="1175" y="329"/>
                      </a:lnTo>
                      <a:lnTo>
                        <a:pt x="1177" y="329"/>
                      </a:lnTo>
                      <a:lnTo>
                        <a:pt x="1154" y="335"/>
                      </a:lnTo>
                      <a:lnTo>
                        <a:pt x="1150" y="336"/>
                      </a:lnTo>
                      <a:lnTo>
                        <a:pt x="1150" y="337"/>
                      </a:lnTo>
                      <a:lnTo>
                        <a:pt x="1140" y="345"/>
                      </a:lnTo>
                      <a:lnTo>
                        <a:pt x="1148" y="342"/>
                      </a:lnTo>
                      <a:lnTo>
                        <a:pt x="1143" y="343"/>
                      </a:lnTo>
                      <a:lnTo>
                        <a:pt x="1140" y="344"/>
                      </a:lnTo>
                      <a:lnTo>
                        <a:pt x="1148" y="349"/>
                      </a:lnTo>
                      <a:lnTo>
                        <a:pt x="1148" y="342"/>
                      </a:lnTo>
                      <a:lnTo>
                        <a:pt x="1137" y="342"/>
                      </a:lnTo>
                      <a:lnTo>
                        <a:pt x="1126" y="342"/>
                      </a:lnTo>
                      <a:lnTo>
                        <a:pt x="1126" y="342"/>
                      </a:lnTo>
                      <a:lnTo>
                        <a:pt x="1121" y="343"/>
                      </a:lnTo>
                      <a:lnTo>
                        <a:pt x="1118" y="344"/>
                      </a:lnTo>
                      <a:lnTo>
                        <a:pt x="1116" y="346"/>
                      </a:lnTo>
                      <a:lnTo>
                        <a:pt x="1114" y="349"/>
                      </a:lnTo>
                      <a:lnTo>
                        <a:pt x="1114" y="349"/>
                      </a:lnTo>
                      <a:lnTo>
                        <a:pt x="1114" y="356"/>
                      </a:lnTo>
                      <a:lnTo>
                        <a:pt x="1126" y="348"/>
                      </a:lnTo>
                      <a:lnTo>
                        <a:pt x="1121" y="349"/>
                      </a:lnTo>
                      <a:lnTo>
                        <a:pt x="1118" y="350"/>
                      </a:lnTo>
                      <a:lnTo>
                        <a:pt x="1116" y="352"/>
                      </a:lnTo>
                      <a:lnTo>
                        <a:pt x="1114" y="356"/>
                      </a:lnTo>
                      <a:lnTo>
                        <a:pt x="1126" y="356"/>
                      </a:lnTo>
                      <a:lnTo>
                        <a:pt x="1126" y="348"/>
                      </a:lnTo>
                      <a:lnTo>
                        <a:pt x="1114" y="348"/>
                      </a:lnTo>
                      <a:lnTo>
                        <a:pt x="1103" y="348"/>
                      </a:lnTo>
                      <a:lnTo>
                        <a:pt x="1092" y="348"/>
                      </a:lnTo>
                      <a:lnTo>
                        <a:pt x="1092" y="348"/>
                      </a:lnTo>
                      <a:lnTo>
                        <a:pt x="1087" y="349"/>
                      </a:lnTo>
                      <a:lnTo>
                        <a:pt x="1084" y="350"/>
                      </a:lnTo>
                      <a:lnTo>
                        <a:pt x="1082" y="352"/>
                      </a:lnTo>
                      <a:lnTo>
                        <a:pt x="1081" y="356"/>
                      </a:lnTo>
                      <a:lnTo>
                        <a:pt x="1081" y="356"/>
                      </a:lnTo>
                      <a:lnTo>
                        <a:pt x="1081" y="362"/>
                      </a:lnTo>
                      <a:lnTo>
                        <a:pt x="1081" y="362"/>
                      </a:lnTo>
                      <a:lnTo>
                        <a:pt x="1082" y="365"/>
                      </a:lnTo>
                      <a:lnTo>
                        <a:pt x="1084" y="367"/>
                      </a:lnTo>
                      <a:lnTo>
                        <a:pt x="1086" y="368"/>
                      </a:lnTo>
                      <a:lnTo>
                        <a:pt x="1097" y="375"/>
                      </a:lnTo>
                      <a:lnTo>
                        <a:pt x="1103" y="361"/>
                      </a:lnTo>
                      <a:lnTo>
                        <a:pt x="1098" y="362"/>
                      </a:lnTo>
                      <a:lnTo>
                        <a:pt x="1095" y="363"/>
                      </a:lnTo>
                      <a:lnTo>
                        <a:pt x="1094" y="365"/>
                      </a:lnTo>
                      <a:lnTo>
                        <a:pt x="1092" y="368"/>
                      </a:lnTo>
                      <a:lnTo>
                        <a:pt x="1094" y="372"/>
                      </a:lnTo>
                      <a:lnTo>
                        <a:pt x="1095" y="374"/>
                      </a:lnTo>
                      <a:lnTo>
                        <a:pt x="1103" y="368"/>
                      </a:lnTo>
                      <a:lnTo>
                        <a:pt x="1103" y="361"/>
                      </a:lnTo>
                      <a:lnTo>
                        <a:pt x="1092" y="361"/>
                      </a:lnTo>
                      <a:lnTo>
                        <a:pt x="1092" y="361"/>
                      </a:lnTo>
                      <a:lnTo>
                        <a:pt x="1087" y="362"/>
                      </a:lnTo>
                      <a:lnTo>
                        <a:pt x="1084" y="363"/>
                      </a:lnTo>
                      <a:lnTo>
                        <a:pt x="1082" y="365"/>
                      </a:lnTo>
                      <a:lnTo>
                        <a:pt x="1081" y="368"/>
                      </a:lnTo>
                      <a:lnTo>
                        <a:pt x="1081" y="368"/>
                      </a:lnTo>
                      <a:lnTo>
                        <a:pt x="1081" y="376"/>
                      </a:lnTo>
                      <a:lnTo>
                        <a:pt x="1100" y="371"/>
                      </a:lnTo>
                      <a:lnTo>
                        <a:pt x="1097" y="369"/>
                      </a:lnTo>
                      <a:lnTo>
                        <a:pt x="1092" y="368"/>
                      </a:lnTo>
                      <a:lnTo>
                        <a:pt x="1087" y="369"/>
                      </a:lnTo>
                      <a:lnTo>
                        <a:pt x="1084" y="371"/>
                      </a:lnTo>
                      <a:lnTo>
                        <a:pt x="1082" y="373"/>
                      </a:lnTo>
                      <a:lnTo>
                        <a:pt x="1081" y="376"/>
                      </a:lnTo>
                      <a:lnTo>
                        <a:pt x="1092" y="376"/>
                      </a:lnTo>
                      <a:lnTo>
                        <a:pt x="1100" y="372"/>
                      </a:lnTo>
                      <a:lnTo>
                        <a:pt x="1090" y="364"/>
                      </a:lnTo>
                      <a:lnTo>
                        <a:pt x="1090" y="363"/>
                      </a:lnTo>
                      <a:lnTo>
                        <a:pt x="1087" y="362"/>
                      </a:lnTo>
                      <a:lnTo>
                        <a:pt x="1082" y="361"/>
                      </a:lnTo>
                      <a:lnTo>
                        <a:pt x="1071" y="361"/>
                      </a:lnTo>
                      <a:lnTo>
                        <a:pt x="1071" y="361"/>
                      </a:lnTo>
                      <a:lnTo>
                        <a:pt x="1067" y="362"/>
                      </a:lnTo>
                      <a:lnTo>
                        <a:pt x="1063" y="363"/>
                      </a:lnTo>
                      <a:lnTo>
                        <a:pt x="1052" y="371"/>
                      </a:lnTo>
                      <a:lnTo>
                        <a:pt x="1052" y="371"/>
                      </a:lnTo>
                      <a:lnTo>
                        <a:pt x="1051" y="373"/>
                      </a:lnTo>
                      <a:lnTo>
                        <a:pt x="1049" y="376"/>
                      </a:lnTo>
                      <a:lnTo>
                        <a:pt x="1051" y="379"/>
                      </a:lnTo>
                      <a:lnTo>
                        <a:pt x="1052" y="381"/>
                      </a:lnTo>
                      <a:lnTo>
                        <a:pt x="1054" y="382"/>
                      </a:lnTo>
                      <a:lnTo>
                        <a:pt x="1065" y="389"/>
                      </a:lnTo>
                      <a:lnTo>
                        <a:pt x="1060" y="382"/>
                      </a:lnTo>
                      <a:lnTo>
                        <a:pt x="1062" y="386"/>
                      </a:lnTo>
                      <a:lnTo>
                        <a:pt x="1063" y="388"/>
                      </a:lnTo>
                      <a:lnTo>
                        <a:pt x="1071" y="382"/>
                      </a:lnTo>
                      <a:lnTo>
                        <a:pt x="1060" y="382"/>
                      </a:lnTo>
                      <a:lnTo>
                        <a:pt x="1060" y="389"/>
                      </a:lnTo>
                      <a:lnTo>
                        <a:pt x="1071" y="381"/>
                      </a:lnTo>
                      <a:lnTo>
                        <a:pt x="1067" y="382"/>
                      </a:lnTo>
                      <a:lnTo>
                        <a:pt x="1063" y="383"/>
                      </a:lnTo>
                      <a:lnTo>
                        <a:pt x="1062" y="386"/>
                      </a:lnTo>
                      <a:lnTo>
                        <a:pt x="1060" y="389"/>
                      </a:lnTo>
                      <a:lnTo>
                        <a:pt x="1071" y="389"/>
                      </a:lnTo>
                      <a:lnTo>
                        <a:pt x="1071" y="381"/>
                      </a:lnTo>
                      <a:lnTo>
                        <a:pt x="1060" y="381"/>
                      </a:lnTo>
                      <a:lnTo>
                        <a:pt x="1060" y="381"/>
                      </a:lnTo>
                      <a:lnTo>
                        <a:pt x="1055" y="382"/>
                      </a:lnTo>
                      <a:lnTo>
                        <a:pt x="1054" y="383"/>
                      </a:lnTo>
                      <a:lnTo>
                        <a:pt x="1043" y="390"/>
                      </a:lnTo>
                      <a:lnTo>
                        <a:pt x="1041" y="390"/>
                      </a:lnTo>
                      <a:lnTo>
                        <a:pt x="1039" y="392"/>
                      </a:lnTo>
                      <a:lnTo>
                        <a:pt x="1038" y="395"/>
                      </a:lnTo>
                      <a:lnTo>
                        <a:pt x="1038" y="395"/>
                      </a:lnTo>
                      <a:lnTo>
                        <a:pt x="1038" y="403"/>
                      </a:lnTo>
                      <a:lnTo>
                        <a:pt x="1049" y="395"/>
                      </a:lnTo>
                      <a:lnTo>
                        <a:pt x="1044" y="396"/>
                      </a:lnTo>
                      <a:lnTo>
                        <a:pt x="1041" y="397"/>
                      </a:lnTo>
                      <a:lnTo>
                        <a:pt x="1039" y="399"/>
                      </a:lnTo>
                      <a:lnTo>
                        <a:pt x="1038" y="403"/>
                      </a:lnTo>
                      <a:lnTo>
                        <a:pt x="1049" y="403"/>
                      </a:lnTo>
                      <a:lnTo>
                        <a:pt x="1049" y="395"/>
                      </a:lnTo>
                      <a:lnTo>
                        <a:pt x="1038" y="395"/>
                      </a:lnTo>
                      <a:lnTo>
                        <a:pt x="1043" y="396"/>
                      </a:lnTo>
                      <a:lnTo>
                        <a:pt x="1038" y="403"/>
                      </a:lnTo>
                      <a:lnTo>
                        <a:pt x="1046" y="397"/>
                      </a:lnTo>
                      <a:lnTo>
                        <a:pt x="1035" y="390"/>
                      </a:lnTo>
                      <a:lnTo>
                        <a:pt x="1031" y="389"/>
                      </a:lnTo>
                      <a:lnTo>
                        <a:pt x="1027" y="388"/>
                      </a:lnTo>
                      <a:lnTo>
                        <a:pt x="1022" y="389"/>
                      </a:lnTo>
                      <a:lnTo>
                        <a:pt x="1019" y="390"/>
                      </a:lnTo>
                      <a:lnTo>
                        <a:pt x="1017" y="392"/>
                      </a:lnTo>
                      <a:lnTo>
                        <a:pt x="1006" y="406"/>
                      </a:lnTo>
                      <a:lnTo>
                        <a:pt x="1006" y="406"/>
                      </a:lnTo>
                      <a:lnTo>
                        <a:pt x="1004" y="409"/>
                      </a:lnTo>
                      <a:lnTo>
                        <a:pt x="1004" y="409"/>
                      </a:lnTo>
                      <a:lnTo>
                        <a:pt x="1004" y="415"/>
                      </a:lnTo>
                      <a:lnTo>
                        <a:pt x="1015" y="408"/>
                      </a:lnTo>
                      <a:lnTo>
                        <a:pt x="1011" y="409"/>
                      </a:lnTo>
                      <a:lnTo>
                        <a:pt x="1007" y="410"/>
                      </a:lnTo>
                      <a:lnTo>
                        <a:pt x="1006" y="412"/>
                      </a:lnTo>
                      <a:lnTo>
                        <a:pt x="1004" y="415"/>
                      </a:lnTo>
                      <a:lnTo>
                        <a:pt x="1015" y="415"/>
                      </a:lnTo>
                      <a:lnTo>
                        <a:pt x="1015" y="408"/>
                      </a:lnTo>
                      <a:lnTo>
                        <a:pt x="1006" y="408"/>
                      </a:lnTo>
                      <a:lnTo>
                        <a:pt x="1006" y="408"/>
                      </a:lnTo>
                      <a:lnTo>
                        <a:pt x="1001" y="409"/>
                      </a:lnTo>
                      <a:lnTo>
                        <a:pt x="998" y="410"/>
                      </a:lnTo>
                      <a:lnTo>
                        <a:pt x="996" y="412"/>
                      </a:lnTo>
                      <a:lnTo>
                        <a:pt x="995" y="415"/>
                      </a:lnTo>
                      <a:lnTo>
                        <a:pt x="995" y="415"/>
                      </a:lnTo>
                      <a:lnTo>
                        <a:pt x="995" y="422"/>
                      </a:lnTo>
                      <a:lnTo>
                        <a:pt x="998" y="417"/>
                      </a:lnTo>
                      <a:lnTo>
                        <a:pt x="996" y="419"/>
                      </a:lnTo>
                      <a:lnTo>
                        <a:pt x="995" y="422"/>
                      </a:lnTo>
                      <a:lnTo>
                        <a:pt x="1006" y="422"/>
                      </a:lnTo>
                      <a:lnTo>
                        <a:pt x="998" y="417"/>
                      </a:lnTo>
                      <a:lnTo>
                        <a:pt x="987" y="424"/>
                      </a:lnTo>
                      <a:lnTo>
                        <a:pt x="995" y="422"/>
                      </a:lnTo>
                      <a:lnTo>
                        <a:pt x="990" y="423"/>
                      </a:lnTo>
                      <a:lnTo>
                        <a:pt x="995" y="429"/>
                      </a:lnTo>
                      <a:lnTo>
                        <a:pt x="995" y="422"/>
                      </a:lnTo>
                      <a:lnTo>
                        <a:pt x="983" y="422"/>
                      </a:lnTo>
                      <a:lnTo>
                        <a:pt x="983" y="422"/>
                      </a:lnTo>
                      <a:lnTo>
                        <a:pt x="979" y="423"/>
                      </a:lnTo>
                      <a:lnTo>
                        <a:pt x="975" y="424"/>
                      </a:lnTo>
                      <a:lnTo>
                        <a:pt x="974" y="426"/>
                      </a:lnTo>
                      <a:lnTo>
                        <a:pt x="972" y="429"/>
                      </a:lnTo>
                      <a:lnTo>
                        <a:pt x="972" y="429"/>
                      </a:lnTo>
                      <a:lnTo>
                        <a:pt x="972" y="436"/>
                      </a:lnTo>
                      <a:lnTo>
                        <a:pt x="983" y="428"/>
                      </a:lnTo>
                      <a:lnTo>
                        <a:pt x="979" y="429"/>
                      </a:lnTo>
                      <a:lnTo>
                        <a:pt x="975" y="430"/>
                      </a:lnTo>
                      <a:lnTo>
                        <a:pt x="974" y="433"/>
                      </a:lnTo>
                      <a:lnTo>
                        <a:pt x="972" y="436"/>
                      </a:lnTo>
                      <a:lnTo>
                        <a:pt x="983" y="436"/>
                      </a:lnTo>
                      <a:lnTo>
                        <a:pt x="983" y="428"/>
                      </a:lnTo>
                      <a:lnTo>
                        <a:pt x="972" y="428"/>
                      </a:lnTo>
                      <a:lnTo>
                        <a:pt x="972" y="428"/>
                      </a:lnTo>
                      <a:lnTo>
                        <a:pt x="968" y="429"/>
                      </a:lnTo>
                      <a:lnTo>
                        <a:pt x="966" y="430"/>
                      </a:lnTo>
                      <a:lnTo>
                        <a:pt x="955" y="437"/>
                      </a:lnTo>
                      <a:lnTo>
                        <a:pt x="953" y="437"/>
                      </a:lnTo>
                      <a:lnTo>
                        <a:pt x="952" y="439"/>
                      </a:lnTo>
                      <a:lnTo>
                        <a:pt x="950" y="442"/>
                      </a:lnTo>
                      <a:lnTo>
                        <a:pt x="950" y="442"/>
                      </a:lnTo>
                      <a:lnTo>
                        <a:pt x="950" y="449"/>
                      </a:lnTo>
                      <a:lnTo>
                        <a:pt x="950" y="456"/>
                      </a:lnTo>
                      <a:lnTo>
                        <a:pt x="953" y="451"/>
                      </a:lnTo>
                      <a:lnTo>
                        <a:pt x="952" y="453"/>
                      </a:lnTo>
                      <a:lnTo>
                        <a:pt x="950" y="456"/>
                      </a:lnTo>
                      <a:lnTo>
                        <a:pt x="961" y="456"/>
                      </a:lnTo>
                      <a:lnTo>
                        <a:pt x="955" y="451"/>
                      </a:lnTo>
                      <a:lnTo>
                        <a:pt x="944" y="457"/>
                      </a:lnTo>
                      <a:lnTo>
                        <a:pt x="942" y="457"/>
                      </a:lnTo>
                      <a:lnTo>
                        <a:pt x="940" y="459"/>
                      </a:lnTo>
                      <a:lnTo>
                        <a:pt x="939" y="463"/>
                      </a:lnTo>
                      <a:lnTo>
                        <a:pt x="939" y="463"/>
                      </a:lnTo>
                      <a:lnTo>
                        <a:pt x="939" y="475"/>
                      </a:lnTo>
                      <a:lnTo>
                        <a:pt x="942" y="470"/>
                      </a:lnTo>
                      <a:lnTo>
                        <a:pt x="940" y="472"/>
                      </a:lnTo>
                      <a:lnTo>
                        <a:pt x="939" y="475"/>
                      </a:lnTo>
                      <a:lnTo>
                        <a:pt x="950" y="475"/>
                      </a:lnTo>
                      <a:lnTo>
                        <a:pt x="942" y="470"/>
                      </a:lnTo>
                      <a:lnTo>
                        <a:pt x="931" y="477"/>
                      </a:lnTo>
                      <a:lnTo>
                        <a:pt x="939" y="483"/>
                      </a:lnTo>
                      <a:lnTo>
                        <a:pt x="934" y="476"/>
                      </a:lnTo>
                      <a:lnTo>
                        <a:pt x="913" y="483"/>
                      </a:lnTo>
                      <a:lnTo>
                        <a:pt x="910" y="484"/>
                      </a:lnTo>
                      <a:lnTo>
                        <a:pt x="908" y="486"/>
                      </a:lnTo>
                      <a:lnTo>
                        <a:pt x="907" y="489"/>
                      </a:lnTo>
                      <a:lnTo>
                        <a:pt x="907" y="489"/>
                      </a:lnTo>
                      <a:lnTo>
                        <a:pt x="907" y="496"/>
                      </a:lnTo>
                      <a:lnTo>
                        <a:pt x="907" y="502"/>
                      </a:lnTo>
                      <a:lnTo>
                        <a:pt x="918" y="495"/>
                      </a:lnTo>
                      <a:lnTo>
                        <a:pt x="913" y="496"/>
                      </a:lnTo>
                      <a:lnTo>
                        <a:pt x="910" y="497"/>
                      </a:lnTo>
                      <a:lnTo>
                        <a:pt x="908" y="499"/>
                      </a:lnTo>
                      <a:lnTo>
                        <a:pt x="907" y="502"/>
                      </a:lnTo>
                      <a:lnTo>
                        <a:pt x="918" y="502"/>
                      </a:lnTo>
                      <a:lnTo>
                        <a:pt x="918" y="495"/>
                      </a:lnTo>
                      <a:lnTo>
                        <a:pt x="907" y="495"/>
                      </a:lnTo>
                      <a:lnTo>
                        <a:pt x="907" y="495"/>
                      </a:lnTo>
                      <a:lnTo>
                        <a:pt x="902" y="496"/>
                      </a:lnTo>
                      <a:lnTo>
                        <a:pt x="899" y="497"/>
                      </a:lnTo>
                      <a:lnTo>
                        <a:pt x="897" y="499"/>
                      </a:lnTo>
                      <a:lnTo>
                        <a:pt x="896" y="502"/>
                      </a:lnTo>
                      <a:lnTo>
                        <a:pt x="896" y="502"/>
                      </a:lnTo>
                      <a:lnTo>
                        <a:pt x="896" y="510"/>
                      </a:lnTo>
                      <a:lnTo>
                        <a:pt x="899" y="504"/>
                      </a:lnTo>
                      <a:lnTo>
                        <a:pt x="897" y="506"/>
                      </a:lnTo>
                      <a:lnTo>
                        <a:pt x="896" y="510"/>
                      </a:lnTo>
                      <a:lnTo>
                        <a:pt x="907" y="510"/>
                      </a:lnTo>
                      <a:lnTo>
                        <a:pt x="900" y="504"/>
                      </a:lnTo>
                      <a:lnTo>
                        <a:pt x="889" y="511"/>
                      </a:lnTo>
                      <a:lnTo>
                        <a:pt x="878" y="517"/>
                      </a:lnTo>
                      <a:lnTo>
                        <a:pt x="876" y="517"/>
                      </a:lnTo>
                      <a:lnTo>
                        <a:pt x="867" y="523"/>
                      </a:lnTo>
                      <a:lnTo>
                        <a:pt x="875" y="521"/>
                      </a:lnTo>
                      <a:lnTo>
                        <a:pt x="870" y="522"/>
                      </a:lnTo>
                      <a:lnTo>
                        <a:pt x="875" y="529"/>
                      </a:lnTo>
                      <a:lnTo>
                        <a:pt x="875" y="521"/>
                      </a:lnTo>
                      <a:lnTo>
                        <a:pt x="853" y="521"/>
                      </a:lnTo>
                      <a:lnTo>
                        <a:pt x="853" y="521"/>
                      </a:lnTo>
                      <a:lnTo>
                        <a:pt x="848" y="522"/>
                      </a:lnTo>
                      <a:lnTo>
                        <a:pt x="845" y="523"/>
                      </a:lnTo>
                      <a:lnTo>
                        <a:pt x="833" y="531"/>
                      </a:lnTo>
                      <a:lnTo>
                        <a:pt x="841" y="529"/>
                      </a:lnTo>
                      <a:lnTo>
                        <a:pt x="837" y="530"/>
                      </a:lnTo>
                      <a:lnTo>
                        <a:pt x="841" y="536"/>
                      </a:lnTo>
                      <a:lnTo>
                        <a:pt x="841" y="529"/>
                      </a:lnTo>
                      <a:lnTo>
                        <a:pt x="830" y="529"/>
                      </a:lnTo>
                      <a:lnTo>
                        <a:pt x="830" y="529"/>
                      </a:lnTo>
                      <a:lnTo>
                        <a:pt x="825" y="530"/>
                      </a:lnTo>
                      <a:lnTo>
                        <a:pt x="824" y="531"/>
                      </a:lnTo>
                      <a:lnTo>
                        <a:pt x="813" y="537"/>
                      </a:lnTo>
                      <a:lnTo>
                        <a:pt x="819" y="535"/>
                      </a:lnTo>
                      <a:lnTo>
                        <a:pt x="814" y="536"/>
                      </a:lnTo>
                      <a:lnTo>
                        <a:pt x="819" y="543"/>
                      </a:lnTo>
                      <a:lnTo>
                        <a:pt x="819" y="535"/>
                      </a:lnTo>
                      <a:lnTo>
                        <a:pt x="808" y="535"/>
                      </a:lnTo>
                      <a:lnTo>
                        <a:pt x="813" y="536"/>
                      </a:lnTo>
                      <a:lnTo>
                        <a:pt x="808" y="543"/>
                      </a:lnTo>
                      <a:lnTo>
                        <a:pt x="816" y="537"/>
                      </a:lnTo>
                      <a:lnTo>
                        <a:pt x="784" y="517"/>
                      </a:lnTo>
                      <a:lnTo>
                        <a:pt x="781" y="516"/>
                      </a:lnTo>
                      <a:lnTo>
                        <a:pt x="758" y="510"/>
                      </a:lnTo>
                      <a:lnTo>
                        <a:pt x="715" y="496"/>
                      </a:lnTo>
                      <a:lnTo>
                        <a:pt x="715" y="496"/>
                      </a:lnTo>
                      <a:lnTo>
                        <a:pt x="710" y="495"/>
                      </a:lnTo>
                      <a:lnTo>
                        <a:pt x="688" y="495"/>
                      </a:lnTo>
                      <a:lnTo>
                        <a:pt x="688" y="502"/>
                      </a:lnTo>
                      <a:lnTo>
                        <a:pt x="694" y="496"/>
                      </a:lnTo>
                      <a:lnTo>
                        <a:pt x="661" y="483"/>
                      </a:lnTo>
                      <a:lnTo>
                        <a:pt x="654" y="489"/>
                      </a:lnTo>
                      <a:lnTo>
                        <a:pt x="662" y="484"/>
                      </a:lnTo>
                      <a:lnTo>
                        <a:pt x="642" y="470"/>
                      </a:lnTo>
                      <a:lnTo>
                        <a:pt x="639" y="469"/>
                      </a:lnTo>
                      <a:lnTo>
                        <a:pt x="634" y="468"/>
                      </a:lnTo>
                      <a:lnTo>
                        <a:pt x="600" y="468"/>
                      </a:lnTo>
                      <a:lnTo>
                        <a:pt x="568" y="468"/>
                      </a:lnTo>
                      <a:lnTo>
                        <a:pt x="535" y="468"/>
                      </a:lnTo>
                      <a:lnTo>
                        <a:pt x="535" y="468"/>
                      </a:lnTo>
                      <a:lnTo>
                        <a:pt x="530" y="469"/>
                      </a:lnTo>
                      <a:lnTo>
                        <a:pt x="527" y="470"/>
                      </a:lnTo>
                      <a:lnTo>
                        <a:pt x="506" y="484"/>
                      </a:lnTo>
                      <a:lnTo>
                        <a:pt x="506" y="484"/>
                      </a:lnTo>
                      <a:lnTo>
                        <a:pt x="504" y="486"/>
                      </a:lnTo>
                      <a:lnTo>
                        <a:pt x="503" y="489"/>
                      </a:lnTo>
                      <a:lnTo>
                        <a:pt x="503" y="489"/>
                      </a:lnTo>
                      <a:lnTo>
                        <a:pt x="503" y="502"/>
                      </a:lnTo>
                      <a:lnTo>
                        <a:pt x="503" y="516"/>
                      </a:lnTo>
                      <a:lnTo>
                        <a:pt x="506" y="511"/>
                      </a:lnTo>
                      <a:lnTo>
                        <a:pt x="504" y="513"/>
                      </a:lnTo>
                      <a:lnTo>
                        <a:pt x="503" y="516"/>
                      </a:lnTo>
                      <a:lnTo>
                        <a:pt x="514" y="516"/>
                      </a:lnTo>
                      <a:lnTo>
                        <a:pt x="508" y="511"/>
                      </a:lnTo>
                      <a:lnTo>
                        <a:pt x="496" y="517"/>
                      </a:lnTo>
                      <a:lnTo>
                        <a:pt x="496" y="517"/>
                      </a:lnTo>
                      <a:lnTo>
                        <a:pt x="474" y="531"/>
                      </a:lnTo>
                      <a:lnTo>
                        <a:pt x="480" y="529"/>
                      </a:lnTo>
                      <a:lnTo>
                        <a:pt x="476" y="530"/>
                      </a:lnTo>
                      <a:lnTo>
                        <a:pt x="480" y="536"/>
                      </a:lnTo>
                      <a:lnTo>
                        <a:pt x="480" y="529"/>
                      </a:lnTo>
                      <a:lnTo>
                        <a:pt x="460" y="529"/>
                      </a:lnTo>
                      <a:lnTo>
                        <a:pt x="460" y="529"/>
                      </a:lnTo>
                      <a:lnTo>
                        <a:pt x="455" y="530"/>
                      </a:lnTo>
                      <a:lnTo>
                        <a:pt x="453" y="531"/>
                      </a:lnTo>
                      <a:lnTo>
                        <a:pt x="431" y="544"/>
                      </a:lnTo>
                      <a:lnTo>
                        <a:pt x="429" y="545"/>
                      </a:lnTo>
                      <a:lnTo>
                        <a:pt x="407" y="565"/>
                      </a:lnTo>
                      <a:lnTo>
                        <a:pt x="415" y="562"/>
                      </a:lnTo>
                      <a:lnTo>
                        <a:pt x="410" y="563"/>
                      </a:lnTo>
                      <a:lnTo>
                        <a:pt x="407" y="564"/>
                      </a:lnTo>
                      <a:lnTo>
                        <a:pt x="415" y="569"/>
                      </a:lnTo>
                      <a:lnTo>
                        <a:pt x="415" y="562"/>
                      </a:lnTo>
                      <a:lnTo>
                        <a:pt x="404" y="562"/>
                      </a:lnTo>
                      <a:lnTo>
                        <a:pt x="383" y="562"/>
                      </a:lnTo>
                      <a:lnTo>
                        <a:pt x="372" y="562"/>
                      </a:lnTo>
                      <a:lnTo>
                        <a:pt x="372" y="562"/>
                      </a:lnTo>
                      <a:lnTo>
                        <a:pt x="367" y="563"/>
                      </a:lnTo>
                      <a:lnTo>
                        <a:pt x="364" y="564"/>
                      </a:lnTo>
                      <a:lnTo>
                        <a:pt x="362" y="566"/>
                      </a:lnTo>
                      <a:lnTo>
                        <a:pt x="361" y="569"/>
                      </a:lnTo>
                      <a:lnTo>
                        <a:pt x="362" y="573"/>
                      </a:lnTo>
                      <a:lnTo>
                        <a:pt x="362" y="574"/>
                      </a:lnTo>
                      <a:lnTo>
                        <a:pt x="373" y="587"/>
                      </a:lnTo>
                      <a:lnTo>
                        <a:pt x="375" y="577"/>
                      </a:lnTo>
                      <a:lnTo>
                        <a:pt x="373" y="579"/>
                      </a:lnTo>
                      <a:lnTo>
                        <a:pt x="372" y="582"/>
                      </a:lnTo>
                      <a:lnTo>
                        <a:pt x="373" y="586"/>
                      </a:lnTo>
                      <a:lnTo>
                        <a:pt x="383" y="582"/>
                      </a:lnTo>
                      <a:lnTo>
                        <a:pt x="375" y="577"/>
                      </a:lnTo>
                      <a:lnTo>
                        <a:pt x="364" y="584"/>
                      </a:lnTo>
                      <a:lnTo>
                        <a:pt x="364" y="584"/>
                      </a:lnTo>
                      <a:lnTo>
                        <a:pt x="362" y="587"/>
                      </a:lnTo>
                      <a:lnTo>
                        <a:pt x="361" y="590"/>
                      </a:lnTo>
                      <a:lnTo>
                        <a:pt x="361" y="590"/>
                      </a:lnTo>
                      <a:lnTo>
                        <a:pt x="361" y="596"/>
                      </a:lnTo>
                      <a:lnTo>
                        <a:pt x="372" y="596"/>
                      </a:lnTo>
                      <a:lnTo>
                        <a:pt x="362" y="593"/>
                      </a:lnTo>
                      <a:lnTo>
                        <a:pt x="351" y="606"/>
                      </a:lnTo>
                      <a:lnTo>
                        <a:pt x="340" y="620"/>
                      </a:lnTo>
                      <a:lnTo>
                        <a:pt x="340" y="620"/>
                      </a:lnTo>
                      <a:lnTo>
                        <a:pt x="338" y="623"/>
                      </a:lnTo>
                      <a:lnTo>
                        <a:pt x="338" y="623"/>
                      </a:lnTo>
                      <a:lnTo>
                        <a:pt x="338" y="629"/>
                      </a:lnTo>
                      <a:lnTo>
                        <a:pt x="349" y="629"/>
                      </a:lnTo>
                      <a:lnTo>
                        <a:pt x="340" y="626"/>
                      </a:lnTo>
                      <a:lnTo>
                        <a:pt x="329" y="640"/>
                      </a:lnTo>
                      <a:lnTo>
                        <a:pt x="343" y="637"/>
                      </a:lnTo>
                      <a:lnTo>
                        <a:pt x="338" y="636"/>
                      </a:lnTo>
                      <a:lnTo>
                        <a:pt x="333" y="637"/>
                      </a:lnTo>
                      <a:lnTo>
                        <a:pt x="330" y="638"/>
                      </a:lnTo>
                      <a:lnTo>
                        <a:pt x="338" y="643"/>
                      </a:lnTo>
                      <a:lnTo>
                        <a:pt x="343" y="637"/>
                      </a:lnTo>
                      <a:lnTo>
                        <a:pt x="321" y="629"/>
                      </a:lnTo>
                      <a:lnTo>
                        <a:pt x="316" y="636"/>
                      </a:lnTo>
                      <a:lnTo>
                        <a:pt x="324" y="630"/>
                      </a:lnTo>
                      <a:lnTo>
                        <a:pt x="314" y="624"/>
                      </a:lnTo>
                      <a:lnTo>
                        <a:pt x="311" y="623"/>
                      </a:lnTo>
                      <a:lnTo>
                        <a:pt x="289" y="617"/>
                      </a:lnTo>
                      <a:lnTo>
                        <a:pt x="289" y="617"/>
                      </a:lnTo>
                      <a:lnTo>
                        <a:pt x="284" y="615"/>
                      </a:lnTo>
                      <a:lnTo>
                        <a:pt x="273" y="615"/>
                      </a:lnTo>
                      <a:lnTo>
                        <a:pt x="281" y="618"/>
                      </a:lnTo>
                      <a:lnTo>
                        <a:pt x="278" y="617"/>
                      </a:lnTo>
                      <a:lnTo>
                        <a:pt x="273" y="623"/>
                      </a:lnTo>
                      <a:lnTo>
                        <a:pt x="282" y="620"/>
                      </a:lnTo>
                      <a:lnTo>
                        <a:pt x="271" y="606"/>
                      </a:lnTo>
                      <a:lnTo>
                        <a:pt x="260" y="593"/>
                      </a:lnTo>
                      <a:lnTo>
                        <a:pt x="258" y="591"/>
                      </a:lnTo>
                      <a:lnTo>
                        <a:pt x="255" y="590"/>
                      </a:lnTo>
                      <a:lnTo>
                        <a:pt x="250" y="589"/>
                      </a:lnTo>
                      <a:lnTo>
                        <a:pt x="246" y="590"/>
                      </a:lnTo>
                      <a:lnTo>
                        <a:pt x="246" y="590"/>
                      </a:lnTo>
                      <a:lnTo>
                        <a:pt x="225" y="596"/>
                      </a:lnTo>
                      <a:lnTo>
                        <a:pt x="230" y="603"/>
                      </a:lnTo>
                      <a:lnTo>
                        <a:pt x="226" y="596"/>
                      </a:lnTo>
                      <a:lnTo>
                        <a:pt x="204" y="603"/>
                      </a:lnTo>
                      <a:lnTo>
                        <a:pt x="219" y="609"/>
                      </a:lnTo>
                      <a:lnTo>
                        <a:pt x="217" y="606"/>
                      </a:lnTo>
                      <a:lnTo>
                        <a:pt x="215" y="604"/>
                      </a:lnTo>
                      <a:lnTo>
                        <a:pt x="212" y="603"/>
                      </a:lnTo>
                      <a:lnTo>
                        <a:pt x="207" y="602"/>
                      </a:lnTo>
                      <a:lnTo>
                        <a:pt x="203" y="603"/>
                      </a:lnTo>
                      <a:lnTo>
                        <a:pt x="207" y="609"/>
                      </a:lnTo>
                      <a:lnTo>
                        <a:pt x="219" y="609"/>
                      </a:lnTo>
                      <a:lnTo>
                        <a:pt x="219" y="590"/>
                      </a:lnTo>
                      <a:lnTo>
                        <a:pt x="207" y="590"/>
                      </a:lnTo>
                      <a:lnTo>
                        <a:pt x="217" y="594"/>
                      </a:lnTo>
                      <a:lnTo>
                        <a:pt x="228" y="580"/>
                      </a:lnTo>
                      <a:lnTo>
                        <a:pt x="228" y="579"/>
                      </a:lnTo>
                      <a:lnTo>
                        <a:pt x="230" y="576"/>
                      </a:lnTo>
                      <a:lnTo>
                        <a:pt x="230" y="574"/>
                      </a:lnTo>
                      <a:lnTo>
                        <a:pt x="219" y="553"/>
                      </a:lnTo>
                      <a:lnTo>
                        <a:pt x="215" y="561"/>
                      </a:lnTo>
                      <a:lnTo>
                        <a:pt x="217" y="559"/>
                      </a:lnTo>
                      <a:lnTo>
                        <a:pt x="219" y="556"/>
                      </a:lnTo>
                      <a:lnTo>
                        <a:pt x="207" y="556"/>
                      </a:lnTo>
                      <a:lnTo>
                        <a:pt x="215" y="562"/>
                      </a:lnTo>
                      <a:lnTo>
                        <a:pt x="226" y="556"/>
                      </a:lnTo>
                      <a:lnTo>
                        <a:pt x="219" y="557"/>
                      </a:lnTo>
                      <a:lnTo>
                        <a:pt x="223" y="556"/>
                      </a:lnTo>
                      <a:lnTo>
                        <a:pt x="219" y="549"/>
                      </a:lnTo>
                      <a:lnTo>
                        <a:pt x="219" y="557"/>
                      </a:lnTo>
                      <a:lnTo>
                        <a:pt x="230" y="557"/>
                      </a:lnTo>
                      <a:lnTo>
                        <a:pt x="230" y="557"/>
                      </a:lnTo>
                      <a:lnTo>
                        <a:pt x="234" y="556"/>
                      </a:lnTo>
                      <a:lnTo>
                        <a:pt x="234" y="557"/>
                      </a:lnTo>
                      <a:lnTo>
                        <a:pt x="255" y="550"/>
                      </a:lnTo>
                      <a:lnTo>
                        <a:pt x="258" y="549"/>
                      </a:lnTo>
                      <a:lnTo>
                        <a:pt x="270" y="543"/>
                      </a:lnTo>
                      <a:lnTo>
                        <a:pt x="270" y="542"/>
                      </a:lnTo>
                      <a:lnTo>
                        <a:pt x="271" y="540"/>
                      </a:lnTo>
                      <a:lnTo>
                        <a:pt x="273" y="536"/>
                      </a:lnTo>
                      <a:lnTo>
                        <a:pt x="273" y="536"/>
                      </a:lnTo>
                      <a:lnTo>
                        <a:pt x="273" y="529"/>
                      </a:lnTo>
                      <a:lnTo>
                        <a:pt x="273" y="529"/>
                      </a:lnTo>
                      <a:lnTo>
                        <a:pt x="271" y="526"/>
                      </a:lnTo>
                      <a:lnTo>
                        <a:pt x="270" y="523"/>
                      </a:lnTo>
                      <a:lnTo>
                        <a:pt x="266" y="522"/>
                      </a:lnTo>
                      <a:lnTo>
                        <a:pt x="262" y="521"/>
                      </a:lnTo>
                      <a:lnTo>
                        <a:pt x="239" y="521"/>
                      </a:lnTo>
                      <a:lnTo>
                        <a:pt x="244" y="522"/>
                      </a:lnTo>
                      <a:lnTo>
                        <a:pt x="239" y="529"/>
                      </a:lnTo>
                      <a:lnTo>
                        <a:pt x="247" y="523"/>
                      </a:lnTo>
                      <a:lnTo>
                        <a:pt x="238" y="517"/>
                      </a:lnTo>
                      <a:lnTo>
                        <a:pt x="241" y="522"/>
                      </a:lnTo>
                      <a:lnTo>
                        <a:pt x="239" y="519"/>
                      </a:lnTo>
                      <a:lnTo>
                        <a:pt x="238" y="517"/>
                      </a:lnTo>
                      <a:lnTo>
                        <a:pt x="230" y="522"/>
                      </a:lnTo>
                      <a:lnTo>
                        <a:pt x="241" y="522"/>
                      </a:lnTo>
                      <a:lnTo>
                        <a:pt x="241" y="516"/>
                      </a:lnTo>
                      <a:lnTo>
                        <a:pt x="241" y="502"/>
                      </a:lnTo>
                      <a:lnTo>
                        <a:pt x="238" y="507"/>
                      </a:lnTo>
                      <a:lnTo>
                        <a:pt x="239" y="505"/>
                      </a:lnTo>
                      <a:lnTo>
                        <a:pt x="241" y="502"/>
                      </a:lnTo>
                      <a:lnTo>
                        <a:pt x="230" y="502"/>
                      </a:lnTo>
                      <a:lnTo>
                        <a:pt x="238" y="507"/>
                      </a:lnTo>
                      <a:lnTo>
                        <a:pt x="247" y="501"/>
                      </a:lnTo>
                      <a:lnTo>
                        <a:pt x="247" y="501"/>
                      </a:lnTo>
                      <a:lnTo>
                        <a:pt x="249" y="500"/>
                      </a:lnTo>
                      <a:lnTo>
                        <a:pt x="260" y="487"/>
                      </a:lnTo>
                      <a:lnTo>
                        <a:pt x="260" y="486"/>
                      </a:lnTo>
                      <a:lnTo>
                        <a:pt x="262" y="483"/>
                      </a:lnTo>
                      <a:lnTo>
                        <a:pt x="260" y="480"/>
                      </a:lnTo>
                      <a:lnTo>
                        <a:pt x="258" y="477"/>
                      </a:lnTo>
                      <a:lnTo>
                        <a:pt x="258" y="477"/>
                      </a:lnTo>
                      <a:lnTo>
                        <a:pt x="247" y="470"/>
                      </a:lnTo>
                      <a:lnTo>
                        <a:pt x="250" y="475"/>
                      </a:lnTo>
                      <a:lnTo>
                        <a:pt x="249" y="472"/>
                      </a:lnTo>
                      <a:lnTo>
                        <a:pt x="247" y="470"/>
                      </a:lnTo>
                      <a:lnTo>
                        <a:pt x="239" y="475"/>
                      </a:lnTo>
                      <a:lnTo>
                        <a:pt x="250" y="475"/>
                      </a:lnTo>
                      <a:lnTo>
                        <a:pt x="250" y="463"/>
                      </a:lnTo>
                      <a:lnTo>
                        <a:pt x="239" y="463"/>
                      </a:lnTo>
                      <a:lnTo>
                        <a:pt x="249" y="467"/>
                      </a:lnTo>
                      <a:lnTo>
                        <a:pt x="260" y="453"/>
                      </a:lnTo>
                      <a:lnTo>
                        <a:pt x="260" y="452"/>
                      </a:lnTo>
                      <a:lnTo>
                        <a:pt x="262" y="449"/>
                      </a:lnTo>
                      <a:lnTo>
                        <a:pt x="260" y="445"/>
                      </a:lnTo>
                      <a:lnTo>
                        <a:pt x="258" y="443"/>
                      </a:lnTo>
                      <a:lnTo>
                        <a:pt x="255" y="442"/>
                      </a:lnTo>
                      <a:lnTo>
                        <a:pt x="250" y="441"/>
                      </a:lnTo>
                      <a:lnTo>
                        <a:pt x="230" y="441"/>
                      </a:lnTo>
                      <a:lnTo>
                        <a:pt x="219" y="441"/>
                      </a:lnTo>
                      <a:lnTo>
                        <a:pt x="219" y="449"/>
                      </a:lnTo>
                      <a:lnTo>
                        <a:pt x="222" y="442"/>
                      </a:lnTo>
                      <a:lnTo>
                        <a:pt x="177" y="436"/>
                      </a:lnTo>
                      <a:lnTo>
                        <a:pt x="174" y="435"/>
                      </a:lnTo>
                      <a:lnTo>
                        <a:pt x="131" y="435"/>
                      </a:lnTo>
                      <a:lnTo>
                        <a:pt x="108" y="435"/>
                      </a:lnTo>
                      <a:lnTo>
                        <a:pt x="119" y="442"/>
                      </a:lnTo>
                      <a:lnTo>
                        <a:pt x="118" y="439"/>
                      </a:lnTo>
                      <a:lnTo>
                        <a:pt x="116" y="437"/>
                      </a:lnTo>
                      <a:lnTo>
                        <a:pt x="113" y="436"/>
                      </a:lnTo>
                      <a:lnTo>
                        <a:pt x="108" y="442"/>
                      </a:lnTo>
                      <a:lnTo>
                        <a:pt x="119" y="442"/>
                      </a:lnTo>
                      <a:lnTo>
                        <a:pt x="119" y="436"/>
                      </a:lnTo>
                      <a:lnTo>
                        <a:pt x="108" y="436"/>
                      </a:lnTo>
                      <a:lnTo>
                        <a:pt x="118" y="440"/>
                      </a:lnTo>
                      <a:lnTo>
                        <a:pt x="129" y="426"/>
                      </a:lnTo>
                      <a:lnTo>
                        <a:pt x="129" y="425"/>
                      </a:lnTo>
                      <a:lnTo>
                        <a:pt x="131" y="422"/>
                      </a:lnTo>
                      <a:lnTo>
                        <a:pt x="129" y="419"/>
                      </a:lnTo>
                      <a:lnTo>
                        <a:pt x="127" y="417"/>
                      </a:lnTo>
                      <a:lnTo>
                        <a:pt x="124" y="415"/>
                      </a:lnTo>
                      <a:lnTo>
                        <a:pt x="119" y="414"/>
                      </a:lnTo>
                      <a:lnTo>
                        <a:pt x="76" y="414"/>
                      </a:lnTo>
                      <a:lnTo>
                        <a:pt x="65" y="414"/>
                      </a:lnTo>
                      <a:lnTo>
                        <a:pt x="70" y="415"/>
                      </a:lnTo>
                      <a:lnTo>
                        <a:pt x="65" y="422"/>
                      </a:lnTo>
                      <a:lnTo>
                        <a:pt x="73" y="417"/>
                      </a:lnTo>
                      <a:lnTo>
                        <a:pt x="62" y="410"/>
                      </a:lnTo>
                      <a:lnTo>
                        <a:pt x="54" y="415"/>
                      </a:lnTo>
                      <a:lnTo>
                        <a:pt x="65" y="413"/>
                      </a:lnTo>
                      <a:lnTo>
                        <a:pt x="54" y="393"/>
                      </a:lnTo>
                      <a:lnTo>
                        <a:pt x="43" y="395"/>
                      </a:lnTo>
                      <a:lnTo>
                        <a:pt x="54" y="395"/>
                      </a:lnTo>
                      <a:lnTo>
                        <a:pt x="54" y="382"/>
                      </a:lnTo>
                      <a:lnTo>
                        <a:pt x="54" y="368"/>
                      </a:lnTo>
                      <a:lnTo>
                        <a:pt x="54" y="356"/>
                      </a:lnTo>
                      <a:lnTo>
                        <a:pt x="54" y="356"/>
                      </a:lnTo>
                      <a:lnTo>
                        <a:pt x="52" y="352"/>
                      </a:lnTo>
                      <a:lnTo>
                        <a:pt x="52" y="352"/>
                      </a:lnTo>
                      <a:lnTo>
                        <a:pt x="41" y="338"/>
                      </a:lnTo>
                      <a:lnTo>
                        <a:pt x="32" y="342"/>
                      </a:lnTo>
                      <a:lnTo>
                        <a:pt x="43" y="342"/>
                      </a:lnTo>
                      <a:lnTo>
                        <a:pt x="43" y="329"/>
                      </a:lnTo>
                      <a:lnTo>
                        <a:pt x="43" y="315"/>
                      </a:lnTo>
                      <a:lnTo>
                        <a:pt x="43" y="309"/>
                      </a:lnTo>
                      <a:lnTo>
                        <a:pt x="43" y="309"/>
                      </a:lnTo>
                      <a:lnTo>
                        <a:pt x="41" y="305"/>
                      </a:lnTo>
                      <a:lnTo>
                        <a:pt x="41" y="305"/>
                      </a:lnTo>
                      <a:lnTo>
                        <a:pt x="30" y="292"/>
                      </a:lnTo>
                      <a:lnTo>
                        <a:pt x="20" y="296"/>
                      </a:lnTo>
                      <a:lnTo>
                        <a:pt x="32" y="296"/>
                      </a:lnTo>
                      <a:lnTo>
                        <a:pt x="32" y="288"/>
                      </a:lnTo>
                      <a:lnTo>
                        <a:pt x="32" y="275"/>
                      </a:lnTo>
                      <a:lnTo>
                        <a:pt x="32" y="269"/>
                      </a:lnTo>
                      <a:lnTo>
                        <a:pt x="32" y="269"/>
                      </a:lnTo>
                      <a:lnTo>
                        <a:pt x="30" y="266"/>
                      </a:lnTo>
                      <a:lnTo>
                        <a:pt x="28" y="265"/>
                      </a:lnTo>
                      <a:lnTo>
                        <a:pt x="19" y="257"/>
                      </a:lnTo>
                      <a:lnTo>
                        <a:pt x="22" y="261"/>
                      </a:lnTo>
                      <a:lnTo>
                        <a:pt x="20" y="258"/>
                      </a:lnTo>
                      <a:lnTo>
                        <a:pt x="11" y="261"/>
                      </a:lnTo>
                      <a:lnTo>
                        <a:pt x="22" y="261"/>
                      </a:lnTo>
                      <a:lnTo>
                        <a:pt x="22" y="255"/>
                      </a:lnTo>
                      <a:lnTo>
                        <a:pt x="22" y="242"/>
                      </a:lnTo>
                      <a:lnTo>
                        <a:pt x="20" y="245"/>
                      </a:lnTo>
                      <a:lnTo>
                        <a:pt x="22" y="242"/>
                      </a:lnTo>
                      <a:lnTo>
                        <a:pt x="11" y="242"/>
                      </a:lnTo>
                      <a:lnTo>
                        <a:pt x="19" y="248"/>
                      </a:lnTo>
                      <a:lnTo>
                        <a:pt x="28" y="240"/>
                      </a:lnTo>
                      <a:lnTo>
                        <a:pt x="30" y="238"/>
                      </a:lnTo>
                      <a:lnTo>
                        <a:pt x="32" y="235"/>
                      </a:lnTo>
                      <a:lnTo>
                        <a:pt x="32" y="235"/>
                      </a:lnTo>
                      <a:lnTo>
                        <a:pt x="32" y="222"/>
                      </a:lnTo>
                      <a:lnTo>
                        <a:pt x="32" y="208"/>
                      </a:lnTo>
                      <a:lnTo>
                        <a:pt x="32" y="208"/>
                      </a:lnTo>
                      <a:lnTo>
                        <a:pt x="30" y="205"/>
                      </a:lnTo>
                      <a:lnTo>
                        <a:pt x="28" y="203"/>
                      </a:lnTo>
                      <a:lnTo>
                        <a:pt x="28" y="203"/>
                      </a:lnTo>
                      <a:lnTo>
                        <a:pt x="19" y="196"/>
                      </a:lnTo>
                      <a:lnTo>
                        <a:pt x="22" y="202"/>
                      </a:lnTo>
                      <a:lnTo>
                        <a:pt x="20" y="198"/>
                      </a:lnTo>
                      <a:lnTo>
                        <a:pt x="19" y="196"/>
                      </a:lnTo>
                      <a:lnTo>
                        <a:pt x="11" y="202"/>
                      </a:lnTo>
                      <a:lnTo>
                        <a:pt x="22" y="202"/>
                      </a:lnTo>
                      <a:lnTo>
                        <a:pt x="22" y="1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fr-FR"/>
                </a:p>
              </p:txBody>
            </p:sp>
          </p:grp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2696" y="3431"/>
                <a:ext cx="72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Province de Figuig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2074" y="1950"/>
                <a:ext cx="73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Province de Nador 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3386" y="2506"/>
                <a:ext cx="36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Province 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3386" y="2644"/>
                <a:ext cx="37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 Jerada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2696" y="2367"/>
                <a:ext cx="45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Province de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2726" y="2506"/>
                <a:ext cx="32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Taourirt 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461" y="315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519" y="2367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solidFill>
                    <a:srgbClr val="00808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fr-FR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02" y="2367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solidFill>
                    <a:srgbClr val="008080"/>
                  </a:solidFill>
                  <a:effectLst/>
                  <a:latin typeface="Arial" pitchFamily="34" charset="0"/>
                  <a:cs typeface="Arial" pitchFamily="34" charset="0"/>
                </a:rPr>
                <a:t>é</a:t>
              </a:r>
              <a:endParaRPr kumimoji="0" lang="fr-FR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08"/>
            <p:cNvGrpSpPr>
              <a:grpSpLocks/>
            </p:cNvGrpSpPr>
            <p:nvPr/>
          </p:nvGrpSpPr>
          <p:grpSpPr bwMode="auto">
            <a:xfrm>
              <a:off x="1873" y="1549"/>
              <a:ext cx="3499" cy="2706"/>
              <a:chOff x="1873" y="1549"/>
              <a:chExt cx="3499" cy="2706"/>
            </a:xfrm>
          </p:grpSpPr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5350" y="1549"/>
                <a:ext cx="2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3447" y="1989"/>
                <a:ext cx="12" cy="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3449" y="1988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لم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3452" y="1998"/>
                <a:ext cx="3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ر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3449" y="2008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ي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3446" y="2019"/>
                <a:ext cx="7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س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3294" y="1948"/>
                <a:ext cx="2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93"/>
              <p:cNvSpPr>
                <a:spLocks/>
              </p:cNvSpPr>
              <p:nvPr/>
            </p:nvSpPr>
            <p:spPr bwMode="auto">
              <a:xfrm>
                <a:off x="3360" y="2022"/>
                <a:ext cx="536" cy="382"/>
              </a:xfrm>
              <a:custGeom>
                <a:avLst/>
                <a:gdLst/>
                <a:ahLst/>
                <a:cxnLst>
                  <a:cxn ang="0">
                    <a:pos x="218" y="7"/>
                  </a:cxn>
                  <a:cxn ang="0">
                    <a:pos x="218" y="20"/>
                  </a:cxn>
                  <a:cxn ang="0">
                    <a:pos x="207" y="34"/>
                  </a:cxn>
                  <a:cxn ang="0">
                    <a:pos x="198" y="41"/>
                  </a:cxn>
                  <a:cxn ang="0">
                    <a:pos x="185" y="47"/>
                  </a:cxn>
                  <a:cxn ang="0">
                    <a:pos x="185" y="61"/>
                  </a:cxn>
                  <a:cxn ang="0">
                    <a:pos x="185" y="67"/>
                  </a:cxn>
                  <a:cxn ang="0">
                    <a:pos x="175" y="74"/>
                  </a:cxn>
                  <a:cxn ang="0">
                    <a:pos x="164" y="80"/>
                  </a:cxn>
                  <a:cxn ang="0">
                    <a:pos x="153" y="74"/>
                  </a:cxn>
                  <a:cxn ang="0">
                    <a:pos x="130" y="74"/>
                  </a:cxn>
                  <a:cxn ang="0">
                    <a:pos x="110" y="74"/>
                  </a:cxn>
                  <a:cxn ang="0">
                    <a:pos x="99" y="80"/>
                  </a:cxn>
                  <a:cxn ang="0">
                    <a:pos x="99" y="94"/>
                  </a:cxn>
                  <a:cxn ang="0">
                    <a:pos x="121" y="94"/>
                  </a:cxn>
                  <a:cxn ang="0">
                    <a:pos x="110" y="100"/>
                  </a:cxn>
                  <a:cxn ang="0">
                    <a:pos x="99" y="107"/>
                  </a:cxn>
                  <a:cxn ang="0">
                    <a:pos x="54" y="100"/>
                  </a:cxn>
                  <a:cxn ang="0">
                    <a:pos x="44" y="114"/>
                  </a:cxn>
                  <a:cxn ang="0">
                    <a:pos x="65" y="121"/>
                  </a:cxn>
                  <a:cxn ang="0">
                    <a:pos x="54" y="134"/>
                  </a:cxn>
                  <a:cxn ang="0">
                    <a:pos x="54" y="148"/>
                  </a:cxn>
                  <a:cxn ang="0">
                    <a:pos x="65" y="154"/>
                  </a:cxn>
                  <a:cxn ang="0">
                    <a:pos x="76" y="160"/>
                  </a:cxn>
                  <a:cxn ang="0">
                    <a:pos x="76" y="174"/>
                  </a:cxn>
                  <a:cxn ang="0">
                    <a:pos x="65" y="187"/>
                  </a:cxn>
                  <a:cxn ang="0">
                    <a:pos x="76" y="201"/>
                  </a:cxn>
                  <a:cxn ang="0">
                    <a:pos x="87" y="221"/>
                  </a:cxn>
                  <a:cxn ang="0">
                    <a:pos x="99" y="234"/>
                  </a:cxn>
                  <a:cxn ang="0">
                    <a:pos x="54" y="248"/>
                  </a:cxn>
                  <a:cxn ang="0">
                    <a:pos x="44" y="275"/>
                  </a:cxn>
                  <a:cxn ang="0">
                    <a:pos x="33" y="294"/>
                  </a:cxn>
                  <a:cxn ang="0">
                    <a:pos x="22" y="308"/>
                  </a:cxn>
                  <a:cxn ang="0">
                    <a:pos x="11" y="341"/>
                  </a:cxn>
                  <a:cxn ang="0">
                    <a:pos x="22" y="355"/>
                  </a:cxn>
                  <a:cxn ang="0">
                    <a:pos x="44" y="382"/>
                  </a:cxn>
                  <a:cxn ang="0">
                    <a:pos x="65" y="374"/>
                  </a:cxn>
                  <a:cxn ang="0">
                    <a:pos x="121" y="355"/>
                  </a:cxn>
                  <a:cxn ang="0">
                    <a:pos x="142" y="355"/>
                  </a:cxn>
                  <a:cxn ang="0">
                    <a:pos x="175" y="335"/>
                  </a:cxn>
                  <a:cxn ang="0">
                    <a:pos x="207" y="328"/>
                  </a:cxn>
                  <a:cxn ang="0">
                    <a:pos x="252" y="308"/>
                  </a:cxn>
                  <a:cxn ang="0">
                    <a:pos x="261" y="302"/>
                  </a:cxn>
                  <a:cxn ang="0">
                    <a:pos x="273" y="288"/>
                  </a:cxn>
                  <a:cxn ang="0">
                    <a:pos x="295" y="288"/>
                  </a:cxn>
                  <a:cxn ang="0">
                    <a:pos x="306" y="267"/>
                  </a:cxn>
                  <a:cxn ang="0">
                    <a:pos x="329" y="261"/>
                  </a:cxn>
                  <a:cxn ang="0">
                    <a:pos x="360" y="254"/>
                  </a:cxn>
                  <a:cxn ang="0">
                    <a:pos x="392" y="254"/>
                  </a:cxn>
                  <a:cxn ang="0">
                    <a:pos x="480" y="214"/>
                  </a:cxn>
                  <a:cxn ang="0">
                    <a:pos x="480" y="195"/>
                  </a:cxn>
                  <a:cxn ang="0">
                    <a:pos x="536" y="127"/>
                  </a:cxn>
                  <a:cxn ang="0">
                    <a:pos x="525" y="114"/>
                  </a:cxn>
                  <a:cxn ang="0">
                    <a:pos x="469" y="100"/>
                  </a:cxn>
                  <a:cxn ang="0">
                    <a:pos x="383" y="67"/>
                  </a:cxn>
                  <a:cxn ang="0">
                    <a:pos x="329" y="47"/>
                  </a:cxn>
                  <a:cxn ang="0">
                    <a:pos x="306" y="20"/>
                  </a:cxn>
                  <a:cxn ang="0">
                    <a:pos x="295" y="7"/>
                  </a:cxn>
                  <a:cxn ang="0">
                    <a:pos x="261" y="14"/>
                  </a:cxn>
                  <a:cxn ang="0">
                    <a:pos x="230" y="0"/>
                  </a:cxn>
                </a:cxnLst>
                <a:rect l="0" t="0" r="r" b="b"/>
                <a:pathLst>
                  <a:path w="536" h="382">
                    <a:moveTo>
                      <a:pt x="230" y="0"/>
                    </a:moveTo>
                    <a:lnTo>
                      <a:pt x="218" y="7"/>
                    </a:lnTo>
                    <a:lnTo>
                      <a:pt x="218" y="14"/>
                    </a:lnTo>
                    <a:lnTo>
                      <a:pt x="218" y="20"/>
                    </a:lnTo>
                    <a:lnTo>
                      <a:pt x="218" y="27"/>
                    </a:lnTo>
                    <a:lnTo>
                      <a:pt x="207" y="34"/>
                    </a:lnTo>
                    <a:lnTo>
                      <a:pt x="198" y="34"/>
                    </a:lnTo>
                    <a:lnTo>
                      <a:pt x="198" y="41"/>
                    </a:lnTo>
                    <a:lnTo>
                      <a:pt x="185" y="41"/>
                    </a:lnTo>
                    <a:lnTo>
                      <a:pt x="185" y="47"/>
                    </a:lnTo>
                    <a:lnTo>
                      <a:pt x="185" y="53"/>
                    </a:lnTo>
                    <a:lnTo>
                      <a:pt x="185" y="61"/>
                    </a:lnTo>
                    <a:lnTo>
                      <a:pt x="198" y="61"/>
                    </a:lnTo>
                    <a:lnTo>
                      <a:pt x="185" y="67"/>
                    </a:lnTo>
                    <a:lnTo>
                      <a:pt x="185" y="74"/>
                    </a:lnTo>
                    <a:lnTo>
                      <a:pt x="175" y="74"/>
                    </a:lnTo>
                    <a:lnTo>
                      <a:pt x="175" y="80"/>
                    </a:lnTo>
                    <a:lnTo>
                      <a:pt x="164" y="80"/>
                    </a:lnTo>
                    <a:lnTo>
                      <a:pt x="164" y="74"/>
                    </a:lnTo>
                    <a:lnTo>
                      <a:pt x="153" y="74"/>
                    </a:lnTo>
                    <a:lnTo>
                      <a:pt x="142" y="74"/>
                    </a:lnTo>
                    <a:lnTo>
                      <a:pt x="130" y="74"/>
                    </a:lnTo>
                    <a:lnTo>
                      <a:pt x="121" y="74"/>
                    </a:lnTo>
                    <a:lnTo>
                      <a:pt x="110" y="74"/>
                    </a:lnTo>
                    <a:lnTo>
                      <a:pt x="110" y="80"/>
                    </a:lnTo>
                    <a:lnTo>
                      <a:pt x="99" y="80"/>
                    </a:lnTo>
                    <a:lnTo>
                      <a:pt x="99" y="88"/>
                    </a:lnTo>
                    <a:lnTo>
                      <a:pt x="99" y="94"/>
                    </a:lnTo>
                    <a:lnTo>
                      <a:pt x="110" y="94"/>
                    </a:lnTo>
                    <a:lnTo>
                      <a:pt x="121" y="94"/>
                    </a:lnTo>
                    <a:lnTo>
                      <a:pt x="121" y="100"/>
                    </a:lnTo>
                    <a:lnTo>
                      <a:pt x="110" y="100"/>
                    </a:lnTo>
                    <a:lnTo>
                      <a:pt x="110" y="107"/>
                    </a:lnTo>
                    <a:lnTo>
                      <a:pt x="99" y="107"/>
                    </a:lnTo>
                    <a:lnTo>
                      <a:pt x="87" y="114"/>
                    </a:lnTo>
                    <a:lnTo>
                      <a:pt x="54" y="100"/>
                    </a:lnTo>
                    <a:lnTo>
                      <a:pt x="54" y="107"/>
                    </a:lnTo>
                    <a:lnTo>
                      <a:pt x="44" y="114"/>
                    </a:lnTo>
                    <a:lnTo>
                      <a:pt x="54" y="114"/>
                    </a:lnTo>
                    <a:lnTo>
                      <a:pt x="65" y="121"/>
                    </a:lnTo>
                    <a:lnTo>
                      <a:pt x="54" y="127"/>
                    </a:lnTo>
                    <a:lnTo>
                      <a:pt x="54" y="134"/>
                    </a:lnTo>
                    <a:lnTo>
                      <a:pt x="44" y="134"/>
                    </a:lnTo>
                    <a:lnTo>
                      <a:pt x="54" y="148"/>
                    </a:lnTo>
                    <a:lnTo>
                      <a:pt x="65" y="148"/>
                    </a:lnTo>
                    <a:lnTo>
                      <a:pt x="65" y="154"/>
                    </a:lnTo>
                    <a:lnTo>
                      <a:pt x="76" y="154"/>
                    </a:lnTo>
                    <a:lnTo>
                      <a:pt x="76" y="160"/>
                    </a:lnTo>
                    <a:lnTo>
                      <a:pt x="76" y="168"/>
                    </a:lnTo>
                    <a:lnTo>
                      <a:pt x="76" y="174"/>
                    </a:lnTo>
                    <a:lnTo>
                      <a:pt x="65" y="181"/>
                    </a:lnTo>
                    <a:lnTo>
                      <a:pt x="65" y="187"/>
                    </a:lnTo>
                    <a:lnTo>
                      <a:pt x="65" y="195"/>
                    </a:lnTo>
                    <a:lnTo>
                      <a:pt x="76" y="201"/>
                    </a:lnTo>
                    <a:lnTo>
                      <a:pt x="87" y="214"/>
                    </a:lnTo>
                    <a:lnTo>
                      <a:pt x="87" y="221"/>
                    </a:lnTo>
                    <a:lnTo>
                      <a:pt x="99" y="228"/>
                    </a:lnTo>
                    <a:lnTo>
                      <a:pt x="99" y="234"/>
                    </a:lnTo>
                    <a:lnTo>
                      <a:pt x="99" y="241"/>
                    </a:lnTo>
                    <a:lnTo>
                      <a:pt x="54" y="248"/>
                    </a:lnTo>
                    <a:lnTo>
                      <a:pt x="54" y="254"/>
                    </a:lnTo>
                    <a:lnTo>
                      <a:pt x="44" y="275"/>
                    </a:lnTo>
                    <a:lnTo>
                      <a:pt x="44" y="288"/>
                    </a:lnTo>
                    <a:lnTo>
                      <a:pt x="33" y="294"/>
                    </a:lnTo>
                    <a:lnTo>
                      <a:pt x="22" y="302"/>
                    </a:lnTo>
                    <a:lnTo>
                      <a:pt x="22" y="308"/>
                    </a:lnTo>
                    <a:lnTo>
                      <a:pt x="0" y="328"/>
                    </a:lnTo>
                    <a:lnTo>
                      <a:pt x="11" y="341"/>
                    </a:lnTo>
                    <a:lnTo>
                      <a:pt x="11" y="348"/>
                    </a:lnTo>
                    <a:lnTo>
                      <a:pt x="22" y="355"/>
                    </a:lnTo>
                    <a:lnTo>
                      <a:pt x="33" y="368"/>
                    </a:lnTo>
                    <a:lnTo>
                      <a:pt x="44" y="382"/>
                    </a:lnTo>
                    <a:lnTo>
                      <a:pt x="54" y="374"/>
                    </a:lnTo>
                    <a:lnTo>
                      <a:pt x="65" y="374"/>
                    </a:lnTo>
                    <a:lnTo>
                      <a:pt x="87" y="374"/>
                    </a:lnTo>
                    <a:lnTo>
                      <a:pt x="121" y="355"/>
                    </a:lnTo>
                    <a:lnTo>
                      <a:pt x="130" y="355"/>
                    </a:lnTo>
                    <a:lnTo>
                      <a:pt x="142" y="355"/>
                    </a:lnTo>
                    <a:lnTo>
                      <a:pt x="153" y="348"/>
                    </a:lnTo>
                    <a:lnTo>
                      <a:pt x="175" y="335"/>
                    </a:lnTo>
                    <a:lnTo>
                      <a:pt x="198" y="335"/>
                    </a:lnTo>
                    <a:lnTo>
                      <a:pt x="207" y="328"/>
                    </a:lnTo>
                    <a:lnTo>
                      <a:pt x="241" y="321"/>
                    </a:lnTo>
                    <a:lnTo>
                      <a:pt x="252" y="308"/>
                    </a:lnTo>
                    <a:lnTo>
                      <a:pt x="261" y="308"/>
                    </a:lnTo>
                    <a:lnTo>
                      <a:pt x="261" y="302"/>
                    </a:lnTo>
                    <a:lnTo>
                      <a:pt x="273" y="294"/>
                    </a:lnTo>
                    <a:lnTo>
                      <a:pt x="273" y="288"/>
                    </a:lnTo>
                    <a:lnTo>
                      <a:pt x="284" y="281"/>
                    </a:lnTo>
                    <a:lnTo>
                      <a:pt x="295" y="288"/>
                    </a:lnTo>
                    <a:lnTo>
                      <a:pt x="306" y="281"/>
                    </a:lnTo>
                    <a:lnTo>
                      <a:pt x="306" y="267"/>
                    </a:lnTo>
                    <a:lnTo>
                      <a:pt x="317" y="261"/>
                    </a:lnTo>
                    <a:lnTo>
                      <a:pt x="329" y="261"/>
                    </a:lnTo>
                    <a:lnTo>
                      <a:pt x="338" y="254"/>
                    </a:lnTo>
                    <a:lnTo>
                      <a:pt x="360" y="254"/>
                    </a:lnTo>
                    <a:lnTo>
                      <a:pt x="383" y="254"/>
                    </a:lnTo>
                    <a:lnTo>
                      <a:pt x="392" y="254"/>
                    </a:lnTo>
                    <a:lnTo>
                      <a:pt x="415" y="248"/>
                    </a:lnTo>
                    <a:lnTo>
                      <a:pt x="480" y="214"/>
                    </a:lnTo>
                    <a:lnTo>
                      <a:pt x="469" y="214"/>
                    </a:lnTo>
                    <a:lnTo>
                      <a:pt x="480" y="195"/>
                    </a:lnTo>
                    <a:lnTo>
                      <a:pt x="491" y="187"/>
                    </a:lnTo>
                    <a:lnTo>
                      <a:pt x="536" y="127"/>
                    </a:lnTo>
                    <a:lnTo>
                      <a:pt x="536" y="121"/>
                    </a:lnTo>
                    <a:lnTo>
                      <a:pt x="525" y="114"/>
                    </a:lnTo>
                    <a:lnTo>
                      <a:pt x="503" y="100"/>
                    </a:lnTo>
                    <a:lnTo>
                      <a:pt x="469" y="100"/>
                    </a:lnTo>
                    <a:lnTo>
                      <a:pt x="392" y="74"/>
                    </a:lnTo>
                    <a:lnTo>
                      <a:pt x="383" y="67"/>
                    </a:lnTo>
                    <a:lnTo>
                      <a:pt x="338" y="47"/>
                    </a:lnTo>
                    <a:lnTo>
                      <a:pt x="329" y="47"/>
                    </a:lnTo>
                    <a:lnTo>
                      <a:pt x="317" y="41"/>
                    </a:lnTo>
                    <a:lnTo>
                      <a:pt x="306" y="20"/>
                    </a:lnTo>
                    <a:lnTo>
                      <a:pt x="306" y="14"/>
                    </a:lnTo>
                    <a:lnTo>
                      <a:pt x="295" y="7"/>
                    </a:lnTo>
                    <a:lnTo>
                      <a:pt x="261" y="7"/>
                    </a:lnTo>
                    <a:lnTo>
                      <a:pt x="261" y="14"/>
                    </a:lnTo>
                    <a:lnTo>
                      <a:pt x="241" y="1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CCFFCC"/>
              </a:solidFill>
              <a:ln w="22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57" name="Freeform 94"/>
              <p:cNvSpPr>
                <a:spLocks/>
              </p:cNvSpPr>
              <p:nvPr/>
            </p:nvSpPr>
            <p:spPr bwMode="auto">
              <a:xfrm>
                <a:off x="3054" y="2236"/>
                <a:ext cx="962" cy="682"/>
              </a:xfrm>
              <a:custGeom>
                <a:avLst/>
                <a:gdLst/>
                <a:ahLst/>
                <a:cxnLst>
                  <a:cxn ang="0">
                    <a:pos x="698" y="40"/>
                  </a:cxn>
                  <a:cxn ang="0">
                    <a:pos x="644" y="40"/>
                  </a:cxn>
                  <a:cxn ang="0">
                    <a:pos x="612" y="53"/>
                  </a:cxn>
                  <a:cxn ang="0">
                    <a:pos x="590" y="67"/>
                  </a:cxn>
                  <a:cxn ang="0">
                    <a:pos x="567" y="94"/>
                  </a:cxn>
                  <a:cxn ang="0">
                    <a:pos x="513" y="114"/>
                  </a:cxn>
                  <a:cxn ang="0">
                    <a:pos x="448" y="141"/>
                  </a:cxn>
                  <a:cxn ang="0">
                    <a:pos x="393" y="160"/>
                  </a:cxn>
                  <a:cxn ang="0">
                    <a:pos x="350" y="168"/>
                  </a:cxn>
                  <a:cxn ang="0">
                    <a:pos x="360" y="187"/>
                  </a:cxn>
                  <a:cxn ang="0">
                    <a:pos x="328" y="214"/>
                  </a:cxn>
                  <a:cxn ang="0">
                    <a:pos x="262" y="221"/>
                  </a:cxn>
                  <a:cxn ang="0">
                    <a:pos x="219" y="234"/>
                  </a:cxn>
                  <a:cxn ang="0">
                    <a:pos x="175" y="248"/>
                  </a:cxn>
                  <a:cxn ang="0">
                    <a:pos x="163" y="281"/>
                  </a:cxn>
                  <a:cxn ang="0">
                    <a:pos x="152" y="301"/>
                  </a:cxn>
                  <a:cxn ang="0">
                    <a:pos x="175" y="335"/>
                  </a:cxn>
                  <a:cxn ang="0">
                    <a:pos x="163" y="368"/>
                  </a:cxn>
                  <a:cxn ang="0">
                    <a:pos x="131" y="388"/>
                  </a:cxn>
                  <a:cxn ang="0">
                    <a:pos x="98" y="421"/>
                  </a:cxn>
                  <a:cxn ang="0">
                    <a:pos x="76" y="435"/>
                  </a:cxn>
                  <a:cxn ang="0">
                    <a:pos x="55" y="468"/>
                  </a:cxn>
                  <a:cxn ang="0">
                    <a:pos x="55" y="495"/>
                  </a:cxn>
                  <a:cxn ang="0">
                    <a:pos x="66" y="522"/>
                  </a:cxn>
                  <a:cxn ang="0">
                    <a:pos x="32" y="588"/>
                  </a:cxn>
                  <a:cxn ang="0">
                    <a:pos x="10" y="655"/>
                  </a:cxn>
                  <a:cxn ang="0">
                    <a:pos x="21" y="676"/>
                  </a:cxn>
                  <a:cxn ang="0">
                    <a:pos x="120" y="682"/>
                  </a:cxn>
                  <a:cxn ang="0">
                    <a:pos x="186" y="676"/>
                  </a:cxn>
                  <a:cxn ang="0">
                    <a:pos x="317" y="682"/>
                  </a:cxn>
                  <a:cxn ang="0">
                    <a:pos x="405" y="662"/>
                  </a:cxn>
                  <a:cxn ang="0">
                    <a:pos x="491" y="629"/>
                  </a:cxn>
                  <a:cxn ang="0">
                    <a:pos x="579" y="635"/>
                  </a:cxn>
                  <a:cxn ang="0">
                    <a:pos x="644" y="649"/>
                  </a:cxn>
                  <a:cxn ang="0">
                    <a:pos x="721" y="668"/>
                  </a:cxn>
                  <a:cxn ang="0">
                    <a:pos x="809" y="649"/>
                  </a:cxn>
                  <a:cxn ang="0">
                    <a:pos x="908" y="615"/>
                  </a:cxn>
                  <a:cxn ang="0">
                    <a:pos x="951" y="582"/>
                  </a:cxn>
                  <a:cxn ang="0">
                    <a:pos x="951" y="535"/>
                  </a:cxn>
                  <a:cxn ang="0">
                    <a:pos x="951" y="495"/>
                  </a:cxn>
                  <a:cxn ang="0">
                    <a:pos x="962" y="448"/>
                  </a:cxn>
                  <a:cxn ang="0">
                    <a:pos x="951" y="394"/>
                  </a:cxn>
                  <a:cxn ang="0">
                    <a:pos x="951" y="328"/>
                  </a:cxn>
                  <a:cxn ang="0">
                    <a:pos x="928" y="275"/>
                  </a:cxn>
                  <a:cxn ang="0">
                    <a:pos x="896" y="207"/>
                  </a:cxn>
                  <a:cxn ang="0">
                    <a:pos x="874" y="147"/>
                  </a:cxn>
                  <a:cxn ang="0">
                    <a:pos x="874" y="94"/>
                  </a:cxn>
                  <a:cxn ang="0">
                    <a:pos x="852" y="47"/>
                  </a:cxn>
                  <a:cxn ang="0">
                    <a:pos x="809" y="7"/>
                  </a:cxn>
                </a:cxnLst>
                <a:rect l="0" t="0" r="r" b="b"/>
                <a:pathLst>
                  <a:path w="962" h="682">
                    <a:moveTo>
                      <a:pt x="786" y="0"/>
                    </a:moveTo>
                    <a:lnTo>
                      <a:pt x="721" y="34"/>
                    </a:lnTo>
                    <a:lnTo>
                      <a:pt x="698" y="40"/>
                    </a:lnTo>
                    <a:lnTo>
                      <a:pt x="689" y="40"/>
                    </a:lnTo>
                    <a:lnTo>
                      <a:pt x="666" y="40"/>
                    </a:lnTo>
                    <a:lnTo>
                      <a:pt x="644" y="40"/>
                    </a:lnTo>
                    <a:lnTo>
                      <a:pt x="635" y="47"/>
                    </a:lnTo>
                    <a:lnTo>
                      <a:pt x="623" y="47"/>
                    </a:lnTo>
                    <a:lnTo>
                      <a:pt x="612" y="53"/>
                    </a:lnTo>
                    <a:lnTo>
                      <a:pt x="612" y="67"/>
                    </a:lnTo>
                    <a:lnTo>
                      <a:pt x="601" y="74"/>
                    </a:lnTo>
                    <a:lnTo>
                      <a:pt x="590" y="67"/>
                    </a:lnTo>
                    <a:lnTo>
                      <a:pt x="579" y="74"/>
                    </a:lnTo>
                    <a:lnTo>
                      <a:pt x="567" y="88"/>
                    </a:lnTo>
                    <a:lnTo>
                      <a:pt x="567" y="94"/>
                    </a:lnTo>
                    <a:lnTo>
                      <a:pt x="558" y="94"/>
                    </a:lnTo>
                    <a:lnTo>
                      <a:pt x="547" y="107"/>
                    </a:lnTo>
                    <a:lnTo>
                      <a:pt x="513" y="114"/>
                    </a:lnTo>
                    <a:lnTo>
                      <a:pt x="481" y="121"/>
                    </a:lnTo>
                    <a:lnTo>
                      <a:pt x="459" y="134"/>
                    </a:lnTo>
                    <a:lnTo>
                      <a:pt x="448" y="141"/>
                    </a:lnTo>
                    <a:lnTo>
                      <a:pt x="436" y="141"/>
                    </a:lnTo>
                    <a:lnTo>
                      <a:pt x="427" y="141"/>
                    </a:lnTo>
                    <a:lnTo>
                      <a:pt x="393" y="160"/>
                    </a:lnTo>
                    <a:lnTo>
                      <a:pt x="371" y="160"/>
                    </a:lnTo>
                    <a:lnTo>
                      <a:pt x="360" y="160"/>
                    </a:lnTo>
                    <a:lnTo>
                      <a:pt x="350" y="168"/>
                    </a:lnTo>
                    <a:lnTo>
                      <a:pt x="350" y="174"/>
                    </a:lnTo>
                    <a:lnTo>
                      <a:pt x="360" y="181"/>
                    </a:lnTo>
                    <a:lnTo>
                      <a:pt x="360" y="187"/>
                    </a:lnTo>
                    <a:lnTo>
                      <a:pt x="360" y="194"/>
                    </a:lnTo>
                    <a:lnTo>
                      <a:pt x="350" y="201"/>
                    </a:lnTo>
                    <a:lnTo>
                      <a:pt x="328" y="214"/>
                    </a:lnTo>
                    <a:lnTo>
                      <a:pt x="317" y="214"/>
                    </a:lnTo>
                    <a:lnTo>
                      <a:pt x="296" y="221"/>
                    </a:lnTo>
                    <a:lnTo>
                      <a:pt x="262" y="221"/>
                    </a:lnTo>
                    <a:lnTo>
                      <a:pt x="251" y="228"/>
                    </a:lnTo>
                    <a:lnTo>
                      <a:pt x="229" y="228"/>
                    </a:lnTo>
                    <a:lnTo>
                      <a:pt x="219" y="234"/>
                    </a:lnTo>
                    <a:lnTo>
                      <a:pt x="197" y="234"/>
                    </a:lnTo>
                    <a:lnTo>
                      <a:pt x="186" y="240"/>
                    </a:lnTo>
                    <a:lnTo>
                      <a:pt x="175" y="248"/>
                    </a:lnTo>
                    <a:lnTo>
                      <a:pt x="163" y="254"/>
                    </a:lnTo>
                    <a:lnTo>
                      <a:pt x="163" y="275"/>
                    </a:lnTo>
                    <a:lnTo>
                      <a:pt x="163" y="281"/>
                    </a:lnTo>
                    <a:lnTo>
                      <a:pt x="163" y="288"/>
                    </a:lnTo>
                    <a:lnTo>
                      <a:pt x="152" y="294"/>
                    </a:lnTo>
                    <a:lnTo>
                      <a:pt x="152" y="301"/>
                    </a:lnTo>
                    <a:lnTo>
                      <a:pt x="163" y="314"/>
                    </a:lnTo>
                    <a:lnTo>
                      <a:pt x="163" y="321"/>
                    </a:lnTo>
                    <a:lnTo>
                      <a:pt x="175" y="335"/>
                    </a:lnTo>
                    <a:lnTo>
                      <a:pt x="175" y="347"/>
                    </a:lnTo>
                    <a:lnTo>
                      <a:pt x="163" y="361"/>
                    </a:lnTo>
                    <a:lnTo>
                      <a:pt x="163" y="368"/>
                    </a:lnTo>
                    <a:lnTo>
                      <a:pt x="152" y="374"/>
                    </a:lnTo>
                    <a:lnTo>
                      <a:pt x="143" y="382"/>
                    </a:lnTo>
                    <a:lnTo>
                      <a:pt x="131" y="388"/>
                    </a:lnTo>
                    <a:lnTo>
                      <a:pt x="120" y="401"/>
                    </a:lnTo>
                    <a:lnTo>
                      <a:pt x="109" y="415"/>
                    </a:lnTo>
                    <a:lnTo>
                      <a:pt x="98" y="421"/>
                    </a:lnTo>
                    <a:lnTo>
                      <a:pt x="87" y="428"/>
                    </a:lnTo>
                    <a:lnTo>
                      <a:pt x="87" y="435"/>
                    </a:lnTo>
                    <a:lnTo>
                      <a:pt x="76" y="435"/>
                    </a:lnTo>
                    <a:lnTo>
                      <a:pt x="66" y="442"/>
                    </a:lnTo>
                    <a:lnTo>
                      <a:pt x="66" y="454"/>
                    </a:lnTo>
                    <a:lnTo>
                      <a:pt x="55" y="468"/>
                    </a:lnTo>
                    <a:lnTo>
                      <a:pt x="55" y="475"/>
                    </a:lnTo>
                    <a:lnTo>
                      <a:pt x="55" y="489"/>
                    </a:lnTo>
                    <a:lnTo>
                      <a:pt x="55" y="495"/>
                    </a:lnTo>
                    <a:lnTo>
                      <a:pt x="66" y="508"/>
                    </a:lnTo>
                    <a:lnTo>
                      <a:pt x="66" y="515"/>
                    </a:lnTo>
                    <a:lnTo>
                      <a:pt x="66" y="522"/>
                    </a:lnTo>
                    <a:lnTo>
                      <a:pt x="66" y="535"/>
                    </a:lnTo>
                    <a:lnTo>
                      <a:pt x="55" y="542"/>
                    </a:lnTo>
                    <a:lnTo>
                      <a:pt x="32" y="588"/>
                    </a:lnTo>
                    <a:lnTo>
                      <a:pt x="21" y="615"/>
                    </a:lnTo>
                    <a:lnTo>
                      <a:pt x="10" y="629"/>
                    </a:lnTo>
                    <a:lnTo>
                      <a:pt x="10" y="655"/>
                    </a:lnTo>
                    <a:lnTo>
                      <a:pt x="10" y="662"/>
                    </a:lnTo>
                    <a:lnTo>
                      <a:pt x="0" y="676"/>
                    </a:lnTo>
                    <a:lnTo>
                      <a:pt x="21" y="676"/>
                    </a:lnTo>
                    <a:lnTo>
                      <a:pt x="66" y="682"/>
                    </a:lnTo>
                    <a:lnTo>
                      <a:pt x="87" y="682"/>
                    </a:lnTo>
                    <a:lnTo>
                      <a:pt x="120" y="682"/>
                    </a:lnTo>
                    <a:lnTo>
                      <a:pt x="143" y="682"/>
                    </a:lnTo>
                    <a:lnTo>
                      <a:pt x="175" y="682"/>
                    </a:lnTo>
                    <a:lnTo>
                      <a:pt x="186" y="676"/>
                    </a:lnTo>
                    <a:lnTo>
                      <a:pt x="251" y="682"/>
                    </a:lnTo>
                    <a:lnTo>
                      <a:pt x="283" y="682"/>
                    </a:lnTo>
                    <a:lnTo>
                      <a:pt x="317" y="682"/>
                    </a:lnTo>
                    <a:lnTo>
                      <a:pt x="339" y="676"/>
                    </a:lnTo>
                    <a:lnTo>
                      <a:pt x="360" y="676"/>
                    </a:lnTo>
                    <a:lnTo>
                      <a:pt x="405" y="662"/>
                    </a:lnTo>
                    <a:lnTo>
                      <a:pt x="427" y="655"/>
                    </a:lnTo>
                    <a:lnTo>
                      <a:pt x="470" y="642"/>
                    </a:lnTo>
                    <a:lnTo>
                      <a:pt x="491" y="629"/>
                    </a:lnTo>
                    <a:lnTo>
                      <a:pt x="536" y="629"/>
                    </a:lnTo>
                    <a:lnTo>
                      <a:pt x="536" y="635"/>
                    </a:lnTo>
                    <a:lnTo>
                      <a:pt x="579" y="635"/>
                    </a:lnTo>
                    <a:lnTo>
                      <a:pt x="590" y="642"/>
                    </a:lnTo>
                    <a:lnTo>
                      <a:pt x="623" y="649"/>
                    </a:lnTo>
                    <a:lnTo>
                      <a:pt x="644" y="649"/>
                    </a:lnTo>
                    <a:lnTo>
                      <a:pt x="666" y="655"/>
                    </a:lnTo>
                    <a:lnTo>
                      <a:pt x="698" y="662"/>
                    </a:lnTo>
                    <a:lnTo>
                      <a:pt x="721" y="668"/>
                    </a:lnTo>
                    <a:lnTo>
                      <a:pt x="765" y="668"/>
                    </a:lnTo>
                    <a:lnTo>
                      <a:pt x="786" y="662"/>
                    </a:lnTo>
                    <a:lnTo>
                      <a:pt x="809" y="649"/>
                    </a:lnTo>
                    <a:lnTo>
                      <a:pt x="852" y="635"/>
                    </a:lnTo>
                    <a:lnTo>
                      <a:pt x="874" y="622"/>
                    </a:lnTo>
                    <a:lnTo>
                      <a:pt x="908" y="615"/>
                    </a:lnTo>
                    <a:lnTo>
                      <a:pt x="919" y="608"/>
                    </a:lnTo>
                    <a:lnTo>
                      <a:pt x="940" y="608"/>
                    </a:lnTo>
                    <a:lnTo>
                      <a:pt x="951" y="582"/>
                    </a:lnTo>
                    <a:lnTo>
                      <a:pt x="951" y="555"/>
                    </a:lnTo>
                    <a:lnTo>
                      <a:pt x="951" y="548"/>
                    </a:lnTo>
                    <a:lnTo>
                      <a:pt x="951" y="535"/>
                    </a:lnTo>
                    <a:lnTo>
                      <a:pt x="951" y="522"/>
                    </a:lnTo>
                    <a:lnTo>
                      <a:pt x="951" y="501"/>
                    </a:lnTo>
                    <a:lnTo>
                      <a:pt x="951" y="495"/>
                    </a:lnTo>
                    <a:lnTo>
                      <a:pt x="962" y="475"/>
                    </a:lnTo>
                    <a:lnTo>
                      <a:pt x="962" y="468"/>
                    </a:lnTo>
                    <a:lnTo>
                      <a:pt x="962" y="448"/>
                    </a:lnTo>
                    <a:lnTo>
                      <a:pt x="962" y="435"/>
                    </a:lnTo>
                    <a:lnTo>
                      <a:pt x="962" y="421"/>
                    </a:lnTo>
                    <a:lnTo>
                      <a:pt x="951" y="394"/>
                    </a:lnTo>
                    <a:lnTo>
                      <a:pt x="951" y="368"/>
                    </a:lnTo>
                    <a:lnTo>
                      <a:pt x="951" y="347"/>
                    </a:lnTo>
                    <a:lnTo>
                      <a:pt x="951" y="328"/>
                    </a:lnTo>
                    <a:lnTo>
                      <a:pt x="940" y="301"/>
                    </a:lnTo>
                    <a:lnTo>
                      <a:pt x="928" y="281"/>
                    </a:lnTo>
                    <a:lnTo>
                      <a:pt x="928" y="275"/>
                    </a:lnTo>
                    <a:lnTo>
                      <a:pt x="919" y="254"/>
                    </a:lnTo>
                    <a:lnTo>
                      <a:pt x="908" y="234"/>
                    </a:lnTo>
                    <a:lnTo>
                      <a:pt x="896" y="207"/>
                    </a:lnTo>
                    <a:lnTo>
                      <a:pt x="885" y="187"/>
                    </a:lnTo>
                    <a:lnTo>
                      <a:pt x="885" y="174"/>
                    </a:lnTo>
                    <a:lnTo>
                      <a:pt x="874" y="147"/>
                    </a:lnTo>
                    <a:lnTo>
                      <a:pt x="874" y="134"/>
                    </a:lnTo>
                    <a:lnTo>
                      <a:pt x="874" y="114"/>
                    </a:lnTo>
                    <a:lnTo>
                      <a:pt x="874" y="94"/>
                    </a:lnTo>
                    <a:lnTo>
                      <a:pt x="874" y="80"/>
                    </a:lnTo>
                    <a:lnTo>
                      <a:pt x="863" y="67"/>
                    </a:lnTo>
                    <a:lnTo>
                      <a:pt x="852" y="47"/>
                    </a:lnTo>
                    <a:lnTo>
                      <a:pt x="842" y="34"/>
                    </a:lnTo>
                    <a:lnTo>
                      <a:pt x="820" y="20"/>
                    </a:lnTo>
                    <a:lnTo>
                      <a:pt x="809" y="7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C0C0C0"/>
              </a:solidFill>
              <a:ln w="22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58" name="Freeform 95"/>
              <p:cNvSpPr>
                <a:spLocks/>
              </p:cNvSpPr>
              <p:nvPr/>
            </p:nvSpPr>
            <p:spPr bwMode="auto">
              <a:xfrm>
                <a:off x="1873" y="2844"/>
                <a:ext cx="2842" cy="1411"/>
              </a:xfrm>
              <a:custGeom>
                <a:avLst/>
                <a:gdLst/>
                <a:ahLst/>
                <a:cxnLst>
                  <a:cxn ang="0">
                    <a:pos x="952" y="208"/>
                  </a:cxn>
                  <a:cxn ang="0">
                    <a:pos x="1049" y="134"/>
                  </a:cxn>
                  <a:cxn ang="0">
                    <a:pos x="1268" y="74"/>
                  </a:cxn>
                  <a:cxn ang="0">
                    <a:pos x="1464" y="74"/>
                  </a:cxn>
                  <a:cxn ang="0">
                    <a:pos x="1651" y="34"/>
                  </a:cxn>
                  <a:cxn ang="0">
                    <a:pos x="1804" y="41"/>
                  </a:cxn>
                  <a:cxn ang="0">
                    <a:pos x="1967" y="54"/>
                  </a:cxn>
                  <a:cxn ang="0">
                    <a:pos x="2121" y="0"/>
                  </a:cxn>
                  <a:cxn ang="0">
                    <a:pos x="2175" y="54"/>
                  </a:cxn>
                  <a:cxn ang="0">
                    <a:pos x="2220" y="128"/>
                  </a:cxn>
                  <a:cxn ang="0">
                    <a:pos x="2197" y="241"/>
                  </a:cxn>
                  <a:cxn ang="0">
                    <a:pos x="2231" y="335"/>
                  </a:cxn>
                  <a:cxn ang="0">
                    <a:pos x="2351" y="428"/>
                  </a:cxn>
                  <a:cxn ang="0">
                    <a:pos x="2351" y="496"/>
                  </a:cxn>
                  <a:cxn ang="0">
                    <a:pos x="2373" y="589"/>
                  </a:cxn>
                  <a:cxn ang="0">
                    <a:pos x="2481" y="662"/>
                  </a:cxn>
                  <a:cxn ang="0">
                    <a:pos x="2667" y="722"/>
                  </a:cxn>
                  <a:cxn ang="0">
                    <a:pos x="2777" y="776"/>
                  </a:cxn>
                  <a:cxn ang="0">
                    <a:pos x="2831" y="809"/>
                  </a:cxn>
                  <a:cxn ang="0">
                    <a:pos x="2743" y="856"/>
                  </a:cxn>
                  <a:cxn ang="0">
                    <a:pos x="2667" y="930"/>
                  </a:cxn>
                  <a:cxn ang="0">
                    <a:pos x="2711" y="1004"/>
                  </a:cxn>
                  <a:cxn ang="0">
                    <a:pos x="2711" y="1063"/>
                  </a:cxn>
                  <a:cxn ang="0">
                    <a:pos x="2569" y="1103"/>
                  </a:cxn>
                  <a:cxn ang="0">
                    <a:pos x="2382" y="1070"/>
                  </a:cxn>
                  <a:cxn ang="0">
                    <a:pos x="2242" y="1076"/>
                  </a:cxn>
                  <a:cxn ang="0">
                    <a:pos x="2044" y="1063"/>
                  </a:cxn>
                  <a:cxn ang="0">
                    <a:pos x="1847" y="1076"/>
                  </a:cxn>
                  <a:cxn ang="0">
                    <a:pos x="1651" y="1090"/>
                  </a:cxn>
                  <a:cxn ang="0">
                    <a:pos x="1509" y="1090"/>
                  </a:cxn>
                  <a:cxn ang="0">
                    <a:pos x="1389" y="1117"/>
                  </a:cxn>
                  <a:cxn ang="0">
                    <a:pos x="1247" y="1130"/>
                  </a:cxn>
                  <a:cxn ang="0">
                    <a:pos x="1114" y="1130"/>
                  </a:cxn>
                  <a:cxn ang="0">
                    <a:pos x="1126" y="1217"/>
                  </a:cxn>
                  <a:cxn ang="0">
                    <a:pos x="1170" y="1290"/>
                  </a:cxn>
                  <a:cxn ang="0">
                    <a:pos x="1082" y="1351"/>
                  </a:cxn>
                  <a:cxn ang="0">
                    <a:pos x="940" y="1384"/>
                  </a:cxn>
                  <a:cxn ang="0">
                    <a:pos x="798" y="1411"/>
                  </a:cxn>
                  <a:cxn ang="0">
                    <a:pos x="776" y="1331"/>
                  </a:cxn>
                  <a:cxn ang="0">
                    <a:pos x="776" y="1217"/>
                  </a:cxn>
                  <a:cxn ang="0">
                    <a:pos x="798" y="1137"/>
                  </a:cxn>
                  <a:cxn ang="0">
                    <a:pos x="623" y="1111"/>
                  </a:cxn>
                  <a:cxn ang="0">
                    <a:pos x="448" y="1117"/>
                  </a:cxn>
                  <a:cxn ang="0">
                    <a:pos x="372" y="1070"/>
                  </a:cxn>
                  <a:cxn ang="0">
                    <a:pos x="273" y="1037"/>
                  </a:cxn>
                  <a:cxn ang="0">
                    <a:pos x="187" y="969"/>
                  </a:cxn>
                  <a:cxn ang="0">
                    <a:pos x="110" y="876"/>
                  </a:cxn>
                  <a:cxn ang="0">
                    <a:pos x="33" y="816"/>
                  </a:cxn>
                  <a:cxn ang="0">
                    <a:pos x="56" y="749"/>
                  </a:cxn>
                  <a:cxn ang="0">
                    <a:pos x="131" y="689"/>
                  </a:cxn>
                  <a:cxn ang="0">
                    <a:pos x="207" y="576"/>
                  </a:cxn>
                  <a:cxn ang="0">
                    <a:pos x="437" y="488"/>
                  </a:cxn>
                  <a:cxn ang="0">
                    <a:pos x="623" y="488"/>
                  </a:cxn>
                  <a:cxn ang="0">
                    <a:pos x="809" y="461"/>
                  </a:cxn>
                  <a:cxn ang="0">
                    <a:pos x="952" y="428"/>
                  </a:cxn>
                  <a:cxn ang="0">
                    <a:pos x="961" y="348"/>
                  </a:cxn>
                </a:cxnLst>
                <a:rect l="0" t="0" r="r" b="b"/>
                <a:pathLst>
                  <a:path w="2842" h="1411">
                    <a:moveTo>
                      <a:pt x="875" y="274"/>
                    </a:moveTo>
                    <a:lnTo>
                      <a:pt x="886" y="268"/>
                    </a:lnTo>
                    <a:lnTo>
                      <a:pt x="886" y="255"/>
                    </a:lnTo>
                    <a:lnTo>
                      <a:pt x="897" y="247"/>
                    </a:lnTo>
                    <a:lnTo>
                      <a:pt x="918" y="228"/>
                    </a:lnTo>
                    <a:lnTo>
                      <a:pt x="952" y="208"/>
                    </a:lnTo>
                    <a:lnTo>
                      <a:pt x="974" y="194"/>
                    </a:lnTo>
                    <a:lnTo>
                      <a:pt x="983" y="181"/>
                    </a:lnTo>
                    <a:lnTo>
                      <a:pt x="1006" y="167"/>
                    </a:lnTo>
                    <a:lnTo>
                      <a:pt x="1028" y="161"/>
                    </a:lnTo>
                    <a:lnTo>
                      <a:pt x="1038" y="148"/>
                    </a:lnTo>
                    <a:lnTo>
                      <a:pt x="1049" y="134"/>
                    </a:lnTo>
                    <a:lnTo>
                      <a:pt x="1060" y="114"/>
                    </a:lnTo>
                    <a:lnTo>
                      <a:pt x="1071" y="101"/>
                    </a:lnTo>
                    <a:lnTo>
                      <a:pt x="1191" y="68"/>
                    </a:lnTo>
                    <a:lnTo>
                      <a:pt x="1202" y="68"/>
                    </a:lnTo>
                    <a:lnTo>
                      <a:pt x="1247" y="74"/>
                    </a:lnTo>
                    <a:lnTo>
                      <a:pt x="1268" y="74"/>
                    </a:lnTo>
                    <a:lnTo>
                      <a:pt x="1301" y="74"/>
                    </a:lnTo>
                    <a:lnTo>
                      <a:pt x="1324" y="74"/>
                    </a:lnTo>
                    <a:lnTo>
                      <a:pt x="1356" y="74"/>
                    </a:lnTo>
                    <a:lnTo>
                      <a:pt x="1367" y="68"/>
                    </a:lnTo>
                    <a:lnTo>
                      <a:pt x="1432" y="74"/>
                    </a:lnTo>
                    <a:lnTo>
                      <a:pt x="1464" y="74"/>
                    </a:lnTo>
                    <a:lnTo>
                      <a:pt x="1498" y="74"/>
                    </a:lnTo>
                    <a:lnTo>
                      <a:pt x="1520" y="68"/>
                    </a:lnTo>
                    <a:lnTo>
                      <a:pt x="1541" y="68"/>
                    </a:lnTo>
                    <a:lnTo>
                      <a:pt x="1586" y="54"/>
                    </a:lnTo>
                    <a:lnTo>
                      <a:pt x="1608" y="47"/>
                    </a:lnTo>
                    <a:lnTo>
                      <a:pt x="1651" y="34"/>
                    </a:lnTo>
                    <a:lnTo>
                      <a:pt x="1672" y="21"/>
                    </a:lnTo>
                    <a:lnTo>
                      <a:pt x="1717" y="21"/>
                    </a:lnTo>
                    <a:lnTo>
                      <a:pt x="1717" y="27"/>
                    </a:lnTo>
                    <a:lnTo>
                      <a:pt x="1760" y="27"/>
                    </a:lnTo>
                    <a:lnTo>
                      <a:pt x="1771" y="34"/>
                    </a:lnTo>
                    <a:lnTo>
                      <a:pt x="1804" y="41"/>
                    </a:lnTo>
                    <a:lnTo>
                      <a:pt x="1825" y="41"/>
                    </a:lnTo>
                    <a:lnTo>
                      <a:pt x="1847" y="47"/>
                    </a:lnTo>
                    <a:lnTo>
                      <a:pt x="1879" y="54"/>
                    </a:lnTo>
                    <a:lnTo>
                      <a:pt x="1902" y="60"/>
                    </a:lnTo>
                    <a:lnTo>
                      <a:pt x="1946" y="60"/>
                    </a:lnTo>
                    <a:lnTo>
                      <a:pt x="1967" y="54"/>
                    </a:lnTo>
                    <a:lnTo>
                      <a:pt x="1990" y="41"/>
                    </a:lnTo>
                    <a:lnTo>
                      <a:pt x="2033" y="27"/>
                    </a:lnTo>
                    <a:lnTo>
                      <a:pt x="2055" y="14"/>
                    </a:lnTo>
                    <a:lnTo>
                      <a:pt x="2089" y="7"/>
                    </a:lnTo>
                    <a:lnTo>
                      <a:pt x="2100" y="0"/>
                    </a:lnTo>
                    <a:lnTo>
                      <a:pt x="2121" y="0"/>
                    </a:lnTo>
                    <a:lnTo>
                      <a:pt x="2121" y="7"/>
                    </a:lnTo>
                    <a:lnTo>
                      <a:pt x="2132" y="21"/>
                    </a:lnTo>
                    <a:lnTo>
                      <a:pt x="2143" y="27"/>
                    </a:lnTo>
                    <a:lnTo>
                      <a:pt x="2143" y="34"/>
                    </a:lnTo>
                    <a:lnTo>
                      <a:pt x="2165" y="47"/>
                    </a:lnTo>
                    <a:lnTo>
                      <a:pt x="2175" y="54"/>
                    </a:lnTo>
                    <a:lnTo>
                      <a:pt x="2186" y="60"/>
                    </a:lnTo>
                    <a:lnTo>
                      <a:pt x="2208" y="81"/>
                    </a:lnTo>
                    <a:lnTo>
                      <a:pt x="2208" y="87"/>
                    </a:lnTo>
                    <a:lnTo>
                      <a:pt x="2220" y="101"/>
                    </a:lnTo>
                    <a:lnTo>
                      <a:pt x="2220" y="114"/>
                    </a:lnTo>
                    <a:lnTo>
                      <a:pt x="2220" y="128"/>
                    </a:lnTo>
                    <a:lnTo>
                      <a:pt x="2208" y="161"/>
                    </a:lnTo>
                    <a:lnTo>
                      <a:pt x="2208" y="175"/>
                    </a:lnTo>
                    <a:lnTo>
                      <a:pt x="2208" y="188"/>
                    </a:lnTo>
                    <a:lnTo>
                      <a:pt x="2197" y="208"/>
                    </a:lnTo>
                    <a:lnTo>
                      <a:pt x="2197" y="228"/>
                    </a:lnTo>
                    <a:lnTo>
                      <a:pt x="2197" y="241"/>
                    </a:lnTo>
                    <a:lnTo>
                      <a:pt x="2197" y="268"/>
                    </a:lnTo>
                    <a:lnTo>
                      <a:pt x="2197" y="274"/>
                    </a:lnTo>
                    <a:lnTo>
                      <a:pt x="2208" y="294"/>
                    </a:lnTo>
                    <a:lnTo>
                      <a:pt x="2208" y="301"/>
                    </a:lnTo>
                    <a:lnTo>
                      <a:pt x="2220" y="321"/>
                    </a:lnTo>
                    <a:lnTo>
                      <a:pt x="2231" y="335"/>
                    </a:lnTo>
                    <a:lnTo>
                      <a:pt x="2242" y="348"/>
                    </a:lnTo>
                    <a:lnTo>
                      <a:pt x="2263" y="354"/>
                    </a:lnTo>
                    <a:lnTo>
                      <a:pt x="2285" y="368"/>
                    </a:lnTo>
                    <a:lnTo>
                      <a:pt x="2307" y="389"/>
                    </a:lnTo>
                    <a:lnTo>
                      <a:pt x="2339" y="408"/>
                    </a:lnTo>
                    <a:lnTo>
                      <a:pt x="2351" y="428"/>
                    </a:lnTo>
                    <a:lnTo>
                      <a:pt x="2362" y="435"/>
                    </a:lnTo>
                    <a:lnTo>
                      <a:pt x="2373" y="442"/>
                    </a:lnTo>
                    <a:lnTo>
                      <a:pt x="2373" y="455"/>
                    </a:lnTo>
                    <a:lnTo>
                      <a:pt x="2373" y="469"/>
                    </a:lnTo>
                    <a:lnTo>
                      <a:pt x="2362" y="488"/>
                    </a:lnTo>
                    <a:lnTo>
                      <a:pt x="2351" y="496"/>
                    </a:lnTo>
                    <a:lnTo>
                      <a:pt x="2328" y="508"/>
                    </a:lnTo>
                    <a:lnTo>
                      <a:pt x="2307" y="522"/>
                    </a:lnTo>
                    <a:lnTo>
                      <a:pt x="2319" y="542"/>
                    </a:lnTo>
                    <a:lnTo>
                      <a:pt x="2339" y="562"/>
                    </a:lnTo>
                    <a:lnTo>
                      <a:pt x="2362" y="576"/>
                    </a:lnTo>
                    <a:lnTo>
                      <a:pt x="2373" y="589"/>
                    </a:lnTo>
                    <a:lnTo>
                      <a:pt x="2382" y="603"/>
                    </a:lnTo>
                    <a:lnTo>
                      <a:pt x="2405" y="615"/>
                    </a:lnTo>
                    <a:lnTo>
                      <a:pt x="2427" y="622"/>
                    </a:lnTo>
                    <a:lnTo>
                      <a:pt x="2438" y="636"/>
                    </a:lnTo>
                    <a:lnTo>
                      <a:pt x="2470" y="656"/>
                    </a:lnTo>
                    <a:lnTo>
                      <a:pt x="2481" y="662"/>
                    </a:lnTo>
                    <a:lnTo>
                      <a:pt x="2515" y="669"/>
                    </a:lnTo>
                    <a:lnTo>
                      <a:pt x="2536" y="689"/>
                    </a:lnTo>
                    <a:lnTo>
                      <a:pt x="2580" y="702"/>
                    </a:lnTo>
                    <a:lnTo>
                      <a:pt x="2603" y="702"/>
                    </a:lnTo>
                    <a:lnTo>
                      <a:pt x="2624" y="702"/>
                    </a:lnTo>
                    <a:lnTo>
                      <a:pt x="2667" y="722"/>
                    </a:lnTo>
                    <a:lnTo>
                      <a:pt x="2689" y="736"/>
                    </a:lnTo>
                    <a:lnTo>
                      <a:pt x="2711" y="749"/>
                    </a:lnTo>
                    <a:lnTo>
                      <a:pt x="2734" y="755"/>
                    </a:lnTo>
                    <a:lnTo>
                      <a:pt x="2743" y="763"/>
                    </a:lnTo>
                    <a:lnTo>
                      <a:pt x="2766" y="769"/>
                    </a:lnTo>
                    <a:lnTo>
                      <a:pt x="2777" y="776"/>
                    </a:lnTo>
                    <a:lnTo>
                      <a:pt x="2788" y="782"/>
                    </a:lnTo>
                    <a:lnTo>
                      <a:pt x="2810" y="782"/>
                    </a:lnTo>
                    <a:lnTo>
                      <a:pt x="2842" y="790"/>
                    </a:lnTo>
                    <a:lnTo>
                      <a:pt x="2842" y="796"/>
                    </a:lnTo>
                    <a:lnTo>
                      <a:pt x="2842" y="803"/>
                    </a:lnTo>
                    <a:lnTo>
                      <a:pt x="2831" y="809"/>
                    </a:lnTo>
                    <a:lnTo>
                      <a:pt x="2820" y="816"/>
                    </a:lnTo>
                    <a:lnTo>
                      <a:pt x="2798" y="829"/>
                    </a:lnTo>
                    <a:lnTo>
                      <a:pt x="2788" y="836"/>
                    </a:lnTo>
                    <a:lnTo>
                      <a:pt x="2788" y="843"/>
                    </a:lnTo>
                    <a:lnTo>
                      <a:pt x="2766" y="850"/>
                    </a:lnTo>
                    <a:lnTo>
                      <a:pt x="2743" y="856"/>
                    </a:lnTo>
                    <a:lnTo>
                      <a:pt x="2734" y="862"/>
                    </a:lnTo>
                    <a:lnTo>
                      <a:pt x="2711" y="876"/>
                    </a:lnTo>
                    <a:lnTo>
                      <a:pt x="2689" y="889"/>
                    </a:lnTo>
                    <a:lnTo>
                      <a:pt x="2678" y="903"/>
                    </a:lnTo>
                    <a:lnTo>
                      <a:pt x="2678" y="916"/>
                    </a:lnTo>
                    <a:lnTo>
                      <a:pt x="2667" y="930"/>
                    </a:lnTo>
                    <a:lnTo>
                      <a:pt x="2678" y="950"/>
                    </a:lnTo>
                    <a:lnTo>
                      <a:pt x="2678" y="957"/>
                    </a:lnTo>
                    <a:lnTo>
                      <a:pt x="2689" y="969"/>
                    </a:lnTo>
                    <a:lnTo>
                      <a:pt x="2700" y="990"/>
                    </a:lnTo>
                    <a:lnTo>
                      <a:pt x="2711" y="996"/>
                    </a:lnTo>
                    <a:lnTo>
                      <a:pt x="2711" y="1004"/>
                    </a:lnTo>
                    <a:lnTo>
                      <a:pt x="2723" y="1016"/>
                    </a:lnTo>
                    <a:lnTo>
                      <a:pt x="2711" y="1023"/>
                    </a:lnTo>
                    <a:lnTo>
                      <a:pt x="2711" y="1030"/>
                    </a:lnTo>
                    <a:lnTo>
                      <a:pt x="2723" y="1037"/>
                    </a:lnTo>
                    <a:lnTo>
                      <a:pt x="2723" y="1043"/>
                    </a:lnTo>
                    <a:lnTo>
                      <a:pt x="2711" y="1063"/>
                    </a:lnTo>
                    <a:lnTo>
                      <a:pt x="2700" y="1070"/>
                    </a:lnTo>
                    <a:lnTo>
                      <a:pt x="2678" y="1076"/>
                    </a:lnTo>
                    <a:lnTo>
                      <a:pt x="2657" y="1084"/>
                    </a:lnTo>
                    <a:lnTo>
                      <a:pt x="2635" y="1090"/>
                    </a:lnTo>
                    <a:lnTo>
                      <a:pt x="2603" y="1103"/>
                    </a:lnTo>
                    <a:lnTo>
                      <a:pt x="2569" y="1103"/>
                    </a:lnTo>
                    <a:lnTo>
                      <a:pt x="2515" y="1097"/>
                    </a:lnTo>
                    <a:lnTo>
                      <a:pt x="2481" y="1090"/>
                    </a:lnTo>
                    <a:lnTo>
                      <a:pt x="2470" y="1090"/>
                    </a:lnTo>
                    <a:lnTo>
                      <a:pt x="2450" y="1084"/>
                    </a:lnTo>
                    <a:lnTo>
                      <a:pt x="2405" y="1070"/>
                    </a:lnTo>
                    <a:lnTo>
                      <a:pt x="2382" y="1070"/>
                    </a:lnTo>
                    <a:lnTo>
                      <a:pt x="2351" y="1070"/>
                    </a:lnTo>
                    <a:lnTo>
                      <a:pt x="2328" y="1076"/>
                    </a:lnTo>
                    <a:lnTo>
                      <a:pt x="2307" y="1076"/>
                    </a:lnTo>
                    <a:lnTo>
                      <a:pt x="2285" y="1076"/>
                    </a:lnTo>
                    <a:lnTo>
                      <a:pt x="2252" y="1076"/>
                    </a:lnTo>
                    <a:lnTo>
                      <a:pt x="2242" y="1076"/>
                    </a:lnTo>
                    <a:lnTo>
                      <a:pt x="2197" y="1076"/>
                    </a:lnTo>
                    <a:lnTo>
                      <a:pt x="2165" y="1076"/>
                    </a:lnTo>
                    <a:lnTo>
                      <a:pt x="2132" y="1076"/>
                    </a:lnTo>
                    <a:lnTo>
                      <a:pt x="2109" y="1076"/>
                    </a:lnTo>
                    <a:lnTo>
                      <a:pt x="2066" y="1070"/>
                    </a:lnTo>
                    <a:lnTo>
                      <a:pt x="2044" y="1063"/>
                    </a:lnTo>
                    <a:lnTo>
                      <a:pt x="1990" y="1063"/>
                    </a:lnTo>
                    <a:lnTo>
                      <a:pt x="1956" y="1063"/>
                    </a:lnTo>
                    <a:lnTo>
                      <a:pt x="1924" y="1063"/>
                    </a:lnTo>
                    <a:lnTo>
                      <a:pt x="1902" y="1063"/>
                    </a:lnTo>
                    <a:lnTo>
                      <a:pt x="1870" y="1070"/>
                    </a:lnTo>
                    <a:lnTo>
                      <a:pt x="1847" y="1076"/>
                    </a:lnTo>
                    <a:lnTo>
                      <a:pt x="1804" y="1076"/>
                    </a:lnTo>
                    <a:lnTo>
                      <a:pt x="1771" y="1076"/>
                    </a:lnTo>
                    <a:lnTo>
                      <a:pt x="1739" y="1084"/>
                    </a:lnTo>
                    <a:lnTo>
                      <a:pt x="1739" y="1090"/>
                    </a:lnTo>
                    <a:lnTo>
                      <a:pt x="1672" y="1090"/>
                    </a:lnTo>
                    <a:lnTo>
                      <a:pt x="1651" y="1090"/>
                    </a:lnTo>
                    <a:lnTo>
                      <a:pt x="1617" y="1084"/>
                    </a:lnTo>
                    <a:lnTo>
                      <a:pt x="1597" y="1084"/>
                    </a:lnTo>
                    <a:lnTo>
                      <a:pt x="1574" y="1090"/>
                    </a:lnTo>
                    <a:lnTo>
                      <a:pt x="1563" y="1090"/>
                    </a:lnTo>
                    <a:lnTo>
                      <a:pt x="1552" y="1090"/>
                    </a:lnTo>
                    <a:lnTo>
                      <a:pt x="1509" y="1090"/>
                    </a:lnTo>
                    <a:lnTo>
                      <a:pt x="1477" y="1084"/>
                    </a:lnTo>
                    <a:lnTo>
                      <a:pt x="1464" y="1090"/>
                    </a:lnTo>
                    <a:lnTo>
                      <a:pt x="1443" y="1097"/>
                    </a:lnTo>
                    <a:lnTo>
                      <a:pt x="1421" y="1103"/>
                    </a:lnTo>
                    <a:lnTo>
                      <a:pt x="1410" y="1111"/>
                    </a:lnTo>
                    <a:lnTo>
                      <a:pt x="1389" y="1117"/>
                    </a:lnTo>
                    <a:lnTo>
                      <a:pt x="1356" y="1123"/>
                    </a:lnTo>
                    <a:lnTo>
                      <a:pt x="1344" y="1123"/>
                    </a:lnTo>
                    <a:lnTo>
                      <a:pt x="1324" y="1123"/>
                    </a:lnTo>
                    <a:lnTo>
                      <a:pt x="1301" y="1130"/>
                    </a:lnTo>
                    <a:lnTo>
                      <a:pt x="1268" y="1130"/>
                    </a:lnTo>
                    <a:lnTo>
                      <a:pt x="1247" y="1130"/>
                    </a:lnTo>
                    <a:lnTo>
                      <a:pt x="1225" y="1130"/>
                    </a:lnTo>
                    <a:lnTo>
                      <a:pt x="1202" y="1130"/>
                    </a:lnTo>
                    <a:lnTo>
                      <a:pt x="1170" y="1130"/>
                    </a:lnTo>
                    <a:lnTo>
                      <a:pt x="1159" y="1130"/>
                    </a:lnTo>
                    <a:lnTo>
                      <a:pt x="1126" y="1123"/>
                    </a:lnTo>
                    <a:lnTo>
                      <a:pt x="1114" y="1130"/>
                    </a:lnTo>
                    <a:lnTo>
                      <a:pt x="1105" y="1144"/>
                    </a:lnTo>
                    <a:lnTo>
                      <a:pt x="1094" y="1150"/>
                    </a:lnTo>
                    <a:lnTo>
                      <a:pt x="1094" y="1183"/>
                    </a:lnTo>
                    <a:lnTo>
                      <a:pt x="1105" y="1197"/>
                    </a:lnTo>
                    <a:lnTo>
                      <a:pt x="1114" y="1210"/>
                    </a:lnTo>
                    <a:lnTo>
                      <a:pt x="1126" y="1217"/>
                    </a:lnTo>
                    <a:lnTo>
                      <a:pt x="1137" y="1230"/>
                    </a:lnTo>
                    <a:lnTo>
                      <a:pt x="1148" y="1237"/>
                    </a:lnTo>
                    <a:lnTo>
                      <a:pt x="1159" y="1257"/>
                    </a:lnTo>
                    <a:lnTo>
                      <a:pt x="1170" y="1263"/>
                    </a:lnTo>
                    <a:lnTo>
                      <a:pt x="1170" y="1277"/>
                    </a:lnTo>
                    <a:lnTo>
                      <a:pt x="1170" y="1290"/>
                    </a:lnTo>
                    <a:lnTo>
                      <a:pt x="1170" y="1304"/>
                    </a:lnTo>
                    <a:lnTo>
                      <a:pt x="1159" y="1324"/>
                    </a:lnTo>
                    <a:lnTo>
                      <a:pt x="1137" y="1337"/>
                    </a:lnTo>
                    <a:lnTo>
                      <a:pt x="1105" y="1344"/>
                    </a:lnTo>
                    <a:lnTo>
                      <a:pt x="1094" y="1351"/>
                    </a:lnTo>
                    <a:lnTo>
                      <a:pt x="1082" y="1351"/>
                    </a:lnTo>
                    <a:lnTo>
                      <a:pt x="1060" y="1358"/>
                    </a:lnTo>
                    <a:lnTo>
                      <a:pt x="1038" y="1364"/>
                    </a:lnTo>
                    <a:lnTo>
                      <a:pt x="1017" y="1370"/>
                    </a:lnTo>
                    <a:lnTo>
                      <a:pt x="995" y="1378"/>
                    </a:lnTo>
                    <a:lnTo>
                      <a:pt x="974" y="1378"/>
                    </a:lnTo>
                    <a:lnTo>
                      <a:pt x="940" y="1384"/>
                    </a:lnTo>
                    <a:lnTo>
                      <a:pt x="918" y="1397"/>
                    </a:lnTo>
                    <a:lnTo>
                      <a:pt x="875" y="1397"/>
                    </a:lnTo>
                    <a:lnTo>
                      <a:pt x="841" y="1405"/>
                    </a:lnTo>
                    <a:lnTo>
                      <a:pt x="830" y="1411"/>
                    </a:lnTo>
                    <a:lnTo>
                      <a:pt x="821" y="1411"/>
                    </a:lnTo>
                    <a:lnTo>
                      <a:pt x="798" y="1411"/>
                    </a:lnTo>
                    <a:lnTo>
                      <a:pt x="798" y="1405"/>
                    </a:lnTo>
                    <a:lnTo>
                      <a:pt x="787" y="1391"/>
                    </a:lnTo>
                    <a:lnTo>
                      <a:pt x="787" y="1370"/>
                    </a:lnTo>
                    <a:lnTo>
                      <a:pt x="787" y="1358"/>
                    </a:lnTo>
                    <a:lnTo>
                      <a:pt x="787" y="1351"/>
                    </a:lnTo>
                    <a:lnTo>
                      <a:pt x="776" y="1331"/>
                    </a:lnTo>
                    <a:lnTo>
                      <a:pt x="776" y="1311"/>
                    </a:lnTo>
                    <a:lnTo>
                      <a:pt x="776" y="1298"/>
                    </a:lnTo>
                    <a:lnTo>
                      <a:pt x="766" y="1284"/>
                    </a:lnTo>
                    <a:lnTo>
                      <a:pt x="766" y="1257"/>
                    </a:lnTo>
                    <a:lnTo>
                      <a:pt x="766" y="1237"/>
                    </a:lnTo>
                    <a:lnTo>
                      <a:pt x="776" y="1217"/>
                    </a:lnTo>
                    <a:lnTo>
                      <a:pt x="776" y="1210"/>
                    </a:lnTo>
                    <a:lnTo>
                      <a:pt x="776" y="1191"/>
                    </a:lnTo>
                    <a:lnTo>
                      <a:pt x="787" y="1177"/>
                    </a:lnTo>
                    <a:lnTo>
                      <a:pt x="798" y="1157"/>
                    </a:lnTo>
                    <a:lnTo>
                      <a:pt x="809" y="1144"/>
                    </a:lnTo>
                    <a:lnTo>
                      <a:pt x="798" y="1137"/>
                    </a:lnTo>
                    <a:lnTo>
                      <a:pt x="776" y="1130"/>
                    </a:lnTo>
                    <a:lnTo>
                      <a:pt x="766" y="1130"/>
                    </a:lnTo>
                    <a:lnTo>
                      <a:pt x="744" y="1130"/>
                    </a:lnTo>
                    <a:lnTo>
                      <a:pt x="690" y="1117"/>
                    </a:lnTo>
                    <a:lnTo>
                      <a:pt x="656" y="1117"/>
                    </a:lnTo>
                    <a:lnTo>
                      <a:pt x="623" y="1111"/>
                    </a:lnTo>
                    <a:lnTo>
                      <a:pt x="591" y="1111"/>
                    </a:lnTo>
                    <a:lnTo>
                      <a:pt x="568" y="1111"/>
                    </a:lnTo>
                    <a:lnTo>
                      <a:pt x="536" y="1111"/>
                    </a:lnTo>
                    <a:lnTo>
                      <a:pt x="503" y="1117"/>
                    </a:lnTo>
                    <a:lnTo>
                      <a:pt x="471" y="1117"/>
                    </a:lnTo>
                    <a:lnTo>
                      <a:pt x="448" y="1117"/>
                    </a:lnTo>
                    <a:lnTo>
                      <a:pt x="415" y="1111"/>
                    </a:lnTo>
                    <a:lnTo>
                      <a:pt x="394" y="1103"/>
                    </a:lnTo>
                    <a:lnTo>
                      <a:pt x="405" y="1097"/>
                    </a:lnTo>
                    <a:lnTo>
                      <a:pt x="405" y="1084"/>
                    </a:lnTo>
                    <a:lnTo>
                      <a:pt x="383" y="1076"/>
                    </a:lnTo>
                    <a:lnTo>
                      <a:pt x="372" y="1070"/>
                    </a:lnTo>
                    <a:lnTo>
                      <a:pt x="349" y="1070"/>
                    </a:lnTo>
                    <a:lnTo>
                      <a:pt x="338" y="1063"/>
                    </a:lnTo>
                    <a:lnTo>
                      <a:pt x="329" y="1050"/>
                    </a:lnTo>
                    <a:lnTo>
                      <a:pt x="306" y="1043"/>
                    </a:lnTo>
                    <a:lnTo>
                      <a:pt x="295" y="1043"/>
                    </a:lnTo>
                    <a:lnTo>
                      <a:pt x="273" y="1037"/>
                    </a:lnTo>
                    <a:lnTo>
                      <a:pt x="252" y="1037"/>
                    </a:lnTo>
                    <a:lnTo>
                      <a:pt x="230" y="1023"/>
                    </a:lnTo>
                    <a:lnTo>
                      <a:pt x="218" y="1016"/>
                    </a:lnTo>
                    <a:lnTo>
                      <a:pt x="207" y="1004"/>
                    </a:lnTo>
                    <a:lnTo>
                      <a:pt x="196" y="996"/>
                    </a:lnTo>
                    <a:lnTo>
                      <a:pt x="187" y="969"/>
                    </a:lnTo>
                    <a:lnTo>
                      <a:pt x="175" y="957"/>
                    </a:lnTo>
                    <a:lnTo>
                      <a:pt x="164" y="943"/>
                    </a:lnTo>
                    <a:lnTo>
                      <a:pt x="153" y="930"/>
                    </a:lnTo>
                    <a:lnTo>
                      <a:pt x="142" y="916"/>
                    </a:lnTo>
                    <a:lnTo>
                      <a:pt x="119" y="883"/>
                    </a:lnTo>
                    <a:lnTo>
                      <a:pt x="110" y="876"/>
                    </a:lnTo>
                    <a:lnTo>
                      <a:pt x="110" y="870"/>
                    </a:lnTo>
                    <a:lnTo>
                      <a:pt x="99" y="856"/>
                    </a:lnTo>
                    <a:lnTo>
                      <a:pt x="88" y="850"/>
                    </a:lnTo>
                    <a:lnTo>
                      <a:pt x="76" y="836"/>
                    </a:lnTo>
                    <a:lnTo>
                      <a:pt x="56" y="823"/>
                    </a:lnTo>
                    <a:lnTo>
                      <a:pt x="33" y="816"/>
                    </a:lnTo>
                    <a:lnTo>
                      <a:pt x="11" y="809"/>
                    </a:lnTo>
                    <a:lnTo>
                      <a:pt x="0" y="809"/>
                    </a:lnTo>
                    <a:lnTo>
                      <a:pt x="11" y="796"/>
                    </a:lnTo>
                    <a:lnTo>
                      <a:pt x="33" y="782"/>
                    </a:lnTo>
                    <a:lnTo>
                      <a:pt x="43" y="763"/>
                    </a:lnTo>
                    <a:lnTo>
                      <a:pt x="56" y="749"/>
                    </a:lnTo>
                    <a:lnTo>
                      <a:pt x="65" y="743"/>
                    </a:lnTo>
                    <a:lnTo>
                      <a:pt x="76" y="729"/>
                    </a:lnTo>
                    <a:lnTo>
                      <a:pt x="88" y="716"/>
                    </a:lnTo>
                    <a:lnTo>
                      <a:pt x="110" y="709"/>
                    </a:lnTo>
                    <a:lnTo>
                      <a:pt x="119" y="696"/>
                    </a:lnTo>
                    <a:lnTo>
                      <a:pt x="131" y="689"/>
                    </a:lnTo>
                    <a:lnTo>
                      <a:pt x="142" y="675"/>
                    </a:lnTo>
                    <a:lnTo>
                      <a:pt x="142" y="656"/>
                    </a:lnTo>
                    <a:lnTo>
                      <a:pt x="175" y="636"/>
                    </a:lnTo>
                    <a:lnTo>
                      <a:pt x="187" y="615"/>
                    </a:lnTo>
                    <a:lnTo>
                      <a:pt x="196" y="603"/>
                    </a:lnTo>
                    <a:lnTo>
                      <a:pt x="207" y="576"/>
                    </a:lnTo>
                    <a:lnTo>
                      <a:pt x="230" y="562"/>
                    </a:lnTo>
                    <a:lnTo>
                      <a:pt x="241" y="549"/>
                    </a:lnTo>
                    <a:lnTo>
                      <a:pt x="284" y="522"/>
                    </a:lnTo>
                    <a:lnTo>
                      <a:pt x="329" y="508"/>
                    </a:lnTo>
                    <a:lnTo>
                      <a:pt x="372" y="496"/>
                    </a:lnTo>
                    <a:lnTo>
                      <a:pt x="437" y="488"/>
                    </a:lnTo>
                    <a:lnTo>
                      <a:pt x="482" y="488"/>
                    </a:lnTo>
                    <a:lnTo>
                      <a:pt x="514" y="488"/>
                    </a:lnTo>
                    <a:lnTo>
                      <a:pt x="546" y="488"/>
                    </a:lnTo>
                    <a:lnTo>
                      <a:pt x="559" y="488"/>
                    </a:lnTo>
                    <a:lnTo>
                      <a:pt x="568" y="496"/>
                    </a:lnTo>
                    <a:lnTo>
                      <a:pt x="623" y="488"/>
                    </a:lnTo>
                    <a:lnTo>
                      <a:pt x="645" y="488"/>
                    </a:lnTo>
                    <a:lnTo>
                      <a:pt x="667" y="488"/>
                    </a:lnTo>
                    <a:lnTo>
                      <a:pt x="699" y="488"/>
                    </a:lnTo>
                    <a:lnTo>
                      <a:pt x="744" y="482"/>
                    </a:lnTo>
                    <a:lnTo>
                      <a:pt x="776" y="475"/>
                    </a:lnTo>
                    <a:lnTo>
                      <a:pt x="809" y="461"/>
                    </a:lnTo>
                    <a:lnTo>
                      <a:pt x="830" y="455"/>
                    </a:lnTo>
                    <a:lnTo>
                      <a:pt x="841" y="448"/>
                    </a:lnTo>
                    <a:lnTo>
                      <a:pt x="875" y="442"/>
                    </a:lnTo>
                    <a:lnTo>
                      <a:pt x="897" y="442"/>
                    </a:lnTo>
                    <a:lnTo>
                      <a:pt x="918" y="435"/>
                    </a:lnTo>
                    <a:lnTo>
                      <a:pt x="952" y="428"/>
                    </a:lnTo>
                    <a:lnTo>
                      <a:pt x="961" y="422"/>
                    </a:lnTo>
                    <a:lnTo>
                      <a:pt x="983" y="401"/>
                    </a:lnTo>
                    <a:lnTo>
                      <a:pt x="995" y="389"/>
                    </a:lnTo>
                    <a:lnTo>
                      <a:pt x="995" y="375"/>
                    </a:lnTo>
                    <a:lnTo>
                      <a:pt x="983" y="354"/>
                    </a:lnTo>
                    <a:lnTo>
                      <a:pt x="961" y="348"/>
                    </a:lnTo>
                    <a:lnTo>
                      <a:pt x="929" y="335"/>
                    </a:lnTo>
                    <a:lnTo>
                      <a:pt x="918" y="315"/>
                    </a:lnTo>
                    <a:lnTo>
                      <a:pt x="907" y="301"/>
                    </a:lnTo>
                    <a:lnTo>
                      <a:pt x="897" y="282"/>
                    </a:lnTo>
                    <a:lnTo>
                      <a:pt x="875" y="274"/>
                    </a:lnTo>
                    <a:close/>
                  </a:path>
                </a:pathLst>
              </a:custGeom>
              <a:solidFill>
                <a:srgbClr val="FFFF99"/>
              </a:solidFill>
              <a:ln w="22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3229" y="2009"/>
                <a:ext cx="20" cy="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3229" y="2008"/>
                <a:ext cx="13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دزاي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3233" y="2019"/>
                <a:ext cx="1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ست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3082" y="1948"/>
                <a:ext cx="2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100"/>
              <p:cNvSpPr>
                <a:spLocks/>
              </p:cNvSpPr>
              <p:nvPr/>
            </p:nvSpPr>
            <p:spPr bwMode="auto">
              <a:xfrm>
                <a:off x="2551" y="2176"/>
                <a:ext cx="863" cy="942"/>
              </a:xfrm>
              <a:custGeom>
                <a:avLst/>
                <a:gdLst/>
                <a:ahLst/>
                <a:cxnLst>
                  <a:cxn ang="0">
                    <a:pos x="416" y="14"/>
                  </a:cxn>
                  <a:cxn ang="0">
                    <a:pos x="503" y="14"/>
                  </a:cxn>
                  <a:cxn ang="0">
                    <a:pos x="579" y="14"/>
                  </a:cxn>
                  <a:cxn ang="0">
                    <a:pos x="646" y="0"/>
                  </a:cxn>
                  <a:cxn ang="0">
                    <a:pos x="689" y="20"/>
                  </a:cxn>
                  <a:cxn ang="0">
                    <a:pos x="700" y="67"/>
                  </a:cxn>
                  <a:cxn ang="0">
                    <a:pos x="743" y="80"/>
                  </a:cxn>
                  <a:cxn ang="0">
                    <a:pos x="799" y="87"/>
                  </a:cxn>
                  <a:cxn ang="0">
                    <a:pos x="831" y="113"/>
                  </a:cxn>
                  <a:cxn ang="0">
                    <a:pos x="842" y="140"/>
                  </a:cxn>
                  <a:cxn ang="0">
                    <a:pos x="820" y="187"/>
                  </a:cxn>
                  <a:cxn ang="0">
                    <a:pos x="853" y="228"/>
                  </a:cxn>
                  <a:cxn ang="0">
                    <a:pos x="863" y="254"/>
                  </a:cxn>
                  <a:cxn ang="0">
                    <a:pos x="799" y="281"/>
                  </a:cxn>
                  <a:cxn ang="0">
                    <a:pos x="722" y="294"/>
                  </a:cxn>
                  <a:cxn ang="0">
                    <a:pos x="666" y="314"/>
                  </a:cxn>
                  <a:cxn ang="0">
                    <a:pos x="655" y="354"/>
                  </a:cxn>
                  <a:cxn ang="0">
                    <a:pos x="678" y="395"/>
                  </a:cxn>
                  <a:cxn ang="0">
                    <a:pos x="655" y="434"/>
                  </a:cxn>
                  <a:cxn ang="0">
                    <a:pos x="623" y="461"/>
                  </a:cxn>
                  <a:cxn ang="0">
                    <a:pos x="590" y="495"/>
                  </a:cxn>
                  <a:cxn ang="0">
                    <a:pos x="558" y="528"/>
                  </a:cxn>
                  <a:cxn ang="0">
                    <a:pos x="569" y="568"/>
                  </a:cxn>
                  <a:cxn ang="0">
                    <a:pos x="558" y="602"/>
                  </a:cxn>
                  <a:cxn ang="0">
                    <a:pos x="513" y="689"/>
                  </a:cxn>
                  <a:cxn ang="0">
                    <a:pos x="513" y="736"/>
                  </a:cxn>
                  <a:cxn ang="0">
                    <a:pos x="350" y="829"/>
                  </a:cxn>
                  <a:cxn ang="0">
                    <a:pos x="274" y="876"/>
                  </a:cxn>
                  <a:cxn ang="0">
                    <a:pos x="208" y="936"/>
                  </a:cxn>
                  <a:cxn ang="0">
                    <a:pos x="131" y="915"/>
                  </a:cxn>
                  <a:cxn ang="0">
                    <a:pos x="55" y="882"/>
                  </a:cxn>
                  <a:cxn ang="0">
                    <a:pos x="55" y="822"/>
                  </a:cxn>
                  <a:cxn ang="0">
                    <a:pos x="98" y="782"/>
                  </a:cxn>
                  <a:cxn ang="0">
                    <a:pos x="131" y="736"/>
                  </a:cxn>
                  <a:cxn ang="0">
                    <a:pos x="152" y="682"/>
                  </a:cxn>
                  <a:cxn ang="0">
                    <a:pos x="120" y="629"/>
                  </a:cxn>
                  <a:cxn ang="0">
                    <a:pos x="88" y="595"/>
                  </a:cxn>
                  <a:cxn ang="0">
                    <a:pos x="32" y="575"/>
                  </a:cxn>
                  <a:cxn ang="0">
                    <a:pos x="12" y="541"/>
                  </a:cxn>
                  <a:cxn ang="0">
                    <a:pos x="12" y="514"/>
                  </a:cxn>
                  <a:cxn ang="0">
                    <a:pos x="120" y="488"/>
                  </a:cxn>
                  <a:cxn ang="0">
                    <a:pos x="152" y="434"/>
                  </a:cxn>
                  <a:cxn ang="0">
                    <a:pos x="131" y="407"/>
                  </a:cxn>
                  <a:cxn ang="0">
                    <a:pos x="98" y="374"/>
                  </a:cxn>
                  <a:cxn ang="0">
                    <a:pos x="109" y="335"/>
                  </a:cxn>
                  <a:cxn ang="0">
                    <a:pos x="44" y="314"/>
                  </a:cxn>
                  <a:cxn ang="0">
                    <a:pos x="0" y="261"/>
                  </a:cxn>
                  <a:cxn ang="0">
                    <a:pos x="55" y="241"/>
                  </a:cxn>
                  <a:cxn ang="0">
                    <a:pos x="98" y="214"/>
                  </a:cxn>
                  <a:cxn ang="0">
                    <a:pos x="109" y="194"/>
                  </a:cxn>
                  <a:cxn ang="0">
                    <a:pos x="143" y="181"/>
                  </a:cxn>
                  <a:cxn ang="0">
                    <a:pos x="152" y="154"/>
                  </a:cxn>
                  <a:cxn ang="0">
                    <a:pos x="152" y="127"/>
                  </a:cxn>
                  <a:cxn ang="0">
                    <a:pos x="197" y="113"/>
                  </a:cxn>
                  <a:cxn ang="0">
                    <a:pos x="251" y="121"/>
                  </a:cxn>
                  <a:cxn ang="0">
                    <a:pos x="229" y="100"/>
                  </a:cxn>
                  <a:cxn ang="0">
                    <a:pos x="219" y="74"/>
                  </a:cxn>
                  <a:cxn ang="0">
                    <a:pos x="262" y="67"/>
                  </a:cxn>
                  <a:cxn ang="0">
                    <a:pos x="317" y="47"/>
                  </a:cxn>
                  <a:cxn ang="0">
                    <a:pos x="328" y="27"/>
                  </a:cxn>
                  <a:cxn ang="0">
                    <a:pos x="350" y="14"/>
                  </a:cxn>
                </a:cxnLst>
                <a:rect l="0" t="0" r="r" b="b"/>
                <a:pathLst>
                  <a:path w="863" h="942">
                    <a:moveTo>
                      <a:pt x="360" y="6"/>
                    </a:moveTo>
                    <a:lnTo>
                      <a:pt x="382" y="6"/>
                    </a:lnTo>
                    <a:lnTo>
                      <a:pt x="393" y="14"/>
                    </a:lnTo>
                    <a:lnTo>
                      <a:pt x="416" y="14"/>
                    </a:lnTo>
                    <a:lnTo>
                      <a:pt x="448" y="14"/>
                    </a:lnTo>
                    <a:lnTo>
                      <a:pt x="459" y="14"/>
                    </a:lnTo>
                    <a:lnTo>
                      <a:pt x="481" y="14"/>
                    </a:lnTo>
                    <a:lnTo>
                      <a:pt x="503" y="14"/>
                    </a:lnTo>
                    <a:lnTo>
                      <a:pt x="524" y="6"/>
                    </a:lnTo>
                    <a:lnTo>
                      <a:pt x="535" y="14"/>
                    </a:lnTo>
                    <a:lnTo>
                      <a:pt x="558" y="14"/>
                    </a:lnTo>
                    <a:lnTo>
                      <a:pt x="579" y="14"/>
                    </a:lnTo>
                    <a:lnTo>
                      <a:pt x="601" y="14"/>
                    </a:lnTo>
                    <a:lnTo>
                      <a:pt x="623" y="6"/>
                    </a:lnTo>
                    <a:lnTo>
                      <a:pt x="634" y="0"/>
                    </a:lnTo>
                    <a:lnTo>
                      <a:pt x="646" y="0"/>
                    </a:lnTo>
                    <a:lnTo>
                      <a:pt x="655" y="0"/>
                    </a:lnTo>
                    <a:lnTo>
                      <a:pt x="678" y="6"/>
                    </a:lnTo>
                    <a:lnTo>
                      <a:pt x="678" y="14"/>
                    </a:lnTo>
                    <a:lnTo>
                      <a:pt x="689" y="20"/>
                    </a:lnTo>
                    <a:lnTo>
                      <a:pt x="689" y="27"/>
                    </a:lnTo>
                    <a:lnTo>
                      <a:pt x="689" y="41"/>
                    </a:lnTo>
                    <a:lnTo>
                      <a:pt x="689" y="53"/>
                    </a:lnTo>
                    <a:lnTo>
                      <a:pt x="700" y="67"/>
                    </a:lnTo>
                    <a:lnTo>
                      <a:pt x="711" y="67"/>
                    </a:lnTo>
                    <a:lnTo>
                      <a:pt x="722" y="74"/>
                    </a:lnTo>
                    <a:lnTo>
                      <a:pt x="722" y="80"/>
                    </a:lnTo>
                    <a:lnTo>
                      <a:pt x="743" y="80"/>
                    </a:lnTo>
                    <a:lnTo>
                      <a:pt x="765" y="80"/>
                    </a:lnTo>
                    <a:lnTo>
                      <a:pt x="777" y="80"/>
                    </a:lnTo>
                    <a:lnTo>
                      <a:pt x="786" y="80"/>
                    </a:lnTo>
                    <a:lnTo>
                      <a:pt x="799" y="87"/>
                    </a:lnTo>
                    <a:lnTo>
                      <a:pt x="809" y="94"/>
                    </a:lnTo>
                    <a:lnTo>
                      <a:pt x="820" y="100"/>
                    </a:lnTo>
                    <a:lnTo>
                      <a:pt x="831" y="107"/>
                    </a:lnTo>
                    <a:lnTo>
                      <a:pt x="831" y="113"/>
                    </a:lnTo>
                    <a:lnTo>
                      <a:pt x="842" y="113"/>
                    </a:lnTo>
                    <a:lnTo>
                      <a:pt x="853" y="121"/>
                    </a:lnTo>
                    <a:lnTo>
                      <a:pt x="853" y="134"/>
                    </a:lnTo>
                    <a:lnTo>
                      <a:pt x="842" y="140"/>
                    </a:lnTo>
                    <a:lnTo>
                      <a:pt x="831" y="148"/>
                    </a:lnTo>
                    <a:lnTo>
                      <a:pt x="831" y="154"/>
                    </a:lnTo>
                    <a:lnTo>
                      <a:pt x="809" y="174"/>
                    </a:lnTo>
                    <a:lnTo>
                      <a:pt x="820" y="187"/>
                    </a:lnTo>
                    <a:lnTo>
                      <a:pt x="820" y="194"/>
                    </a:lnTo>
                    <a:lnTo>
                      <a:pt x="831" y="201"/>
                    </a:lnTo>
                    <a:lnTo>
                      <a:pt x="842" y="214"/>
                    </a:lnTo>
                    <a:lnTo>
                      <a:pt x="853" y="228"/>
                    </a:lnTo>
                    <a:lnTo>
                      <a:pt x="853" y="234"/>
                    </a:lnTo>
                    <a:lnTo>
                      <a:pt x="863" y="241"/>
                    </a:lnTo>
                    <a:lnTo>
                      <a:pt x="863" y="247"/>
                    </a:lnTo>
                    <a:lnTo>
                      <a:pt x="863" y="254"/>
                    </a:lnTo>
                    <a:lnTo>
                      <a:pt x="853" y="261"/>
                    </a:lnTo>
                    <a:lnTo>
                      <a:pt x="831" y="274"/>
                    </a:lnTo>
                    <a:lnTo>
                      <a:pt x="820" y="274"/>
                    </a:lnTo>
                    <a:lnTo>
                      <a:pt x="799" y="281"/>
                    </a:lnTo>
                    <a:lnTo>
                      <a:pt x="765" y="281"/>
                    </a:lnTo>
                    <a:lnTo>
                      <a:pt x="754" y="288"/>
                    </a:lnTo>
                    <a:lnTo>
                      <a:pt x="732" y="288"/>
                    </a:lnTo>
                    <a:lnTo>
                      <a:pt x="722" y="294"/>
                    </a:lnTo>
                    <a:lnTo>
                      <a:pt x="700" y="294"/>
                    </a:lnTo>
                    <a:lnTo>
                      <a:pt x="689" y="300"/>
                    </a:lnTo>
                    <a:lnTo>
                      <a:pt x="678" y="308"/>
                    </a:lnTo>
                    <a:lnTo>
                      <a:pt x="666" y="314"/>
                    </a:lnTo>
                    <a:lnTo>
                      <a:pt x="666" y="335"/>
                    </a:lnTo>
                    <a:lnTo>
                      <a:pt x="666" y="341"/>
                    </a:lnTo>
                    <a:lnTo>
                      <a:pt x="666" y="348"/>
                    </a:lnTo>
                    <a:lnTo>
                      <a:pt x="655" y="354"/>
                    </a:lnTo>
                    <a:lnTo>
                      <a:pt x="655" y="361"/>
                    </a:lnTo>
                    <a:lnTo>
                      <a:pt x="666" y="374"/>
                    </a:lnTo>
                    <a:lnTo>
                      <a:pt x="666" y="381"/>
                    </a:lnTo>
                    <a:lnTo>
                      <a:pt x="678" y="395"/>
                    </a:lnTo>
                    <a:lnTo>
                      <a:pt x="678" y="407"/>
                    </a:lnTo>
                    <a:lnTo>
                      <a:pt x="666" y="421"/>
                    </a:lnTo>
                    <a:lnTo>
                      <a:pt x="666" y="428"/>
                    </a:lnTo>
                    <a:lnTo>
                      <a:pt x="655" y="434"/>
                    </a:lnTo>
                    <a:lnTo>
                      <a:pt x="646" y="442"/>
                    </a:lnTo>
                    <a:lnTo>
                      <a:pt x="646" y="448"/>
                    </a:lnTo>
                    <a:lnTo>
                      <a:pt x="634" y="448"/>
                    </a:lnTo>
                    <a:lnTo>
                      <a:pt x="623" y="461"/>
                    </a:lnTo>
                    <a:lnTo>
                      <a:pt x="612" y="475"/>
                    </a:lnTo>
                    <a:lnTo>
                      <a:pt x="601" y="481"/>
                    </a:lnTo>
                    <a:lnTo>
                      <a:pt x="590" y="488"/>
                    </a:lnTo>
                    <a:lnTo>
                      <a:pt x="590" y="495"/>
                    </a:lnTo>
                    <a:lnTo>
                      <a:pt x="579" y="495"/>
                    </a:lnTo>
                    <a:lnTo>
                      <a:pt x="569" y="502"/>
                    </a:lnTo>
                    <a:lnTo>
                      <a:pt x="569" y="514"/>
                    </a:lnTo>
                    <a:lnTo>
                      <a:pt x="558" y="528"/>
                    </a:lnTo>
                    <a:lnTo>
                      <a:pt x="558" y="535"/>
                    </a:lnTo>
                    <a:lnTo>
                      <a:pt x="558" y="549"/>
                    </a:lnTo>
                    <a:lnTo>
                      <a:pt x="558" y="555"/>
                    </a:lnTo>
                    <a:lnTo>
                      <a:pt x="569" y="568"/>
                    </a:lnTo>
                    <a:lnTo>
                      <a:pt x="569" y="575"/>
                    </a:lnTo>
                    <a:lnTo>
                      <a:pt x="569" y="582"/>
                    </a:lnTo>
                    <a:lnTo>
                      <a:pt x="569" y="595"/>
                    </a:lnTo>
                    <a:lnTo>
                      <a:pt x="558" y="602"/>
                    </a:lnTo>
                    <a:lnTo>
                      <a:pt x="535" y="648"/>
                    </a:lnTo>
                    <a:lnTo>
                      <a:pt x="535" y="656"/>
                    </a:lnTo>
                    <a:lnTo>
                      <a:pt x="524" y="675"/>
                    </a:lnTo>
                    <a:lnTo>
                      <a:pt x="513" y="689"/>
                    </a:lnTo>
                    <a:lnTo>
                      <a:pt x="513" y="715"/>
                    </a:lnTo>
                    <a:lnTo>
                      <a:pt x="513" y="722"/>
                    </a:lnTo>
                    <a:lnTo>
                      <a:pt x="503" y="736"/>
                    </a:lnTo>
                    <a:lnTo>
                      <a:pt x="513" y="736"/>
                    </a:lnTo>
                    <a:lnTo>
                      <a:pt x="393" y="769"/>
                    </a:lnTo>
                    <a:lnTo>
                      <a:pt x="382" y="782"/>
                    </a:lnTo>
                    <a:lnTo>
                      <a:pt x="371" y="802"/>
                    </a:lnTo>
                    <a:lnTo>
                      <a:pt x="350" y="829"/>
                    </a:lnTo>
                    <a:lnTo>
                      <a:pt x="328" y="835"/>
                    </a:lnTo>
                    <a:lnTo>
                      <a:pt x="305" y="849"/>
                    </a:lnTo>
                    <a:lnTo>
                      <a:pt x="296" y="862"/>
                    </a:lnTo>
                    <a:lnTo>
                      <a:pt x="274" y="876"/>
                    </a:lnTo>
                    <a:lnTo>
                      <a:pt x="240" y="896"/>
                    </a:lnTo>
                    <a:lnTo>
                      <a:pt x="219" y="915"/>
                    </a:lnTo>
                    <a:lnTo>
                      <a:pt x="208" y="923"/>
                    </a:lnTo>
                    <a:lnTo>
                      <a:pt x="208" y="936"/>
                    </a:lnTo>
                    <a:lnTo>
                      <a:pt x="197" y="942"/>
                    </a:lnTo>
                    <a:lnTo>
                      <a:pt x="186" y="936"/>
                    </a:lnTo>
                    <a:lnTo>
                      <a:pt x="163" y="929"/>
                    </a:lnTo>
                    <a:lnTo>
                      <a:pt x="131" y="915"/>
                    </a:lnTo>
                    <a:lnTo>
                      <a:pt x="98" y="903"/>
                    </a:lnTo>
                    <a:lnTo>
                      <a:pt x="88" y="903"/>
                    </a:lnTo>
                    <a:lnTo>
                      <a:pt x="66" y="889"/>
                    </a:lnTo>
                    <a:lnTo>
                      <a:pt x="55" y="882"/>
                    </a:lnTo>
                    <a:lnTo>
                      <a:pt x="44" y="869"/>
                    </a:lnTo>
                    <a:lnTo>
                      <a:pt x="44" y="849"/>
                    </a:lnTo>
                    <a:lnTo>
                      <a:pt x="55" y="835"/>
                    </a:lnTo>
                    <a:lnTo>
                      <a:pt x="55" y="822"/>
                    </a:lnTo>
                    <a:lnTo>
                      <a:pt x="66" y="816"/>
                    </a:lnTo>
                    <a:lnTo>
                      <a:pt x="75" y="808"/>
                    </a:lnTo>
                    <a:lnTo>
                      <a:pt x="88" y="796"/>
                    </a:lnTo>
                    <a:lnTo>
                      <a:pt x="98" y="782"/>
                    </a:lnTo>
                    <a:lnTo>
                      <a:pt x="120" y="769"/>
                    </a:lnTo>
                    <a:lnTo>
                      <a:pt x="120" y="762"/>
                    </a:lnTo>
                    <a:lnTo>
                      <a:pt x="131" y="749"/>
                    </a:lnTo>
                    <a:lnTo>
                      <a:pt x="131" y="736"/>
                    </a:lnTo>
                    <a:lnTo>
                      <a:pt x="143" y="715"/>
                    </a:lnTo>
                    <a:lnTo>
                      <a:pt x="152" y="702"/>
                    </a:lnTo>
                    <a:lnTo>
                      <a:pt x="152" y="695"/>
                    </a:lnTo>
                    <a:lnTo>
                      <a:pt x="152" y="682"/>
                    </a:lnTo>
                    <a:lnTo>
                      <a:pt x="143" y="656"/>
                    </a:lnTo>
                    <a:lnTo>
                      <a:pt x="143" y="648"/>
                    </a:lnTo>
                    <a:lnTo>
                      <a:pt x="143" y="642"/>
                    </a:lnTo>
                    <a:lnTo>
                      <a:pt x="120" y="629"/>
                    </a:lnTo>
                    <a:lnTo>
                      <a:pt x="109" y="621"/>
                    </a:lnTo>
                    <a:lnTo>
                      <a:pt x="98" y="615"/>
                    </a:lnTo>
                    <a:lnTo>
                      <a:pt x="88" y="602"/>
                    </a:lnTo>
                    <a:lnTo>
                      <a:pt x="88" y="595"/>
                    </a:lnTo>
                    <a:lnTo>
                      <a:pt x="75" y="595"/>
                    </a:lnTo>
                    <a:lnTo>
                      <a:pt x="55" y="582"/>
                    </a:lnTo>
                    <a:lnTo>
                      <a:pt x="44" y="575"/>
                    </a:lnTo>
                    <a:lnTo>
                      <a:pt x="32" y="575"/>
                    </a:lnTo>
                    <a:lnTo>
                      <a:pt x="12" y="561"/>
                    </a:lnTo>
                    <a:lnTo>
                      <a:pt x="0" y="561"/>
                    </a:lnTo>
                    <a:lnTo>
                      <a:pt x="0" y="549"/>
                    </a:lnTo>
                    <a:lnTo>
                      <a:pt x="12" y="541"/>
                    </a:lnTo>
                    <a:lnTo>
                      <a:pt x="12" y="535"/>
                    </a:lnTo>
                    <a:lnTo>
                      <a:pt x="12" y="528"/>
                    </a:lnTo>
                    <a:lnTo>
                      <a:pt x="12" y="522"/>
                    </a:lnTo>
                    <a:lnTo>
                      <a:pt x="12" y="514"/>
                    </a:lnTo>
                    <a:lnTo>
                      <a:pt x="21" y="508"/>
                    </a:lnTo>
                    <a:lnTo>
                      <a:pt x="55" y="502"/>
                    </a:lnTo>
                    <a:lnTo>
                      <a:pt x="98" y="495"/>
                    </a:lnTo>
                    <a:lnTo>
                      <a:pt x="120" y="488"/>
                    </a:lnTo>
                    <a:lnTo>
                      <a:pt x="131" y="475"/>
                    </a:lnTo>
                    <a:lnTo>
                      <a:pt x="143" y="461"/>
                    </a:lnTo>
                    <a:lnTo>
                      <a:pt x="143" y="454"/>
                    </a:lnTo>
                    <a:lnTo>
                      <a:pt x="152" y="434"/>
                    </a:lnTo>
                    <a:lnTo>
                      <a:pt x="152" y="428"/>
                    </a:lnTo>
                    <a:lnTo>
                      <a:pt x="152" y="421"/>
                    </a:lnTo>
                    <a:lnTo>
                      <a:pt x="143" y="415"/>
                    </a:lnTo>
                    <a:lnTo>
                      <a:pt x="131" y="407"/>
                    </a:lnTo>
                    <a:lnTo>
                      <a:pt x="120" y="401"/>
                    </a:lnTo>
                    <a:lnTo>
                      <a:pt x="109" y="395"/>
                    </a:lnTo>
                    <a:lnTo>
                      <a:pt x="109" y="381"/>
                    </a:lnTo>
                    <a:lnTo>
                      <a:pt x="98" y="374"/>
                    </a:lnTo>
                    <a:lnTo>
                      <a:pt x="98" y="368"/>
                    </a:lnTo>
                    <a:lnTo>
                      <a:pt x="98" y="361"/>
                    </a:lnTo>
                    <a:lnTo>
                      <a:pt x="109" y="348"/>
                    </a:lnTo>
                    <a:lnTo>
                      <a:pt x="109" y="335"/>
                    </a:lnTo>
                    <a:lnTo>
                      <a:pt x="98" y="327"/>
                    </a:lnTo>
                    <a:lnTo>
                      <a:pt x="88" y="327"/>
                    </a:lnTo>
                    <a:lnTo>
                      <a:pt x="66" y="321"/>
                    </a:lnTo>
                    <a:lnTo>
                      <a:pt x="44" y="314"/>
                    </a:lnTo>
                    <a:lnTo>
                      <a:pt x="21" y="300"/>
                    </a:lnTo>
                    <a:lnTo>
                      <a:pt x="12" y="288"/>
                    </a:lnTo>
                    <a:lnTo>
                      <a:pt x="0" y="274"/>
                    </a:lnTo>
                    <a:lnTo>
                      <a:pt x="0" y="261"/>
                    </a:lnTo>
                    <a:lnTo>
                      <a:pt x="21" y="254"/>
                    </a:lnTo>
                    <a:lnTo>
                      <a:pt x="32" y="247"/>
                    </a:lnTo>
                    <a:lnTo>
                      <a:pt x="44" y="241"/>
                    </a:lnTo>
                    <a:lnTo>
                      <a:pt x="55" y="241"/>
                    </a:lnTo>
                    <a:lnTo>
                      <a:pt x="66" y="234"/>
                    </a:lnTo>
                    <a:lnTo>
                      <a:pt x="88" y="228"/>
                    </a:lnTo>
                    <a:lnTo>
                      <a:pt x="98" y="220"/>
                    </a:lnTo>
                    <a:lnTo>
                      <a:pt x="98" y="214"/>
                    </a:lnTo>
                    <a:lnTo>
                      <a:pt x="109" y="214"/>
                    </a:lnTo>
                    <a:lnTo>
                      <a:pt x="98" y="207"/>
                    </a:lnTo>
                    <a:lnTo>
                      <a:pt x="98" y="201"/>
                    </a:lnTo>
                    <a:lnTo>
                      <a:pt x="109" y="194"/>
                    </a:lnTo>
                    <a:lnTo>
                      <a:pt x="120" y="194"/>
                    </a:lnTo>
                    <a:lnTo>
                      <a:pt x="131" y="194"/>
                    </a:lnTo>
                    <a:lnTo>
                      <a:pt x="143" y="187"/>
                    </a:lnTo>
                    <a:lnTo>
                      <a:pt x="143" y="181"/>
                    </a:lnTo>
                    <a:lnTo>
                      <a:pt x="152" y="174"/>
                    </a:lnTo>
                    <a:lnTo>
                      <a:pt x="152" y="167"/>
                    </a:lnTo>
                    <a:lnTo>
                      <a:pt x="152" y="160"/>
                    </a:lnTo>
                    <a:lnTo>
                      <a:pt x="152" y="154"/>
                    </a:lnTo>
                    <a:lnTo>
                      <a:pt x="143" y="140"/>
                    </a:lnTo>
                    <a:lnTo>
                      <a:pt x="143" y="134"/>
                    </a:lnTo>
                    <a:lnTo>
                      <a:pt x="152" y="134"/>
                    </a:lnTo>
                    <a:lnTo>
                      <a:pt x="152" y="127"/>
                    </a:lnTo>
                    <a:lnTo>
                      <a:pt x="163" y="127"/>
                    </a:lnTo>
                    <a:lnTo>
                      <a:pt x="175" y="121"/>
                    </a:lnTo>
                    <a:lnTo>
                      <a:pt x="175" y="113"/>
                    </a:lnTo>
                    <a:lnTo>
                      <a:pt x="197" y="113"/>
                    </a:lnTo>
                    <a:lnTo>
                      <a:pt x="208" y="113"/>
                    </a:lnTo>
                    <a:lnTo>
                      <a:pt x="219" y="121"/>
                    </a:lnTo>
                    <a:lnTo>
                      <a:pt x="229" y="121"/>
                    </a:lnTo>
                    <a:lnTo>
                      <a:pt x="251" y="121"/>
                    </a:lnTo>
                    <a:lnTo>
                      <a:pt x="251" y="113"/>
                    </a:lnTo>
                    <a:lnTo>
                      <a:pt x="240" y="113"/>
                    </a:lnTo>
                    <a:lnTo>
                      <a:pt x="229" y="107"/>
                    </a:lnTo>
                    <a:lnTo>
                      <a:pt x="229" y="100"/>
                    </a:lnTo>
                    <a:lnTo>
                      <a:pt x="219" y="100"/>
                    </a:lnTo>
                    <a:lnTo>
                      <a:pt x="219" y="94"/>
                    </a:lnTo>
                    <a:lnTo>
                      <a:pt x="219" y="87"/>
                    </a:lnTo>
                    <a:lnTo>
                      <a:pt x="219" y="74"/>
                    </a:lnTo>
                    <a:lnTo>
                      <a:pt x="229" y="74"/>
                    </a:lnTo>
                    <a:lnTo>
                      <a:pt x="229" y="67"/>
                    </a:lnTo>
                    <a:lnTo>
                      <a:pt x="251" y="67"/>
                    </a:lnTo>
                    <a:lnTo>
                      <a:pt x="262" y="67"/>
                    </a:lnTo>
                    <a:lnTo>
                      <a:pt x="274" y="60"/>
                    </a:lnTo>
                    <a:lnTo>
                      <a:pt x="296" y="53"/>
                    </a:lnTo>
                    <a:lnTo>
                      <a:pt x="305" y="53"/>
                    </a:lnTo>
                    <a:lnTo>
                      <a:pt x="317" y="47"/>
                    </a:lnTo>
                    <a:lnTo>
                      <a:pt x="317" y="41"/>
                    </a:lnTo>
                    <a:lnTo>
                      <a:pt x="328" y="33"/>
                    </a:lnTo>
                    <a:lnTo>
                      <a:pt x="339" y="33"/>
                    </a:lnTo>
                    <a:lnTo>
                      <a:pt x="328" y="27"/>
                    </a:lnTo>
                    <a:lnTo>
                      <a:pt x="328" y="20"/>
                    </a:lnTo>
                    <a:lnTo>
                      <a:pt x="339" y="20"/>
                    </a:lnTo>
                    <a:lnTo>
                      <a:pt x="339" y="14"/>
                    </a:lnTo>
                    <a:lnTo>
                      <a:pt x="350" y="14"/>
                    </a:lnTo>
                    <a:lnTo>
                      <a:pt x="360" y="6"/>
                    </a:lnTo>
                    <a:close/>
                  </a:path>
                </a:pathLst>
              </a:custGeom>
              <a:solidFill>
                <a:srgbClr val="FF99CC"/>
              </a:solidFill>
              <a:ln w="22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64" name="Freeform 101"/>
              <p:cNvSpPr>
                <a:spLocks/>
              </p:cNvSpPr>
              <p:nvPr/>
            </p:nvSpPr>
            <p:spPr bwMode="auto">
              <a:xfrm>
                <a:off x="2911" y="1902"/>
                <a:ext cx="679" cy="395"/>
              </a:xfrm>
              <a:custGeom>
                <a:avLst/>
                <a:gdLst/>
                <a:ahLst/>
                <a:cxnLst>
                  <a:cxn ang="0">
                    <a:pos x="372" y="13"/>
                  </a:cxn>
                  <a:cxn ang="0">
                    <a:pos x="362" y="33"/>
                  </a:cxn>
                  <a:cxn ang="0">
                    <a:pos x="351" y="40"/>
                  </a:cxn>
                  <a:cxn ang="0">
                    <a:pos x="318" y="74"/>
                  </a:cxn>
                  <a:cxn ang="0">
                    <a:pos x="306" y="101"/>
                  </a:cxn>
                  <a:cxn ang="0">
                    <a:pos x="295" y="120"/>
                  </a:cxn>
                  <a:cxn ang="0">
                    <a:pos x="252" y="140"/>
                  </a:cxn>
                  <a:cxn ang="0">
                    <a:pos x="209" y="147"/>
                  </a:cxn>
                  <a:cxn ang="0">
                    <a:pos x="164" y="161"/>
                  </a:cxn>
                  <a:cxn ang="0">
                    <a:pos x="153" y="173"/>
                  </a:cxn>
                  <a:cxn ang="0">
                    <a:pos x="121" y="173"/>
                  </a:cxn>
                  <a:cxn ang="0">
                    <a:pos x="132" y="187"/>
                  </a:cxn>
                  <a:cxn ang="0">
                    <a:pos x="110" y="194"/>
                  </a:cxn>
                  <a:cxn ang="0">
                    <a:pos x="99" y="200"/>
                  </a:cxn>
                  <a:cxn ang="0">
                    <a:pos x="67" y="214"/>
                  </a:cxn>
                  <a:cxn ang="0">
                    <a:pos x="44" y="234"/>
                  </a:cxn>
                  <a:cxn ang="0">
                    <a:pos x="11" y="254"/>
                  </a:cxn>
                  <a:cxn ang="0">
                    <a:pos x="11" y="280"/>
                  </a:cxn>
                  <a:cxn ang="0">
                    <a:pos x="33" y="288"/>
                  </a:cxn>
                  <a:cxn ang="0">
                    <a:pos x="99" y="288"/>
                  </a:cxn>
                  <a:cxn ang="0">
                    <a:pos x="164" y="280"/>
                  </a:cxn>
                  <a:cxn ang="0">
                    <a:pos x="219" y="288"/>
                  </a:cxn>
                  <a:cxn ang="0">
                    <a:pos x="274" y="274"/>
                  </a:cxn>
                  <a:cxn ang="0">
                    <a:pos x="318" y="280"/>
                  </a:cxn>
                  <a:cxn ang="0">
                    <a:pos x="329" y="301"/>
                  </a:cxn>
                  <a:cxn ang="0">
                    <a:pos x="340" y="341"/>
                  </a:cxn>
                  <a:cxn ang="0">
                    <a:pos x="362" y="354"/>
                  </a:cxn>
                  <a:cxn ang="0">
                    <a:pos x="417" y="354"/>
                  </a:cxn>
                  <a:cxn ang="0">
                    <a:pos x="449" y="368"/>
                  </a:cxn>
                  <a:cxn ang="0">
                    <a:pos x="471" y="387"/>
                  </a:cxn>
                  <a:cxn ang="0">
                    <a:pos x="503" y="374"/>
                  </a:cxn>
                  <a:cxn ang="0">
                    <a:pos x="548" y="354"/>
                  </a:cxn>
                  <a:cxn ang="0">
                    <a:pos x="536" y="334"/>
                  </a:cxn>
                  <a:cxn ang="0">
                    <a:pos x="514" y="307"/>
                  </a:cxn>
                  <a:cxn ang="0">
                    <a:pos x="525" y="288"/>
                  </a:cxn>
                  <a:cxn ang="0">
                    <a:pos x="514" y="274"/>
                  </a:cxn>
                  <a:cxn ang="0">
                    <a:pos x="493" y="254"/>
                  </a:cxn>
                  <a:cxn ang="0">
                    <a:pos x="514" y="241"/>
                  </a:cxn>
                  <a:cxn ang="0">
                    <a:pos x="503" y="227"/>
                  </a:cxn>
                  <a:cxn ang="0">
                    <a:pos x="548" y="227"/>
                  </a:cxn>
                  <a:cxn ang="0">
                    <a:pos x="570" y="220"/>
                  </a:cxn>
                  <a:cxn ang="0">
                    <a:pos x="548" y="214"/>
                  </a:cxn>
                  <a:cxn ang="0">
                    <a:pos x="559" y="200"/>
                  </a:cxn>
                  <a:cxn ang="0">
                    <a:pos x="579" y="194"/>
                  </a:cxn>
                  <a:cxn ang="0">
                    <a:pos x="613" y="194"/>
                  </a:cxn>
                  <a:cxn ang="0">
                    <a:pos x="624" y="194"/>
                  </a:cxn>
                  <a:cxn ang="0">
                    <a:pos x="647" y="181"/>
                  </a:cxn>
                  <a:cxn ang="0">
                    <a:pos x="634" y="167"/>
                  </a:cxn>
                  <a:cxn ang="0">
                    <a:pos x="647" y="154"/>
                  </a:cxn>
                  <a:cxn ang="0">
                    <a:pos x="667" y="140"/>
                  </a:cxn>
                  <a:cxn ang="0">
                    <a:pos x="679" y="120"/>
                  </a:cxn>
                  <a:cxn ang="0">
                    <a:pos x="634" y="101"/>
                  </a:cxn>
                  <a:cxn ang="0">
                    <a:pos x="602" y="87"/>
                  </a:cxn>
                  <a:cxn ang="0">
                    <a:pos x="548" y="33"/>
                  </a:cxn>
                  <a:cxn ang="0">
                    <a:pos x="460" y="13"/>
                  </a:cxn>
                  <a:cxn ang="0">
                    <a:pos x="383" y="0"/>
                  </a:cxn>
                </a:cxnLst>
                <a:rect l="0" t="0" r="r" b="b"/>
                <a:pathLst>
                  <a:path w="679" h="395">
                    <a:moveTo>
                      <a:pt x="383" y="0"/>
                    </a:moveTo>
                    <a:lnTo>
                      <a:pt x="383" y="7"/>
                    </a:lnTo>
                    <a:lnTo>
                      <a:pt x="372" y="13"/>
                    </a:lnTo>
                    <a:lnTo>
                      <a:pt x="372" y="20"/>
                    </a:lnTo>
                    <a:lnTo>
                      <a:pt x="372" y="27"/>
                    </a:lnTo>
                    <a:lnTo>
                      <a:pt x="362" y="33"/>
                    </a:lnTo>
                    <a:lnTo>
                      <a:pt x="351" y="27"/>
                    </a:lnTo>
                    <a:lnTo>
                      <a:pt x="351" y="33"/>
                    </a:lnTo>
                    <a:lnTo>
                      <a:pt x="351" y="40"/>
                    </a:lnTo>
                    <a:lnTo>
                      <a:pt x="340" y="47"/>
                    </a:lnTo>
                    <a:lnTo>
                      <a:pt x="329" y="60"/>
                    </a:lnTo>
                    <a:lnTo>
                      <a:pt x="318" y="74"/>
                    </a:lnTo>
                    <a:lnTo>
                      <a:pt x="318" y="80"/>
                    </a:lnTo>
                    <a:lnTo>
                      <a:pt x="318" y="87"/>
                    </a:lnTo>
                    <a:lnTo>
                      <a:pt x="306" y="101"/>
                    </a:lnTo>
                    <a:lnTo>
                      <a:pt x="306" y="107"/>
                    </a:lnTo>
                    <a:lnTo>
                      <a:pt x="295" y="114"/>
                    </a:lnTo>
                    <a:lnTo>
                      <a:pt x="295" y="120"/>
                    </a:lnTo>
                    <a:lnTo>
                      <a:pt x="286" y="127"/>
                    </a:lnTo>
                    <a:lnTo>
                      <a:pt x="263" y="134"/>
                    </a:lnTo>
                    <a:lnTo>
                      <a:pt x="252" y="140"/>
                    </a:lnTo>
                    <a:lnTo>
                      <a:pt x="241" y="140"/>
                    </a:lnTo>
                    <a:lnTo>
                      <a:pt x="219" y="147"/>
                    </a:lnTo>
                    <a:lnTo>
                      <a:pt x="209" y="147"/>
                    </a:lnTo>
                    <a:lnTo>
                      <a:pt x="198" y="154"/>
                    </a:lnTo>
                    <a:lnTo>
                      <a:pt x="175" y="161"/>
                    </a:lnTo>
                    <a:lnTo>
                      <a:pt x="164" y="161"/>
                    </a:lnTo>
                    <a:lnTo>
                      <a:pt x="153" y="161"/>
                    </a:lnTo>
                    <a:lnTo>
                      <a:pt x="153" y="167"/>
                    </a:lnTo>
                    <a:lnTo>
                      <a:pt x="153" y="173"/>
                    </a:lnTo>
                    <a:lnTo>
                      <a:pt x="143" y="173"/>
                    </a:lnTo>
                    <a:lnTo>
                      <a:pt x="132" y="173"/>
                    </a:lnTo>
                    <a:lnTo>
                      <a:pt x="121" y="173"/>
                    </a:lnTo>
                    <a:lnTo>
                      <a:pt x="121" y="181"/>
                    </a:lnTo>
                    <a:lnTo>
                      <a:pt x="121" y="187"/>
                    </a:lnTo>
                    <a:lnTo>
                      <a:pt x="132" y="187"/>
                    </a:lnTo>
                    <a:lnTo>
                      <a:pt x="121" y="187"/>
                    </a:lnTo>
                    <a:lnTo>
                      <a:pt x="121" y="194"/>
                    </a:lnTo>
                    <a:lnTo>
                      <a:pt x="110" y="194"/>
                    </a:lnTo>
                    <a:lnTo>
                      <a:pt x="110" y="200"/>
                    </a:lnTo>
                    <a:lnTo>
                      <a:pt x="110" y="208"/>
                    </a:lnTo>
                    <a:lnTo>
                      <a:pt x="99" y="200"/>
                    </a:lnTo>
                    <a:lnTo>
                      <a:pt x="88" y="200"/>
                    </a:lnTo>
                    <a:lnTo>
                      <a:pt x="76" y="208"/>
                    </a:lnTo>
                    <a:lnTo>
                      <a:pt x="67" y="214"/>
                    </a:lnTo>
                    <a:lnTo>
                      <a:pt x="67" y="220"/>
                    </a:lnTo>
                    <a:lnTo>
                      <a:pt x="56" y="227"/>
                    </a:lnTo>
                    <a:lnTo>
                      <a:pt x="44" y="234"/>
                    </a:lnTo>
                    <a:lnTo>
                      <a:pt x="33" y="241"/>
                    </a:lnTo>
                    <a:lnTo>
                      <a:pt x="22" y="247"/>
                    </a:lnTo>
                    <a:lnTo>
                      <a:pt x="11" y="254"/>
                    </a:lnTo>
                    <a:lnTo>
                      <a:pt x="22" y="261"/>
                    </a:lnTo>
                    <a:lnTo>
                      <a:pt x="11" y="268"/>
                    </a:lnTo>
                    <a:lnTo>
                      <a:pt x="11" y="280"/>
                    </a:lnTo>
                    <a:lnTo>
                      <a:pt x="0" y="280"/>
                    </a:lnTo>
                    <a:lnTo>
                      <a:pt x="22" y="280"/>
                    </a:lnTo>
                    <a:lnTo>
                      <a:pt x="33" y="288"/>
                    </a:lnTo>
                    <a:lnTo>
                      <a:pt x="56" y="288"/>
                    </a:lnTo>
                    <a:lnTo>
                      <a:pt x="88" y="288"/>
                    </a:lnTo>
                    <a:lnTo>
                      <a:pt x="99" y="288"/>
                    </a:lnTo>
                    <a:lnTo>
                      <a:pt x="121" y="288"/>
                    </a:lnTo>
                    <a:lnTo>
                      <a:pt x="143" y="288"/>
                    </a:lnTo>
                    <a:lnTo>
                      <a:pt x="164" y="280"/>
                    </a:lnTo>
                    <a:lnTo>
                      <a:pt x="175" y="288"/>
                    </a:lnTo>
                    <a:lnTo>
                      <a:pt x="198" y="288"/>
                    </a:lnTo>
                    <a:lnTo>
                      <a:pt x="219" y="288"/>
                    </a:lnTo>
                    <a:lnTo>
                      <a:pt x="241" y="288"/>
                    </a:lnTo>
                    <a:lnTo>
                      <a:pt x="263" y="280"/>
                    </a:lnTo>
                    <a:lnTo>
                      <a:pt x="274" y="274"/>
                    </a:lnTo>
                    <a:lnTo>
                      <a:pt x="286" y="274"/>
                    </a:lnTo>
                    <a:lnTo>
                      <a:pt x="295" y="274"/>
                    </a:lnTo>
                    <a:lnTo>
                      <a:pt x="318" y="280"/>
                    </a:lnTo>
                    <a:lnTo>
                      <a:pt x="318" y="288"/>
                    </a:lnTo>
                    <a:lnTo>
                      <a:pt x="329" y="294"/>
                    </a:lnTo>
                    <a:lnTo>
                      <a:pt x="329" y="301"/>
                    </a:lnTo>
                    <a:lnTo>
                      <a:pt x="329" y="315"/>
                    </a:lnTo>
                    <a:lnTo>
                      <a:pt x="329" y="327"/>
                    </a:lnTo>
                    <a:lnTo>
                      <a:pt x="340" y="341"/>
                    </a:lnTo>
                    <a:lnTo>
                      <a:pt x="351" y="341"/>
                    </a:lnTo>
                    <a:lnTo>
                      <a:pt x="362" y="348"/>
                    </a:lnTo>
                    <a:lnTo>
                      <a:pt x="362" y="354"/>
                    </a:lnTo>
                    <a:lnTo>
                      <a:pt x="383" y="354"/>
                    </a:lnTo>
                    <a:lnTo>
                      <a:pt x="405" y="354"/>
                    </a:lnTo>
                    <a:lnTo>
                      <a:pt x="417" y="354"/>
                    </a:lnTo>
                    <a:lnTo>
                      <a:pt x="426" y="354"/>
                    </a:lnTo>
                    <a:lnTo>
                      <a:pt x="439" y="361"/>
                    </a:lnTo>
                    <a:lnTo>
                      <a:pt x="449" y="368"/>
                    </a:lnTo>
                    <a:lnTo>
                      <a:pt x="460" y="374"/>
                    </a:lnTo>
                    <a:lnTo>
                      <a:pt x="471" y="381"/>
                    </a:lnTo>
                    <a:lnTo>
                      <a:pt x="471" y="387"/>
                    </a:lnTo>
                    <a:lnTo>
                      <a:pt x="482" y="387"/>
                    </a:lnTo>
                    <a:lnTo>
                      <a:pt x="493" y="395"/>
                    </a:lnTo>
                    <a:lnTo>
                      <a:pt x="503" y="374"/>
                    </a:lnTo>
                    <a:lnTo>
                      <a:pt x="503" y="368"/>
                    </a:lnTo>
                    <a:lnTo>
                      <a:pt x="548" y="361"/>
                    </a:lnTo>
                    <a:lnTo>
                      <a:pt x="548" y="354"/>
                    </a:lnTo>
                    <a:lnTo>
                      <a:pt x="548" y="348"/>
                    </a:lnTo>
                    <a:lnTo>
                      <a:pt x="536" y="341"/>
                    </a:lnTo>
                    <a:lnTo>
                      <a:pt x="536" y="334"/>
                    </a:lnTo>
                    <a:lnTo>
                      <a:pt x="525" y="321"/>
                    </a:lnTo>
                    <a:lnTo>
                      <a:pt x="514" y="315"/>
                    </a:lnTo>
                    <a:lnTo>
                      <a:pt x="514" y="307"/>
                    </a:lnTo>
                    <a:lnTo>
                      <a:pt x="514" y="301"/>
                    </a:lnTo>
                    <a:lnTo>
                      <a:pt x="525" y="294"/>
                    </a:lnTo>
                    <a:lnTo>
                      <a:pt x="525" y="288"/>
                    </a:lnTo>
                    <a:lnTo>
                      <a:pt x="525" y="280"/>
                    </a:lnTo>
                    <a:lnTo>
                      <a:pt x="525" y="274"/>
                    </a:lnTo>
                    <a:lnTo>
                      <a:pt x="514" y="274"/>
                    </a:lnTo>
                    <a:lnTo>
                      <a:pt x="514" y="268"/>
                    </a:lnTo>
                    <a:lnTo>
                      <a:pt x="503" y="268"/>
                    </a:lnTo>
                    <a:lnTo>
                      <a:pt x="493" y="254"/>
                    </a:lnTo>
                    <a:lnTo>
                      <a:pt x="503" y="254"/>
                    </a:lnTo>
                    <a:lnTo>
                      <a:pt x="503" y="247"/>
                    </a:lnTo>
                    <a:lnTo>
                      <a:pt x="514" y="241"/>
                    </a:lnTo>
                    <a:lnTo>
                      <a:pt x="503" y="234"/>
                    </a:lnTo>
                    <a:lnTo>
                      <a:pt x="493" y="234"/>
                    </a:lnTo>
                    <a:lnTo>
                      <a:pt x="503" y="227"/>
                    </a:lnTo>
                    <a:lnTo>
                      <a:pt x="503" y="220"/>
                    </a:lnTo>
                    <a:lnTo>
                      <a:pt x="536" y="234"/>
                    </a:lnTo>
                    <a:lnTo>
                      <a:pt x="548" y="227"/>
                    </a:lnTo>
                    <a:lnTo>
                      <a:pt x="559" y="227"/>
                    </a:lnTo>
                    <a:lnTo>
                      <a:pt x="559" y="220"/>
                    </a:lnTo>
                    <a:lnTo>
                      <a:pt x="570" y="220"/>
                    </a:lnTo>
                    <a:lnTo>
                      <a:pt x="570" y="214"/>
                    </a:lnTo>
                    <a:lnTo>
                      <a:pt x="559" y="214"/>
                    </a:lnTo>
                    <a:lnTo>
                      <a:pt x="548" y="214"/>
                    </a:lnTo>
                    <a:lnTo>
                      <a:pt x="548" y="208"/>
                    </a:lnTo>
                    <a:lnTo>
                      <a:pt x="548" y="200"/>
                    </a:lnTo>
                    <a:lnTo>
                      <a:pt x="559" y="200"/>
                    </a:lnTo>
                    <a:lnTo>
                      <a:pt x="559" y="194"/>
                    </a:lnTo>
                    <a:lnTo>
                      <a:pt x="570" y="194"/>
                    </a:lnTo>
                    <a:lnTo>
                      <a:pt x="579" y="194"/>
                    </a:lnTo>
                    <a:lnTo>
                      <a:pt x="591" y="194"/>
                    </a:lnTo>
                    <a:lnTo>
                      <a:pt x="602" y="194"/>
                    </a:lnTo>
                    <a:lnTo>
                      <a:pt x="613" y="194"/>
                    </a:lnTo>
                    <a:lnTo>
                      <a:pt x="613" y="200"/>
                    </a:lnTo>
                    <a:lnTo>
                      <a:pt x="624" y="200"/>
                    </a:lnTo>
                    <a:lnTo>
                      <a:pt x="624" y="194"/>
                    </a:lnTo>
                    <a:lnTo>
                      <a:pt x="634" y="194"/>
                    </a:lnTo>
                    <a:lnTo>
                      <a:pt x="634" y="187"/>
                    </a:lnTo>
                    <a:lnTo>
                      <a:pt x="647" y="181"/>
                    </a:lnTo>
                    <a:lnTo>
                      <a:pt x="634" y="181"/>
                    </a:lnTo>
                    <a:lnTo>
                      <a:pt x="634" y="173"/>
                    </a:lnTo>
                    <a:lnTo>
                      <a:pt x="634" y="167"/>
                    </a:lnTo>
                    <a:lnTo>
                      <a:pt x="634" y="161"/>
                    </a:lnTo>
                    <a:lnTo>
                      <a:pt x="647" y="161"/>
                    </a:lnTo>
                    <a:lnTo>
                      <a:pt x="647" y="154"/>
                    </a:lnTo>
                    <a:lnTo>
                      <a:pt x="656" y="154"/>
                    </a:lnTo>
                    <a:lnTo>
                      <a:pt x="667" y="147"/>
                    </a:lnTo>
                    <a:lnTo>
                      <a:pt x="667" y="140"/>
                    </a:lnTo>
                    <a:lnTo>
                      <a:pt x="667" y="134"/>
                    </a:lnTo>
                    <a:lnTo>
                      <a:pt x="667" y="127"/>
                    </a:lnTo>
                    <a:lnTo>
                      <a:pt x="679" y="120"/>
                    </a:lnTo>
                    <a:lnTo>
                      <a:pt x="656" y="114"/>
                    </a:lnTo>
                    <a:lnTo>
                      <a:pt x="656" y="107"/>
                    </a:lnTo>
                    <a:lnTo>
                      <a:pt x="634" y="101"/>
                    </a:lnTo>
                    <a:lnTo>
                      <a:pt x="624" y="101"/>
                    </a:lnTo>
                    <a:lnTo>
                      <a:pt x="613" y="93"/>
                    </a:lnTo>
                    <a:lnTo>
                      <a:pt x="602" y="87"/>
                    </a:lnTo>
                    <a:lnTo>
                      <a:pt x="548" y="54"/>
                    </a:lnTo>
                    <a:lnTo>
                      <a:pt x="536" y="47"/>
                    </a:lnTo>
                    <a:lnTo>
                      <a:pt x="548" y="33"/>
                    </a:lnTo>
                    <a:lnTo>
                      <a:pt x="548" y="27"/>
                    </a:lnTo>
                    <a:lnTo>
                      <a:pt x="493" y="13"/>
                    </a:lnTo>
                    <a:lnTo>
                      <a:pt x="460" y="13"/>
                    </a:lnTo>
                    <a:lnTo>
                      <a:pt x="439" y="13"/>
                    </a:lnTo>
                    <a:lnTo>
                      <a:pt x="405" y="7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FFCC99"/>
              </a:solidFill>
              <a:ln w="22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65" name="Freeform 102"/>
              <p:cNvSpPr>
                <a:spLocks/>
              </p:cNvSpPr>
              <p:nvPr/>
            </p:nvSpPr>
            <p:spPr bwMode="auto">
              <a:xfrm>
                <a:off x="1978" y="1707"/>
                <a:ext cx="1802" cy="242"/>
              </a:xfrm>
              <a:custGeom>
                <a:avLst/>
                <a:gdLst/>
                <a:ahLst/>
                <a:cxnLst>
                  <a:cxn ang="0">
                    <a:pos x="69" y="151"/>
                  </a:cxn>
                  <a:cxn ang="0">
                    <a:pos x="125" y="143"/>
                  </a:cxn>
                  <a:cxn ang="0">
                    <a:pos x="219" y="176"/>
                  </a:cxn>
                  <a:cxn ang="0">
                    <a:pos x="425" y="202"/>
                  </a:cxn>
                  <a:cxn ang="0">
                    <a:pos x="513" y="176"/>
                  </a:cxn>
                  <a:cxn ang="0">
                    <a:pos x="599" y="148"/>
                  </a:cxn>
                  <a:cxn ang="0">
                    <a:pos x="669" y="120"/>
                  </a:cxn>
                  <a:cxn ang="0">
                    <a:pos x="714" y="71"/>
                  </a:cxn>
                  <a:cxn ang="0">
                    <a:pos x="724" y="29"/>
                  </a:cxn>
                  <a:cxn ang="0">
                    <a:pos x="730" y="14"/>
                  </a:cxn>
                  <a:cxn ang="0">
                    <a:pos x="762" y="15"/>
                  </a:cxn>
                  <a:cxn ang="0">
                    <a:pos x="759" y="41"/>
                  </a:cxn>
                  <a:cxn ang="0">
                    <a:pos x="784" y="114"/>
                  </a:cxn>
                  <a:cxn ang="0">
                    <a:pos x="813" y="120"/>
                  </a:cxn>
                  <a:cxn ang="0">
                    <a:pos x="813" y="154"/>
                  </a:cxn>
                  <a:cxn ang="0">
                    <a:pos x="827" y="167"/>
                  </a:cxn>
                  <a:cxn ang="0">
                    <a:pos x="813" y="189"/>
                  </a:cxn>
                  <a:cxn ang="0">
                    <a:pos x="874" y="222"/>
                  </a:cxn>
                  <a:cxn ang="0">
                    <a:pos x="985" y="240"/>
                  </a:cxn>
                  <a:cxn ang="0">
                    <a:pos x="952" y="217"/>
                  </a:cxn>
                  <a:cxn ang="0">
                    <a:pos x="944" y="208"/>
                  </a:cxn>
                  <a:cxn ang="0">
                    <a:pos x="906" y="175"/>
                  </a:cxn>
                  <a:cxn ang="0">
                    <a:pos x="832" y="147"/>
                  </a:cxn>
                  <a:cxn ang="0">
                    <a:pos x="874" y="175"/>
                  </a:cxn>
                  <a:cxn ang="0">
                    <a:pos x="926" y="195"/>
                  </a:cxn>
                  <a:cxn ang="0">
                    <a:pos x="1084" y="236"/>
                  </a:cxn>
                  <a:cxn ang="0">
                    <a:pos x="1273" y="189"/>
                  </a:cxn>
                  <a:cxn ang="0">
                    <a:pos x="1367" y="215"/>
                  </a:cxn>
                  <a:cxn ang="0">
                    <a:pos x="1530" y="214"/>
                  </a:cxn>
                  <a:cxn ang="0">
                    <a:pos x="1704" y="236"/>
                  </a:cxn>
                  <a:cxn ang="0">
                    <a:pos x="1677" y="221"/>
                  </a:cxn>
                  <a:cxn ang="0">
                    <a:pos x="1535" y="200"/>
                  </a:cxn>
                  <a:cxn ang="0">
                    <a:pos x="1319" y="189"/>
                  </a:cxn>
                  <a:cxn ang="0">
                    <a:pos x="1251" y="189"/>
                  </a:cxn>
                  <a:cxn ang="0">
                    <a:pos x="1086" y="221"/>
                  </a:cxn>
                  <a:cxn ang="0">
                    <a:pos x="963" y="196"/>
                  </a:cxn>
                  <a:cxn ang="0">
                    <a:pos x="883" y="162"/>
                  </a:cxn>
                  <a:cxn ang="0">
                    <a:pos x="813" y="142"/>
                  </a:cxn>
                  <a:cxn ang="0">
                    <a:pos x="901" y="189"/>
                  </a:cxn>
                  <a:cxn ang="0">
                    <a:pos x="925" y="207"/>
                  </a:cxn>
                  <a:cxn ang="0">
                    <a:pos x="933" y="215"/>
                  </a:cxn>
                  <a:cxn ang="0">
                    <a:pos x="966" y="228"/>
                  </a:cxn>
                  <a:cxn ang="0">
                    <a:pos x="923" y="221"/>
                  </a:cxn>
                  <a:cxn ang="0">
                    <a:pos x="835" y="181"/>
                  </a:cxn>
                  <a:cxn ang="0">
                    <a:pos x="824" y="175"/>
                  </a:cxn>
                  <a:cxn ang="0">
                    <a:pos x="832" y="157"/>
                  </a:cxn>
                  <a:cxn ang="0">
                    <a:pos x="813" y="135"/>
                  </a:cxn>
                  <a:cxn ang="0">
                    <a:pos x="824" y="121"/>
                  </a:cxn>
                  <a:cxn ang="0">
                    <a:pos x="759" y="61"/>
                  </a:cxn>
                  <a:cxn ang="0">
                    <a:pos x="767" y="29"/>
                  </a:cxn>
                  <a:cxn ang="0">
                    <a:pos x="781" y="21"/>
                  </a:cxn>
                  <a:cxn ang="0">
                    <a:pos x="708" y="9"/>
                  </a:cxn>
                  <a:cxn ang="0">
                    <a:pos x="717" y="46"/>
                  </a:cxn>
                  <a:cxn ang="0">
                    <a:pos x="682" y="82"/>
                  </a:cxn>
                  <a:cxn ang="0">
                    <a:pos x="642" y="116"/>
                  </a:cxn>
                  <a:cxn ang="0">
                    <a:pos x="540" y="154"/>
                  </a:cxn>
                  <a:cxn ang="0">
                    <a:pos x="502" y="163"/>
                  </a:cxn>
                  <a:cxn ang="0">
                    <a:pos x="420" y="195"/>
                  </a:cxn>
                  <a:cxn ang="0">
                    <a:pos x="249" y="168"/>
                  </a:cxn>
                  <a:cxn ang="0">
                    <a:pos x="136" y="128"/>
                  </a:cxn>
                  <a:cxn ang="0">
                    <a:pos x="50" y="145"/>
                  </a:cxn>
                  <a:cxn ang="0">
                    <a:pos x="26" y="189"/>
                  </a:cxn>
                </a:cxnLst>
                <a:rect l="0" t="0" r="r" b="b"/>
                <a:pathLst>
                  <a:path w="1802" h="242">
                    <a:moveTo>
                      <a:pt x="0" y="189"/>
                    </a:moveTo>
                    <a:lnTo>
                      <a:pt x="10" y="203"/>
                    </a:lnTo>
                    <a:lnTo>
                      <a:pt x="30" y="196"/>
                    </a:lnTo>
                    <a:lnTo>
                      <a:pt x="34" y="194"/>
                    </a:lnTo>
                    <a:lnTo>
                      <a:pt x="35" y="193"/>
                    </a:lnTo>
                    <a:lnTo>
                      <a:pt x="46" y="179"/>
                    </a:lnTo>
                    <a:lnTo>
                      <a:pt x="37" y="175"/>
                    </a:lnTo>
                    <a:lnTo>
                      <a:pt x="45" y="181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9" y="165"/>
                    </a:lnTo>
                    <a:lnTo>
                      <a:pt x="70" y="162"/>
                    </a:lnTo>
                    <a:lnTo>
                      <a:pt x="70" y="154"/>
                    </a:lnTo>
                    <a:lnTo>
                      <a:pt x="70" y="148"/>
                    </a:lnTo>
                    <a:lnTo>
                      <a:pt x="59" y="148"/>
                    </a:lnTo>
                    <a:lnTo>
                      <a:pt x="69" y="151"/>
                    </a:lnTo>
                    <a:lnTo>
                      <a:pt x="69" y="152"/>
                    </a:lnTo>
                    <a:lnTo>
                      <a:pt x="80" y="140"/>
                    </a:lnTo>
                    <a:lnTo>
                      <a:pt x="70" y="135"/>
                    </a:lnTo>
                    <a:lnTo>
                      <a:pt x="78" y="141"/>
                    </a:lnTo>
                    <a:lnTo>
                      <a:pt x="75" y="142"/>
                    </a:lnTo>
                    <a:lnTo>
                      <a:pt x="96" y="134"/>
                    </a:lnTo>
                    <a:lnTo>
                      <a:pt x="91" y="128"/>
                    </a:lnTo>
                    <a:lnTo>
                      <a:pt x="91" y="135"/>
                    </a:lnTo>
                    <a:lnTo>
                      <a:pt x="102" y="135"/>
                    </a:lnTo>
                    <a:lnTo>
                      <a:pt x="113" y="135"/>
                    </a:lnTo>
                    <a:lnTo>
                      <a:pt x="113" y="128"/>
                    </a:lnTo>
                    <a:lnTo>
                      <a:pt x="109" y="134"/>
                    </a:lnTo>
                    <a:lnTo>
                      <a:pt x="105" y="133"/>
                    </a:lnTo>
                    <a:lnTo>
                      <a:pt x="117" y="141"/>
                    </a:lnTo>
                    <a:lnTo>
                      <a:pt x="120" y="142"/>
                    </a:lnTo>
                    <a:lnTo>
                      <a:pt x="125" y="143"/>
                    </a:lnTo>
                    <a:lnTo>
                      <a:pt x="136" y="143"/>
                    </a:lnTo>
                    <a:lnTo>
                      <a:pt x="147" y="143"/>
                    </a:lnTo>
                    <a:lnTo>
                      <a:pt x="147" y="135"/>
                    </a:lnTo>
                    <a:lnTo>
                      <a:pt x="142" y="142"/>
                    </a:lnTo>
                    <a:lnTo>
                      <a:pt x="141" y="142"/>
                    </a:lnTo>
                    <a:lnTo>
                      <a:pt x="152" y="148"/>
                    </a:lnTo>
                    <a:lnTo>
                      <a:pt x="158" y="142"/>
                    </a:lnTo>
                    <a:lnTo>
                      <a:pt x="149" y="145"/>
                    </a:lnTo>
                    <a:lnTo>
                      <a:pt x="158" y="158"/>
                    </a:lnTo>
                    <a:lnTo>
                      <a:pt x="160" y="160"/>
                    </a:lnTo>
                    <a:lnTo>
                      <a:pt x="163" y="161"/>
                    </a:lnTo>
                    <a:lnTo>
                      <a:pt x="185" y="168"/>
                    </a:lnTo>
                    <a:lnTo>
                      <a:pt x="187" y="169"/>
                    </a:lnTo>
                    <a:lnTo>
                      <a:pt x="220" y="176"/>
                    </a:lnTo>
                    <a:lnTo>
                      <a:pt x="224" y="168"/>
                    </a:lnTo>
                    <a:lnTo>
                      <a:pt x="219" y="176"/>
                    </a:lnTo>
                    <a:lnTo>
                      <a:pt x="240" y="182"/>
                    </a:lnTo>
                    <a:lnTo>
                      <a:pt x="262" y="189"/>
                    </a:lnTo>
                    <a:lnTo>
                      <a:pt x="262" y="188"/>
                    </a:lnTo>
                    <a:lnTo>
                      <a:pt x="267" y="189"/>
                    </a:lnTo>
                    <a:lnTo>
                      <a:pt x="289" y="189"/>
                    </a:lnTo>
                    <a:lnTo>
                      <a:pt x="300" y="189"/>
                    </a:lnTo>
                    <a:lnTo>
                      <a:pt x="332" y="189"/>
                    </a:lnTo>
                    <a:lnTo>
                      <a:pt x="332" y="181"/>
                    </a:lnTo>
                    <a:lnTo>
                      <a:pt x="327" y="188"/>
                    </a:lnTo>
                    <a:lnTo>
                      <a:pt x="350" y="195"/>
                    </a:lnTo>
                    <a:lnTo>
                      <a:pt x="351" y="196"/>
                    </a:lnTo>
                    <a:lnTo>
                      <a:pt x="383" y="203"/>
                    </a:lnTo>
                    <a:lnTo>
                      <a:pt x="387" y="203"/>
                    </a:lnTo>
                    <a:lnTo>
                      <a:pt x="420" y="203"/>
                    </a:lnTo>
                    <a:lnTo>
                      <a:pt x="420" y="203"/>
                    </a:lnTo>
                    <a:lnTo>
                      <a:pt x="425" y="202"/>
                    </a:lnTo>
                    <a:lnTo>
                      <a:pt x="425" y="203"/>
                    </a:lnTo>
                    <a:lnTo>
                      <a:pt x="446" y="196"/>
                    </a:lnTo>
                    <a:lnTo>
                      <a:pt x="449" y="195"/>
                    </a:lnTo>
                    <a:lnTo>
                      <a:pt x="462" y="188"/>
                    </a:lnTo>
                    <a:lnTo>
                      <a:pt x="454" y="181"/>
                    </a:lnTo>
                    <a:lnTo>
                      <a:pt x="458" y="189"/>
                    </a:lnTo>
                    <a:lnTo>
                      <a:pt x="479" y="182"/>
                    </a:lnTo>
                    <a:lnTo>
                      <a:pt x="474" y="175"/>
                    </a:lnTo>
                    <a:lnTo>
                      <a:pt x="474" y="182"/>
                    </a:lnTo>
                    <a:lnTo>
                      <a:pt x="497" y="182"/>
                    </a:lnTo>
                    <a:lnTo>
                      <a:pt x="497" y="182"/>
                    </a:lnTo>
                    <a:lnTo>
                      <a:pt x="502" y="181"/>
                    </a:lnTo>
                    <a:lnTo>
                      <a:pt x="505" y="181"/>
                    </a:lnTo>
                    <a:lnTo>
                      <a:pt x="516" y="175"/>
                    </a:lnTo>
                    <a:lnTo>
                      <a:pt x="508" y="168"/>
                    </a:lnTo>
                    <a:lnTo>
                      <a:pt x="513" y="176"/>
                    </a:lnTo>
                    <a:lnTo>
                      <a:pt x="534" y="169"/>
                    </a:lnTo>
                    <a:lnTo>
                      <a:pt x="537" y="167"/>
                    </a:lnTo>
                    <a:lnTo>
                      <a:pt x="538" y="165"/>
                    </a:lnTo>
                    <a:lnTo>
                      <a:pt x="540" y="162"/>
                    </a:lnTo>
                    <a:lnTo>
                      <a:pt x="540" y="154"/>
                    </a:lnTo>
                    <a:lnTo>
                      <a:pt x="529" y="154"/>
                    </a:lnTo>
                    <a:lnTo>
                      <a:pt x="529" y="162"/>
                    </a:lnTo>
                    <a:lnTo>
                      <a:pt x="534" y="161"/>
                    </a:lnTo>
                    <a:lnTo>
                      <a:pt x="537" y="160"/>
                    </a:lnTo>
                    <a:lnTo>
                      <a:pt x="538" y="158"/>
                    </a:lnTo>
                    <a:lnTo>
                      <a:pt x="529" y="162"/>
                    </a:lnTo>
                    <a:lnTo>
                      <a:pt x="540" y="162"/>
                    </a:lnTo>
                    <a:lnTo>
                      <a:pt x="540" y="162"/>
                    </a:lnTo>
                    <a:lnTo>
                      <a:pt x="545" y="162"/>
                    </a:lnTo>
                    <a:lnTo>
                      <a:pt x="599" y="149"/>
                    </a:lnTo>
                    <a:lnTo>
                      <a:pt x="599" y="148"/>
                    </a:lnTo>
                    <a:lnTo>
                      <a:pt x="602" y="147"/>
                    </a:lnTo>
                    <a:lnTo>
                      <a:pt x="604" y="146"/>
                    </a:lnTo>
                    <a:lnTo>
                      <a:pt x="626" y="126"/>
                    </a:lnTo>
                    <a:lnTo>
                      <a:pt x="617" y="121"/>
                    </a:lnTo>
                    <a:lnTo>
                      <a:pt x="617" y="129"/>
                    </a:lnTo>
                    <a:lnTo>
                      <a:pt x="621" y="128"/>
                    </a:lnTo>
                    <a:lnTo>
                      <a:pt x="625" y="127"/>
                    </a:lnTo>
                    <a:lnTo>
                      <a:pt x="617" y="129"/>
                    </a:lnTo>
                    <a:lnTo>
                      <a:pt x="628" y="129"/>
                    </a:lnTo>
                    <a:lnTo>
                      <a:pt x="639" y="129"/>
                    </a:lnTo>
                    <a:lnTo>
                      <a:pt x="648" y="129"/>
                    </a:lnTo>
                    <a:lnTo>
                      <a:pt x="648" y="129"/>
                    </a:lnTo>
                    <a:lnTo>
                      <a:pt x="653" y="128"/>
                    </a:lnTo>
                    <a:lnTo>
                      <a:pt x="655" y="128"/>
                    </a:lnTo>
                    <a:lnTo>
                      <a:pt x="668" y="121"/>
                    </a:lnTo>
                    <a:lnTo>
                      <a:pt x="669" y="120"/>
                    </a:lnTo>
                    <a:lnTo>
                      <a:pt x="679" y="114"/>
                    </a:lnTo>
                    <a:lnTo>
                      <a:pt x="679" y="114"/>
                    </a:lnTo>
                    <a:lnTo>
                      <a:pt x="680" y="113"/>
                    </a:lnTo>
                    <a:lnTo>
                      <a:pt x="692" y="99"/>
                    </a:lnTo>
                    <a:lnTo>
                      <a:pt x="682" y="95"/>
                    </a:lnTo>
                    <a:lnTo>
                      <a:pt x="690" y="101"/>
                    </a:lnTo>
                    <a:lnTo>
                      <a:pt x="701" y="95"/>
                    </a:lnTo>
                    <a:lnTo>
                      <a:pt x="701" y="94"/>
                    </a:lnTo>
                    <a:lnTo>
                      <a:pt x="703" y="91"/>
                    </a:lnTo>
                    <a:lnTo>
                      <a:pt x="704" y="88"/>
                    </a:lnTo>
                    <a:lnTo>
                      <a:pt x="704" y="82"/>
                    </a:lnTo>
                    <a:lnTo>
                      <a:pt x="693" y="82"/>
                    </a:lnTo>
                    <a:lnTo>
                      <a:pt x="703" y="85"/>
                    </a:lnTo>
                    <a:lnTo>
                      <a:pt x="703" y="86"/>
                    </a:lnTo>
                    <a:lnTo>
                      <a:pt x="714" y="72"/>
                    </a:lnTo>
                    <a:lnTo>
                      <a:pt x="714" y="71"/>
                    </a:lnTo>
                    <a:lnTo>
                      <a:pt x="716" y="68"/>
                    </a:lnTo>
                    <a:lnTo>
                      <a:pt x="716" y="61"/>
                    </a:lnTo>
                    <a:lnTo>
                      <a:pt x="716" y="55"/>
                    </a:lnTo>
                    <a:lnTo>
                      <a:pt x="704" y="55"/>
                    </a:lnTo>
                    <a:lnTo>
                      <a:pt x="712" y="60"/>
                    </a:lnTo>
                    <a:lnTo>
                      <a:pt x="714" y="58"/>
                    </a:lnTo>
                    <a:lnTo>
                      <a:pt x="712" y="60"/>
                    </a:lnTo>
                    <a:lnTo>
                      <a:pt x="724" y="53"/>
                    </a:lnTo>
                    <a:lnTo>
                      <a:pt x="733" y="46"/>
                    </a:lnTo>
                    <a:lnTo>
                      <a:pt x="733" y="46"/>
                    </a:lnTo>
                    <a:lnTo>
                      <a:pt x="735" y="44"/>
                    </a:lnTo>
                    <a:lnTo>
                      <a:pt x="736" y="41"/>
                    </a:lnTo>
                    <a:lnTo>
                      <a:pt x="735" y="38"/>
                    </a:lnTo>
                    <a:lnTo>
                      <a:pt x="733" y="36"/>
                    </a:lnTo>
                    <a:lnTo>
                      <a:pt x="733" y="36"/>
                    </a:lnTo>
                    <a:lnTo>
                      <a:pt x="724" y="29"/>
                    </a:lnTo>
                    <a:lnTo>
                      <a:pt x="716" y="35"/>
                    </a:lnTo>
                    <a:lnTo>
                      <a:pt x="727" y="35"/>
                    </a:lnTo>
                    <a:lnTo>
                      <a:pt x="725" y="31"/>
                    </a:lnTo>
                    <a:lnTo>
                      <a:pt x="724" y="29"/>
                    </a:lnTo>
                    <a:lnTo>
                      <a:pt x="727" y="35"/>
                    </a:lnTo>
                    <a:lnTo>
                      <a:pt x="727" y="28"/>
                    </a:lnTo>
                    <a:lnTo>
                      <a:pt x="727" y="21"/>
                    </a:lnTo>
                    <a:lnTo>
                      <a:pt x="727" y="14"/>
                    </a:lnTo>
                    <a:lnTo>
                      <a:pt x="716" y="14"/>
                    </a:lnTo>
                    <a:lnTo>
                      <a:pt x="724" y="20"/>
                    </a:lnTo>
                    <a:lnTo>
                      <a:pt x="725" y="18"/>
                    </a:lnTo>
                    <a:lnTo>
                      <a:pt x="724" y="20"/>
                    </a:lnTo>
                    <a:lnTo>
                      <a:pt x="733" y="13"/>
                    </a:lnTo>
                    <a:lnTo>
                      <a:pt x="725" y="8"/>
                    </a:lnTo>
                    <a:lnTo>
                      <a:pt x="725" y="15"/>
                    </a:lnTo>
                    <a:lnTo>
                      <a:pt x="730" y="14"/>
                    </a:lnTo>
                    <a:lnTo>
                      <a:pt x="725" y="15"/>
                    </a:lnTo>
                    <a:lnTo>
                      <a:pt x="736" y="15"/>
                    </a:lnTo>
                    <a:lnTo>
                      <a:pt x="748" y="15"/>
                    </a:lnTo>
                    <a:lnTo>
                      <a:pt x="759" y="15"/>
                    </a:lnTo>
                    <a:lnTo>
                      <a:pt x="759" y="8"/>
                    </a:lnTo>
                    <a:lnTo>
                      <a:pt x="754" y="14"/>
                    </a:lnTo>
                    <a:lnTo>
                      <a:pt x="752" y="14"/>
                    </a:lnTo>
                    <a:lnTo>
                      <a:pt x="763" y="21"/>
                    </a:lnTo>
                    <a:lnTo>
                      <a:pt x="770" y="14"/>
                    </a:lnTo>
                    <a:lnTo>
                      <a:pt x="759" y="14"/>
                    </a:lnTo>
                    <a:lnTo>
                      <a:pt x="760" y="18"/>
                    </a:lnTo>
                    <a:lnTo>
                      <a:pt x="762" y="20"/>
                    </a:lnTo>
                    <a:lnTo>
                      <a:pt x="759" y="14"/>
                    </a:lnTo>
                    <a:lnTo>
                      <a:pt x="759" y="21"/>
                    </a:lnTo>
                    <a:lnTo>
                      <a:pt x="770" y="21"/>
                    </a:lnTo>
                    <a:lnTo>
                      <a:pt x="762" y="15"/>
                    </a:lnTo>
                    <a:lnTo>
                      <a:pt x="760" y="18"/>
                    </a:lnTo>
                    <a:lnTo>
                      <a:pt x="762" y="15"/>
                    </a:lnTo>
                    <a:lnTo>
                      <a:pt x="751" y="23"/>
                    </a:lnTo>
                    <a:lnTo>
                      <a:pt x="751" y="23"/>
                    </a:lnTo>
                    <a:lnTo>
                      <a:pt x="749" y="25"/>
                    </a:lnTo>
                    <a:lnTo>
                      <a:pt x="748" y="28"/>
                    </a:lnTo>
                    <a:lnTo>
                      <a:pt x="748" y="35"/>
                    </a:lnTo>
                    <a:lnTo>
                      <a:pt x="748" y="35"/>
                    </a:lnTo>
                    <a:lnTo>
                      <a:pt x="749" y="38"/>
                    </a:lnTo>
                    <a:lnTo>
                      <a:pt x="751" y="40"/>
                    </a:lnTo>
                    <a:lnTo>
                      <a:pt x="752" y="41"/>
                    </a:lnTo>
                    <a:lnTo>
                      <a:pt x="763" y="48"/>
                    </a:lnTo>
                    <a:lnTo>
                      <a:pt x="770" y="41"/>
                    </a:lnTo>
                    <a:lnTo>
                      <a:pt x="762" y="36"/>
                    </a:lnTo>
                    <a:lnTo>
                      <a:pt x="760" y="38"/>
                    </a:lnTo>
                    <a:lnTo>
                      <a:pt x="759" y="41"/>
                    </a:lnTo>
                    <a:lnTo>
                      <a:pt x="760" y="44"/>
                    </a:lnTo>
                    <a:lnTo>
                      <a:pt x="762" y="46"/>
                    </a:lnTo>
                    <a:lnTo>
                      <a:pt x="763" y="36"/>
                    </a:lnTo>
                    <a:lnTo>
                      <a:pt x="752" y="42"/>
                    </a:lnTo>
                    <a:lnTo>
                      <a:pt x="751" y="42"/>
                    </a:lnTo>
                    <a:lnTo>
                      <a:pt x="749" y="44"/>
                    </a:lnTo>
                    <a:lnTo>
                      <a:pt x="748" y="48"/>
                    </a:lnTo>
                    <a:lnTo>
                      <a:pt x="748" y="55"/>
                    </a:lnTo>
                    <a:lnTo>
                      <a:pt x="748" y="61"/>
                    </a:lnTo>
                    <a:lnTo>
                      <a:pt x="748" y="61"/>
                    </a:lnTo>
                    <a:lnTo>
                      <a:pt x="749" y="65"/>
                    </a:lnTo>
                    <a:lnTo>
                      <a:pt x="760" y="85"/>
                    </a:lnTo>
                    <a:lnTo>
                      <a:pt x="760" y="86"/>
                    </a:lnTo>
                    <a:lnTo>
                      <a:pt x="771" y="99"/>
                    </a:lnTo>
                    <a:lnTo>
                      <a:pt x="783" y="113"/>
                    </a:lnTo>
                    <a:lnTo>
                      <a:pt x="784" y="114"/>
                    </a:lnTo>
                    <a:lnTo>
                      <a:pt x="784" y="114"/>
                    </a:lnTo>
                    <a:lnTo>
                      <a:pt x="794" y="120"/>
                    </a:lnTo>
                    <a:lnTo>
                      <a:pt x="795" y="121"/>
                    </a:lnTo>
                    <a:lnTo>
                      <a:pt x="807" y="128"/>
                    </a:lnTo>
                    <a:lnTo>
                      <a:pt x="813" y="121"/>
                    </a:lnTo>
                    <a:lnTo>
                      <a:pt x="802" y="121"/>
                    </a:lnTo>
                    <a:lnTo>
                      <a:pt x="803" y="125"/>
                    </a:lnTo>
                    <a:lnTo>
                      <a:pt x="805" y="127"/>
                    </a:lnTo>
                    <a:lnTo>
                      <a:pt x="802" y="121"/>
                    </a:lnTo>
                    <a:lnTo>
                      <a:pt x="802" y="128"/>
                    </a:lnTo>
                    <a:lnTo>
                      <a:pt x="813" y="128"/>
                    </a:lnTo>
                    <a:lnTo>
                      <a:pt x="813" y="120"/>
                    </a:lnTo>
                    <a:lnTo>
                      <a:pt x="808" y="121"/>
                    </a:lnTo>
                    <a:lnTo>
                      <a:pt x="805" y="122"/>
                    </a:lnTo>
                    <a:lnTo>
                      <a:pt x="803" y="125"/>
                    </a:lnTo>
                    <a:lnTo>
                      <a:pt x="813" y="120"/>
                    </a:lnTo>
                    <a:lnTo>
                      <a:pt x="802" y="120"/>
                    </a:lnTo>
                    <a:lnTo>
                      <a:pt x="802" y="120"/>
                    </a:lnTo>
                    <a:lnTo>
                      <a:pt x="797" y="121"/>
                    </a:lnTo>
                    <a:lnTo>
                      <a:pt x="794" y="122"/>
                    </a:lnTo>
                    <a:lnTo>
                      <a:pt x="792" y="125"/>
                    </a:lnTo>
                    <a:lnTo>
                      <a:pt x="791" y="128"/>
                    </a:lnTo>
                    <a:lnTo>
                      <a:pt x="791" y="135"/>
                    </a:lnTo>
                    <a:lnTo>
                      <a:pt x="791" y="142"/>
                    </a:lnTo>
                    <a:lnTo>
                      <a:pt x="791" y="142"/>
                    </a:lnTo>
                    <a:lnTo>
                      <a:pt x="792" y="145"/>
                    </a:lnTo>
                    <a:lnTo>
                      <a:pt x="794" y="147"/>
                    </a:lnTo>
                    <a:lnTo>
                      <a:pt x="795" y="148"/>
                    </a:lnTo>
                    <a:lnTo>
                      <a:pt x="807" y="154"/>
                    </a:lnTo>
                    <a:lnTo>
                      <a:pt x="818" y="161"/>
                    </a:lnTo>
                    <a:lnTo>
                      <a:pt x="824" y="154"/>
                    </a:lnTo>
                    <a:lnTo>
                      <a:pt x="813" y="154"/>
                    </a:lnTo>
                    <a:lnTo>
                      <a:pt x="815" y="158"/>
                    </a:lnTo>
                    <a:lnTo>
                      <a:pt x="816" y="160"/>
                    </a:lnTo>
                    <a:lnTo>
                      <a:pt x="813" y="154"/>
                    </a:lnTo>
                    <a:lnTo>
                      <a:pt x="813" y="162"/>
                    </a:lnTo>
                    <a:lnTo>
                      <a:pt x="813" y="162"/>
                    </a:lnTo>
                    <a:lnTo>
                      <a:pt x="815" y="165"/>
                    </a:lnTo>
                    <a:lnTo>
                      <a:pt x="816" y="167"/>
                    </a:lnTo>
                    <a:lnTo>
                      <a:pt x="819" y="168"/>
                    </a:lnTo>
                    <a:lnTo>
                      <a:pt x="824" y="169"/>
                    </a:lnTo>
                    <a:lnTo>
                      <a:pt x="835" y="169"/>
                    </a:lnTo>
                    <a:lnTo>
                      <a:pt x="835" y="162"/>
                    </a:lnTo>
                    <a:lnTo>
                      <a:pt x="827" y="157"/>
                    </a:lnTo>
                    <a:lnTo>
                      <a:pt x="826" y="159"/>
                    </a:lnTo>
                    <a:lnTo>
                      <a:pt x="824" y="162"/>
                    </a:lnTo>
                    <a:lnTo>
                      <a:pt x="826" y="165"/>
                    </a:lnTo>
                    <a:lnTo>
                      <a:pt x="827" y="167"/>
                    </a:lnTo>
                    <a:lnTo>
                      <a:pt x="831" y="168"/>
                    </a:lnTo>
                    <a:lnTo>
                      <a:pt x="829" y="157"/>
                    </a:lnTo>
                    <a:lnTo>
                      <a:pt x="807" y="169"/>
                    </a:lnTo>
                    <a:lnTo>
                      <a:pt x="805" y="169"/>
                    </a:lnTo>
                    <a:lnTo>
                      <a:pt x="803" y="172"/>
                    </a:lnTo>
                    <a:lnTo>
                      <a:pt x="802" y="175"/>
                    </a:lnTo>
                    <a:lnTo>
                      <a:pt x="803" y="178"/>
                    </a:lnTo>
                    <a:lnTo>
                      <a:pt x="805" y="180"/>
                    </a:lnTo>
                    <a:lnTo>
                      <a:pt x="807" y="181"/>
                    </a:lnTo>
                    <a:lnTo>
                      <a:pt x="818" y="188"/>
                    </a:lnTo>
                    <a:lnTo>
                      <a:pt x="824" y="181"/>
                    </a:lnTo>
                    <a:lnTo>
                      <a:pt x="813" y="181"/>
                    </a:lnTo>
                    <a:lnTo>
                      <a:pt x="815" y="184"/>
                    </a:lnTo>
                    <a:lnTo>
                      <a:pt x="816" y="187"/>
                    </a:lnTo>
                    <a:lnTo>
                      <a:pt x="813" y="181"/>
                    </a:lnTo>
                    <a:lnTo>
                      <a:pt x="813" y="189"/>
                    </a:lnTo>
                    <a:lnTo>
                      <a:pt x="813" y="189"/>
                    </a:lnTo>
                    <a:lnTo>
                      <a:pt x="815" y="192"/>
                    </a:lnTo>
                    <a:lnTo>
                      <a:pt x="816" y="194"/>
                    </a:lnTo>
                    <a:lnTo>
                      <a:pt x="819" y="195"/>
                    </a:lnTo>
                    <a:lnTo>
                      <a:pt x="824" y="196"/>
                    </a:lnTo>
                    <a:lnTo>
                      <a:pt x="835" y="196"/>
                    </a:lnTo>
                    <a:lnTo>
                      <a:pt x="835" y="189"/>
                    </a:lnTo>
                    <a:lnTo>
                      <a:pt x="831" y="195"/>
                    </a:lnTo>
                    <a:lnTo>
                      <a:pt x="829" y="195"/>
                    </a:lnTo>
                    <a:lnTo>
                      <a:pt x="840" y="202"/>
                    </a:lnTo>
                    <a:lnTo>
                      <a:pt x="847" y="195"/>
                    </a:lnTo>
                    <a:lnTo>
                      <a:pt x="837" y="198"/>
                    </a:lnTo>
                    <a:lnTo>
                      <a:pt x="847" y="211"/>
                    </a:lnTo>
                    <a:lnTo>
                      <a:pt x="848" y="213"/>
                    </a:lnTo>
                    <a:lnTo>
                      <a:pt x="851" y="214"/>
                    </a:lnTo>
                    <a:lnTo>
                      <a:pt x="874" y="222"/>
                    </a:lnTo>
                    <a:lnTo>
                      <a:pt x="874" y="223"/>
                    </a:lnTo>
                    <a:lnTo>
                      <a:pt x="896" y="229"/>
                    </a:lnTo>
                    <a:lnTo>
                      <a:pt x="918" y="236"/>
                    </a:lnTo>
                    <a:lnTo>
                      <a:pt x="918" y="235"/>
                    </a:lnTo>
                    <a:lnTo>
                      <a:pt x="923" y="236"/>
                    </a:lnTo>
                    <a:lnTo>
                      <a:pt x="933" y="236"/>
                    </a:lnTo>
                    <a:lnTo>
                      <a:pt x="933" y="228"/>
                    </a:lnTo>
                    <a:lnTo>
                      <a:pt x="928" y="236"/>
                    </a:lnTo>
                    <a:lnTo>
                      <a:pt x="950" y="242"/>
                    </a:lnTo>
                    <a:lnTo>
                      <a:pt x="950" y="241"/>
                    </a:lnTo>
                    <a:lnTo>
                      <a:pt x="955" y="242"/>
                    </a:lnTo>
                    <a:lnTo>
                      <a:pt x="966" y="242"/>
                    </a:lnTo>
                    <a:lnTo>
                      <a:pt x="977" y="242"/>
                    </a:lnTo>
                    <a:lnTo>
                      <a:pt x="977" y="242"/>
                    </a:lnTo>
                    <a:lnTo>
                      <a:pt x="982" y="241"/>
                    </a:lnTo>
                    <a:lnTo>
                      <a:pt x="985" y="240"/>
                    </a:lnTo>
                    <a:lnTo>
                      <a:pt x="987" y="238"/>
                    </a:lnTo>
                    <a:lnTo>
                      <a:pt x="989" y="235"/>
                    </a:lnTo>
                    <a:lnTo>
                      <a:pt x="989" y="228"/>
                    </a:lnTo>
                    <a:lnTo>
                      <a:pt x="989" y="222"/>
                    </a:lnTo>
                    <a:lnTo>
                      <a:pt x="989" y="222"/>
                    </a:lnTo>
                    <a:lnTo>
                      <a:pt x="987" y="219"/>
                    </a:lnTo>
                    <a:lnTo>
                      <a:pt x="985" y="217"/>
                    </a:lnTo>
                    <a:lnTo>
                      <a:pt x="982" y="215"/>
                    </a:lnTo>
                    <a:lnTo>
                      <a:pt x="977" y="214"/>
                    </a:lnTo>
                    <a:lnTo>
                      <a:pt x="966" y="214"/>
                    </a:lnTo>
                    <a:lnTo>
                      <a:pt x="955" y="214"/>
                    </a:lnTo>
                    <a:lnTo>
                      <a:pt x="944" y="214"/>
                    </a:lnTo>
                    <a:lnTo>
                      <a:pt x="944" y="222"/>
                    </a:lnTo>
                    <a:lnTo>
                      <a:pt x="955" y="222"/>
                    </a:lnTo>
                    <a:lnTo>
                      <a:pt x="954" y="219"/>
                    </a:lnTo>
                    <a:lnTo>
                      <a:pt x="952" y="217"/>
                    </a:lnTo>
                    <a:lnTo>
                      <a:pt x="949" y="215"/>
                    </a:lnTo>
                    <a:lnTo>
                      <a:pt x="955" y="222"/>
                    </a:lnTo>
                    <a:lnTo>
                      <a:pt x="955" y="215"/>
                    </a:lnTo>
                    <a:lnTo>
                      <a:pt x="955" y="208"/>
                    </a:lnTo>
                    <a:lnTo>
                      <a:pt x="955" y="208"/>
                    </a:lnTo>
                    <a:lnTo>
                      <a:pt x="954" y="205"/>
                    </a:lnTo>
                    <a:lnTo>
                      <a:pt x="952" y="203"/>
                    </a:lnTo>
                    <a:lnTo>
                      <a:pt x="949" y="202"/>
                    </a:lnTo>
                    <a:lnTo>
                      <a:pt x="944" y="200"/>
                    </a:lnTo>
                    <a:lnTo>
                      <a:pt x="933" y="200"/>
                    </a:lnTo>
                    <a:lnTo>
                      <a:pt x="933" y="208"/>
                    </a:lnTo>
                    <a:lnTo>
                      <a:pt x="944" y="208"/>
                    </a:lnTo>
                    <a:lnTo>
                      <a:pt x="942" y="205"/>
                    </a:lnTo>
                    <a:lnTo>
                      <a:pt x="941" y="203"/>
                    </a:lnTo>
                    <a:lnTo>
                      <a:pt x="938" y="202"/>
                    </a:lnTo>
                    <a:lnTo>
                      <a:pt x="944" y="208"/>
                    </a:lnTo>
                    <a:lnTo>
                      <a:pt x="944" y="202"/>
                    </a:lnTo>
                    <a:lnTo>
                      <a:pt x="944" y="202"/>
                    </a:lnTo>
                    <a:lnTo>
                      <a:pt x="942" y="198"/>
                    </a:lnTo>
                    <a:lnTo>
                      <a:pt x="941" y="196"/>
                    </a:lnTo>
                    <a:lnTo>
                      <a:pt x="941" y="196"/>
                    </a:lnTo>
                    <a:lnTo>
                      <a:pt x="931" y="190"/>
                    </a:lnTo>
                    <a:lnTo>
                      <a:pt x="928" y="189"/>
                    </a:lnTo>
                    <a:lnTo>
                      <a:pt x="923" y="188"/>
                    </a:lnTo>
                    <a:lnTo>
                      <a:pt x="912" y="188"/>
                    </a:lnTo>
                    <a:lnTo>
                      <a:pt x="912" y="195"/>
                    </a:lnTo>
                    <a:lnTo>
                      <a:pt x="920" y="190"/>
                    </a:lnTo>
                    <a:lnTo>
                      <a:pt x="917" y="189"/>
                    </a:lnTo>
                    <a:lnTo>
                      <a:pt x="922" y="192"/>
                    </a:lnTo>
                    <a:lnTo>
                      <a:pt x="910" y="178"/>
                    </a:lnTo>
                    <a:lnTo>
                      <a:pt x="909" y="176"/>
                    </a:lnTo>
                    <a:lnTo>
                      <a:pt x="906" y="175"/>
                    </a:lnTo>
                    <a:lnTo>
                      <a:pt x="901" y="174"/>
                    </a:lnTo>
                    <a:lnTo>
                      <a:pt x="890" y="174"/>
                    </a:lnTo>
                    <a:lnTo>
                      <a:pt x="890" y="181"/>
                    </a:lnTo>
                    <a:lnTo>
                      <a:pt x="894" y="175"/>
                    </a:lnTo>
                    <a:lnTo>
                      <a:pt x="874" y="168"/>
                    </a:lnTo>
                    <a:lnTo>
                      <a:pt x="869" y="175"/>
                    </a:lnTo>
                    <a:lnTo>
                      <a:pt x="878" y="171"/>
                    </a:lnTo>
                    <a:lnTo>
                      <a:pt x="866" y="158"/>
                    </a:lnTo>
                    <a:lnTo>
                      <a:pt x="864" y="158"/>
                    </a:lnTo>
                    <a:lnTo>
                      <a:pt x="855" y="150"/>
                    </a:lnTo>
                    <a:lnTo>
                      <a:pt x="855" y="149"/>
                    </a:lnTo>
                    <a:lnTo>
                      <a:pt x="832" y="136"/>
                    </a:lnTo>
                    <a:lnTo>
                      <a:pt x="824" y="142"/>
                    </a:lnTo>
                    <a:lnTo>
                      <a:pt x="824" y="149"/>
                    </a:lnTo>
                    <a:lnTo>
                      <a:pt x="829" y="148"/>
                    </a:lnTo>
                    <a:lnTo>
                      <a:pt x="832" y="147"/>
                    </a:lnTo>
                    <a:lnTo>
                      <a:pt x="834" y="145"/>
                    </a:lnTo>
                    <a:lnTo>
                      <a:pt x="835" y="142"/>
                    </a:lnTo>
                    <a:lnTo>
                      <a:pt x="834" y="138"/>
                    </a:lnTo>
                    <a:lnTo>
                      <a:pt x="832" y="136"/>
                    </a:lnTo>
                    <a:lnTo>
                      <a:pt x="824" y="149"/>
                    </a:lnTo>
                    <a:lnTo>
                      <a:pt x="835" y="149"/>
                    </a:lnTo>
                    <a:lnTo>
                      <a:pt x="835" y="142"/>
                    </a:lnTo>
                    <a:lnTo>
                      <a:pt x="831" y="148"/>
                    </a:lnTo>
                    <a:lnTo>
                      <a:pt x="829" y="148"/>
                    </a:lnTo>
                    <a:lnTo>
                      <a:pt x="840" y="154"/>
                    </a:lnTo>
                    <a:lnTo>
                      <a:pt x="847" y="148"/>
                    </a:lnTo>
                    <a:lnTo>
                      <a:pt x="839" y="153"/>
                    </a:lnTo>
                    <a:lnTo>
                      <a:pt x="848" y="160"/>
                    </a:lnTo>
                    <a:lnTo>
                      <a:pt x="850" y="160"/>
                    </a:lnTo>
                    <a:lnTo>
                      <a:pt x="872" y="174"/>
                    </a:lnTo>
                    <a:lnTo>
                      <a:pt x="874" y="175"/>
                    </a:lnTo>
                    <a:lnTo>
                      <a:pt x="878" y="176"/>
                    </a:lnTo>
                    <a:lnTo>
                      <a:pt x="890" y="176"/>
                    </a:lnTo>
                    <a:lnTo>
                      <a:pt x="890" y="168"/>
                    </a:lnTo>
                    <a:lnTo>
                      <a:pt x="885" y="175"/>
                    </a:lnTo>
                    <a:lnTo>
                      <a:pt x="883" y="175"/>
                    </a:lnTo>
                    <a:lnTo>
                      <a:pt x="894" y="181"/>
                    </a:lnTo>
                    <a:lnTo>
                      <a:pt x="906" y="188"/>
                    </a:lnTo>
                    <a:lnTo>
                      <a:pt x="912" y="181"/>
                    </a:lnTo>
                    <a:lnTo>
                      <a:pt x="904" y="187"/>
                    </a:lnTo>
                    <a:lnTo>
                      <a:pt x="915" y="194"/>
                    </a:lnTo>
                    <a:lnTo>
                      <a:pt x="918" y="195"/>
                    </a:lnTo>
                    <a:lnTo>
                      <a:pt x="923" y="196"/>
                    </a:lnTo>
                    <a:lnTo>
                      <a:pt x="933" y="196"/>
                    </a:lnTo>
                    <a:lnTo>
                      <a:pt x="933" y="189"/>
                    </a:lnTo>
                    <a:lnTo>
                      <a:pt x="928" y="195"/>
                    </a:lnTo>
                    <a:lnTo>
                      <a:pt x="926" y="195"/>
                    </a:lnTo>
                    <a:lnTo>
                      <a:pt x="938" y="202"/>
                    </a:lnTo>
                    <a:lnTo>
                      <a:pt x="949" y="208"/>
                    </a:lnTo>
                    <a:lnTo>
                      <a:pt x="960" y="214"/>
                    </a:lnTo>
                    <a:lnTo>
                      <a:pt x="966" y="208"/>
                    </a:lnTo>
                    <a:lnTo>
                      <a:pt x="958" y="213"/>
                    </a:lnTo>
                    <a:lnTo>
                      <a:pt x="969" y="221"/>
                    </a:lnTo>
                    <a:lnTo>
                      <a:pt x="973" y="222"/>
                    </a:lnTo>
                    <a:lnTo>
                      <a:pt x="977" y="223"/>
                    </a:lnTo>
                    <a:lnTo>
                      <a:pt x="1000" y="223"/>
                    </a:lnTo>
                    <a:lnTo>
                      <a:pt x="1009" y="223"/>
                    </a:lnTo>
                    <a:lnTo>
                      <a:pt x="1009" y="215"/>
                    </a:lnTo>
                    <a:lnTo>
                      <a:pt x="1005" y="223"/>
                    </a:lnTo>
                    <a:lnTo>
                      <a:pt x="1027" y="229"/>
                    </a:lnTo>
                    <a:lnTo>
                      <a:pt x="1027" y="228"/>
                    </a:lnTo>
                    <a:lnTo>
                      <a:pt x="1030" y="229"/>
                    </a:lnTo>
                    <a:lnTo>
                      <a:pt x="1084" y="236"/>
                    </a:lnTo>
                    <a:lnTo>
                      <a:pt x="1086" y="236"/>
                    </a:lnTo>
                    <a:lnTo>
                      <a:pt x="1108" y="236"/>
                    </a:lnTo>
                    <a:lnTo>
                      <a:pt x="1142" y="236"/>
                    </a:lnTo>
                    <a:lnTo>
                      <a:pt x="1163" y="236"/>
                    </a:lnTo>
                    <a:lnTo>
                      <a:pt x="1163" y="236"/>
                    </a:lnTo>
                    <a:lnTo>
                      <a:pt x="1166" y="236"/>
                    </a:lnTo>
                    <a:lnTo>
                      <a:pt x="1199" y="229"/>
                    </a:lnTo>
                    <a:lnTo>
                      <a:pt x="1203" y="228"/>
                    </a:lnTo>
                    <a:lnTo>
                      <a:pt x="1235" y="214"/>
                    </a:lnTo>
                    <a:lnTo>
                      <a:pt x="1236" y="214"/>
                    </a:lnTo>
                    <a:lnTo>
                      <a:pt x="1247" y="208"/>
                    </a:lnTo>
                    <a:lnTo>
                      <a:pt x="1259" y="202"/>
                    </a:lnTo>
                    <a:lnTo>
                      <a:pt x="1270" y="195"/>
                    </a:lnTo>
                    <a:lnTo>
                      <a:pt x="1270" y="194"/>
                    </a:lnTo>
                    <a:lnTo>
                      <a:pt x="1271" y="192"/>
                    </a:lnTo>
                    <a:lnTo>
                      <a:pt x="1273" y="189"/>
                    </a:lnTo>
                    <a:lnTo>
                      <a:pt x="1273" y="181"/>
                    </a:lnTo>
                    <a:lnTo>
                      <a:pt x="1262" y="181"/>
                    </a:lnTo>
                    <a:lnTo>
                      <a:pt x="1262" y="189"/>
                    </a:lnTo>
                    <a:lnTo>
                      <a:pt x="1267" y="188"/>
                    </a:lnTo>
                    <a:lnTo>
                      <a:pt x="1270" y="187"/>
                    </a:lnTo>
                    <a:lnTo>
                      <a:pt x="1271" y="184"/>
                    </a:lnTo>
                    <a:lnTo>
                      <a:pt x="1262" y="189"/>
                    </a:lnTo>
                    <a:lnTo>
                      <a:pt x="1284" y="189"/>
                    </a:lnTo>
                    <a:lnTo>
                      <a:pt x="1284" y="181"/>
                    </a:lnTo>
                    <a:lnTo>
                      <a:pt x="1279" y="188"/>
                    </a:lnTo>
                    <a:lnTo>
                      <a:pt x="1311" y="202"/>
                    </a:lnTo>
                    <a:lnTo>
                      <a:pt x="1313" y="203"/>
                    </a:lnTo>
                    <a:lnTo>
                      <a:pt x="1346" y="209"/>
                    </a:lnTo>
                    <a:lnTo>
                      <a:pt x="1350" y="202"/>
                    </a:lnTo>
                    <a:lnTo>
                      <a:pt x="1345" y="209"/>
                    </a:lnTo>
                    <a:lnTo>
                      <a:pt x="1367" y="215"/>
                    </a:lnTo>
                    <a:lnTo>
                      <a:pt x="1367" y="214"/>
                    </a:lnTo>
                    <a:lnTo>
                      <a:pt x="1372" y="215"/>
                    </a:lnTo>
                    <a:lnTo>
                      <a:pt x="1393" y="215"/>
                    </a:lnTo>
                    <a:lnTo>
                      <a:pt x="1426" y="215"/>
                    </a:lnTo>
                    <a:lnTo>
                      <a:pt x="1426" y="208"/>
                    </a:lnTo>
                    <a:lnTo>
                      <a:pt x="1423" y="215"/>
                    </a:lnTo>
                    <a:lnTo>
                      <a:pt x="1500" y="229"/>
                    </a:lnTo>
                    <a:lnTo>
                      <a:pt x="1503" y="229"/>
                    </a:lnTo>
                    <a:lnTo>
                      <a:pt x="1508" y="228"/>
                    </a:lnTo>
                    <a:lnTo>
                      <a:pt x="1509" y="228"/>
                    </a:lnTo>
                    <a:lnTo>
                      <a:pt x="1541" y="214"/>
                    </a:lnTo>
                    <a:lnTo>
                      <a:pt x="1535" y="208"/>
                    </a:lnTo>
                    <a:lnTo>
                      <a:pt x="1530" y="214"/>
                    </a:lnTo>
                    <a:lnTo>
                      <a:pt x="1535" y="215"/>
                    </a:lnTo>
                    <a:lnTo>
                      <a:pt x="1540" y="214"/>
                    </a:lnTo>
                    <a:lnTo>
                      <a:pt x="1530" y="214"/>
                    </a:lnTo>
                    <a:lnTo>
                      <a:pt x="1552" y="222"/>
                    </a:lnTo>
                    <a:lnTo>
                      <a:pt x="1607" y="241"/>
                    </a:lnTo>
                    <a:lnTo>
                      <a:pt x="1607" y="241"/>
                    </a:lnTo>
                    <a:lnTo>
                      <a:pt x="1612" y="242"/>
                    </a:lnTo>
                    <a:lnTo>
                      <a:pt x="1616" y="241"/>
                    </a:lnTo>
                    <a:lnTo>
                      <a:pt x="1619" y="241"/>
                    </a:lnTo>
                    <a:lnTo>
                      <a:pt x="1642" y="228"/>
                    </a:lnTo>
                    <a:lnTo>
                      <a:pt x="1634" y="222"/>
                    </a:lnTo>
                    <a:lnTo>
                      <a:pt x="1634" y="229"/>
                    </a:lnTo>
                    <a:lnTo>
                      <a:pt x="1639" y="228"/>
                    </a:lnTo>
                    <a:lnTo>
                      <a:pt x="1632" y="229"/>
                    </a:lnTo>
                    <a:lnTo>
                      <a:pt x="1675" y="236"/>
                    </a:lnTo>
                    <a:lnTo>
                      <a:pt x="1677" y="236"/>
                    </a:lnTo>
                    <a:lnTo>
                      <a:pt x="1699" y="236"/>
                    </a:lnTo>
                    <a:lnTo>
                      <a:pt x="1699" y="236"/>
                    </a:lnTo>
                    <a:lnTo>
                      <a:pt x="1704" y="236"/>
                    </a:lnTo>
                    <a:lnTo>
                      <a:pt x="1758" y="223"/>
                    </a:lnTo>
                    <a:lnTo>
                      <a:pt x="1758" y="222"/>
                    </a:lnTo>
                    <a:lnTo>
                      <a:pt x="1779" y="214"/>
                    </a:lnTo>
                    <a:lnTo>
                      <a:pt x="1774" y="208"/>
                    </a:lnTo>
                    <a:lnTo>
                      <a:pt x="1779" y="215"/>
                    </a:lnTo>
                    <a:lnTo>
                      <a:pt x="1802" y="209"/>
                    </a:lnTo>
                    <a:lnTo>
                      <a:pt x="1794" y="195"/>
                    </a:lnTo>
                    <a:lnTo>
                      <a:pt x="1771" y="202"/>
                    </a:lnTo>
                    <a:lnTo>
                      <a:pt x="1770" y="202"/>
                    </a:lnTo>
                    <a:lnTo>
                      <a:pt x="1749" y="209"/>
                    </a:lnTo>
                    <a:lnTo>
                      <a:pt x="1754" y="215"/>
                    </a:lnTo>
                    <a:lnTo>
                      <a:pt x="1750" y="209"/>
                    </a:lnTo>
                    <a:lnTo>
                      <a:pt x="1696" y="222"/>
                    </a:lnTo>
                    <a:lnTo>
                      <a:pt x="1699" y="228"/>
                    </a:lnTo>
                    <a:lnTo>
                      <a:pt x="1699" y="221"/>
                    </a:lnTo>
                    <a:lnTo>
                      <a:pt x="1677" y="221"/>
                    </a:lnTo>
                    <a:lnTo>
                      <a:pt x="1677" y="228"/>
                    </a:lnTo>
                    <a:lnTo>
                      <a:pt x="1680" y="222"/>
                    </a:lnTo>
                    <a:lnTo>
                      <a:pt x="1637" y="215"/>
                    </a:lnTo>
                    <a:lnTo>
                      <a:pt x="1634" y="214"/>
                    </a:lnTo>
                    <a:lnTo>
                      <a:pt x="1629" y="215"/>
                    </a:lnTo>
                    <a:lnTo>
                      <a:pt x="1627" y="217"/>
                    </a:lnTo>
                    <a:lnTo>
                      <a:pt x="1605" y="229"/>
                    </a:lnTo>
                    <a:lnTo>
                      <a:pt x="1616" y="228"/>
                    </a:lnTo>
                    <a:lnTo>
                      <a:pt x="1612" y="227"/>
                    </a:lnTo>
                    <a:lnTo>
                      <a:pt x="1607" y="228"/>
                    </a:lnTo>
                    <a:lnTo>
                      <a:pt x="1612" y="235"/>
                    </a:lnTo>
                    <a:lnTo>
                      <a:pt x="1616" y="228"/>
                    </a:lnTo>
                    <a:lnTo>
                      <a:pt x="1562" y="209"/>
                    </a:lnTo>
                    <a:lnTo>
                      <a:pt x="1540" y="202"/>
                    </a:lnTo>
                    <a:lnTo>
                      <a:pt x="1540" y="202"/>
                    </a:lnTo>
                    <a:lnTo>
                      <a:pt x="1535" y="200"/>
                    </a:lnTo>
                    <a:lnTo>
                      <a:pt x="1530" y="202"/>
                    </a:lnTo>
                    <a:lnTo>
                      <a:pt x="1530" y="202"/>
                    </a:lnTo>
                    <a:lnTo>
                      <a:pt x="1498" y="215"/>
                    </a:lnTo>
                    <a:lnTo>
                      <a:pt x="1503" y="214"/>
                    </a:lnTo>
                    <a:lnTo>
                      <a:pt x="1498" y="215"/>
                    </a:lnTo>
                    <a:lnTo>
                      <a:pt x="1503" y="222"/>
                    </a:lnTo>
                    <a:lnTo>
                      <a:pt x="1506" y="215"/>
                    </a:lnTo>
                    <a:lnTo>
                      <a:pt x="1429" y="202"/>
                    </a:lnTo>
                    <a:lnTo>
                      <a:pt x="1426" y="200"/>
                    </a:lnTo>
                    <a:lnTo>
                      <a:pt x="1393" y="200"/>
                    </a:lnTo>
                    <a:lnTo>
                      <a:pt x="1372" y="200"/>
                    </a:lnTo>
                    <a:lnTo>
                      <a:pt x="1372" y="208"/>
                    </a:lnTo>
                    <a:lnTo>
                      <a:pt x="1377" y="202"/>
                    </a:lnTo>
                    <a:lnTo>
                      <a:pt x="1354" y="195"/>
                    </a:lnTo>
                    <a:lnTo>
                      <a:pt x="1353" y="195"/>
                    </a:lnTo>
                    <a:lnTo>
                      <a:pt x="1319" y="189"/>
                    </a:lnTo>
                    <a:lnTo>
                      <a:pt x="1316" y="195"/>
                    </a:lnTo>
                    <a:lnTo>
                      <a:pt x="1322" y="189"/>
                    </a:lnTo>
                    <a:lnTo>
                      <a:pt x="1290" y="175"/>
                    </a:lnTo>
                    <a:lnTo>
                      <a:pt x="1289" y="175"/>
                    </a:lnTo>
                    <a:lnTo>
                      <a:pt x="1284" y="174"/>
                    </a:lnTo>
                    <a:lnTo>
                      <a:pt x="1262" y="174"/>
                    </a:lnTo>
                    <a:lnTo>
                      <a:pt x="1262" y="174"/>
                    </a:lnTo>
                    <a:lnTo>
                      <a:pt x="1257" y="175"/>
                    </a:lnTo>
                    <a:lnTo>
                      <a:pt x="1254" y="176"/>
                    </a:lnTo>
                    <a:lnTo>
                      <a:pt x="1252" y="178"/>
                    </a:lnTo>
                    <a:lnTo>
                      <a:pt x="1251" y="181"/>
                    </a:lnTo>
                    <a:lnTo>
                      <a:pt x="1251" y="181"/>
                    </a:lnTo>
                    <a:lnTo>
                      <a:pt x="1251" y="189"/>
                    </a:lnTo>
                    <a:lnTo>
                      <a:pt x="1254" y="183"/>
                    </a:lnTo>
                    <a:lnTo>
                      <a:pt x="1252" y="186"/>
                    </a:lnTo>
                    <a:lnTo>
                      <a:pt x="1251" y="189"/>
                    </a:lnTo>
                    <a:lnTo>
                      <a:pt x="1262" y="189"/>
                    </a:lnTo>
                    <a:lnTo>
                      <a:pt x="1255" y="183"/>
                    </a:lnTo>
                    <a:lnTo>
                      <a:pt x="1244" y="190"/>
                    </a:lnTo>
                    <a:lnTo>
                      <a:pt x="1233" y="196"/>
                    </a:lnTo>
                    <a:lnTo>
                      <a:pt x="1222" y="203"/>
                    </a:lnTo>
                    <a:lnTo>
                      <a:pt x="1228" y="208"/>
                    </a:lnTo>
                    <a:lnTo>
                      <a:pt x="1223" y="202"/>
                    </a:lnTo>
                    <a:lnTo>
                      <a:pt x="1191" y="215"/>
                    </a:lnTo>
                    <a:lnTo>
                      <a:pt x="1196" y="222"/>
                    </a:lnTo>
                    <a:lnTo>
                      <a:pt x="1193" y="215"/>
                    </a:lnTo>
                    <a:lnTo>
                      <a:pt x="1160" y="222"/>
                    </a:lnTo>
                    <a:lnTo>
                      <a:pt x="1163" y="228"/>
                    </a:lnTo>
                    <a:lnTo>
                      <a:pt x="1163" y="221"/>
                    </a:lnTo>
                    <a:lnTo>
                      <a:pt x="1142" y="221"/>
                    </a:lnTo>
                    <a:lnTo>
                      <a:pt x="1108" y="221"/>
                    </a:lnTo>
                    <a:lnTo>
                      <a:pt x="1086" y="221"/>
                    </a:lnTo>
                    <a:lnTo>
                      <a:pt x="1086" y="228"/>
                    </a:lnTo>
                    <a:lnTo>
                      <a:pt x="1088" y="221"/>
                    </a:lnTo>
                    <a:lnTo>
                      <a:pt x="1033" y="214"/>
                    </a:lnTo>
                    <a:lnTo>
                      <a:pt x="1032" y="222"/>
                    </a:lnTo>
                    <a:lnTo>
                      <a:pt x="1037" y="215"/>
                    </a:lnTo>
                    <a:lnTo>
                      <a:pt x="1014" y="209"/>
                    </a:lnTo>
                    <a:lnTo>
                      <a:pt x="1014" y="209"/>
                    </a:lnTo>
                    <a:lnTo>
                      <a:pt x="1009" y="208"/>
                    </a:lnTo>
                    <a:lnTo>
                      <a:pt x="1000" y="208"/>
                    </a:lnTo>
                    <a:lnTo>
                      <a:pt x="977" y="208"/>
                    </a:lnTo>
                    <a:lnTo>
                      <a:pt x="982" y="209"/>
                    </a:lnTo>
                    <a:lnTo>
                      <a:pt x="977" y="215"/>
                    </a:lnTo>
                    <a:lnTo>
                      <a:pt x="985" y="210"/>
                    </a:lnTo>
                    <a:lnTo>
                      <a:pt x="974" y="203"/>
                    </a:lnTo>
                    <a:lnTo>
                      <a:pt x="974" y="203"/>
                    </a:lnTo>
                    <a:lnTo>
                      <a:pt x="963" y="196"/>
                    </a:lnTo>
                    <a:lnTo>
                      <a:pt x="952" y="190"/>
                    </a:lnTo>
                    <a:lnTo>
                      <a:pt x="941" y="183"/>
                    </a:lnTo>
                    <a:lnTo>
                      <a:pt x="938" y="182"/>
                    </a:lnTo>
                    <a:lnTo>
                      <a:pt x="933" y="181"/>
                    </a:lnTo>
                    <a:lnTo>
                      <a:pt x="923" y="181"/>
                    </a:lnTo>
                    <a:lnTo>
                      <a:pt x="928" y="182"/>
                    </a:lnTo>
                    <a:lnTo>
                      <a:pt x="923" y="189"/>
                    </a:lnTo>
                    <a:lnTo>
                      <a:pt x="931" y="183"/>
                    </a:lnTo>
                    <a:lnTo>
                      <a:pt x="920" y="176"/>
                    </a:lnTo>
                    <a:lnTo>
                      <a:pt x="920" y="176"/>
                    </a:lnTo>
                    <a:lnTo>
                      <a:pt x="909" y="169"/>
                    </a:lnTo>
                    <a:lnTo>
                      <a:pt x="898" y="163"/>
                    </a:lnTo>
                    <a:lnTo>
                      <a:pt x="894" y="162"/>
                    </a:lnTo>
                    <a:lnTo>
                      <a:pt x="890" y="161"/>
                    </a:lnTo>
                    <a:lnTo>
                      <a:pt x="878" y="161"/>
                    </a:lnTo>
                    <a:lnTo>
                      <a:pt x="883" y="162"/>
                    </a:lnTo>
                    <a:lnTo>
                      <a:pt x="878" y="168"/>
                    </a:lnTo>
                    <a:lnTo>
                      <a:pt x="886" y="163"/>
                    </a:lnTo>
                    <a:lnTo>
                      <a:pt x="864" y="149"/>
                    </a:lnTo>
                    <a:lnTo>
                      <a:pt x="856" y="154"/>
                    </a:lnTo>
                    <a:lnTo>
                      <a:pt x="864" y="149"/>
                    </a:lnTo>
                    <a:lnTo>
                      <a:pt x="855" y="143"/>
                    </a:lnTo>
                    <a:lnTo>
                      <a:pt x="855" y="143"/>
                    </a:lnTo>
                    <a:lnTo>
                      <a:pt x="843" y="136"/>
                    </a:lnTo>
                    <a:lnTo>
                      <a:pt x="840" y="135"/>
                    </a:lnTo>
                    <a:lnTo>
                      <a:pt x="835" y="134"/>
                    </a:lnTo>
                    <a:lnTo>
                      <a:pt x="824" y="134"/>
                    </a:lnTo>
                    <a:lnTo>
                      <a:pt x="824" y="134"/>
                    </a:lnTo>
                    <a:lnTo>
                      <a:pt x="819" y="135"/>
                    </a:lnTo>
                    <a:lnTo>
                      <a:pt x="816" y="136"/>
                    </a:lnTo>
                    <a:lnTo>
                      <a:pt x="815" y="138"/>
                    </a:lnTo>
                    <a:lnTo>
                      <a:pt x="813" y="142"/>
                    </a:lnTo>
                    <a:lnTo>
                      <a:pt x="815" y="145"/>
                    </a:lnTo>
                    <a:lnTo>
                      <a:pt x="816" y="147"/>
                    </a:lnTo>
                    <a:lnTo>
                      <a:pt x="818" y="148"/>
                    </a:lnTo>
                    <a:lnTo>
                      <a:pt x="840" y="161"/>
                    </a:lnTo>
                    <a:lnTo>
                      <a:pt x="847" y="154"/>
                    </a:lnTo>
                    <a:lnTo>
                      <a:pt x="839" y="160"/>
                    </a:lnTo>
                    <a:lnTo>
                      <a:pt x="848" y="167"/>
                    </a:lnTo>
                    <a:lnTo>
                      <a:pt x="856" y="162"/>
                    </a:lnTo>
                    <a:lnTo>
                      <a:pt x="848" y="166"/>
                    </a:lnTo>
                    <a:lnTo>
                      <a:pt x="861" y="179"/>
                    </a:lnTo>
                    <a:lnTo>
                      <a:pt x="861" y="180"/>
                    </a:lnTo>
                    <a:lnTo>
                      <a:pt x="864" y="182"/>
                    </a:lnTo>
                    <a:lnTo>
                      <a:pt x="885" y="189"/>
                    </a:lnTo>
                    <a:lnTo>
                      <a:pt x="885" y="188"/>
                    </a:lnTo>
                    <a:lnTo>
                      <a:pt x="890" y="189"/>
                    </a:lnTo>
                    <a:lnTo>
                      <a:pt x="901" y="189"/>
                    </a:lnTo>
                    <a:lnTo>
                      <a:pt x="893" y="187"/>
                    </a:lnTo>
                    <a:lnTo>
                      <a:pt x="896" y="188"/>
                    </a:lnTo>
                    <a:lnTo>
                      <a:pt x="901" y="181"/>
                    </a:lnTo>
                    <a:lnTo>
                      <a:pt x="891" y="186"/>
                    </a:lnTo>
                    <a:lnTo>
                      <a:pt x="902" y="199"/>
                    </a:lnTo>
                    <a:lnTo>
                      <a:pt x="904" y="200"/>
                    </a:lnTo>
                    <a:lnTo>
                      <a:pt x="907" y="202"/>
                    </a:lnTo>
                    <a:lnTo>
                      <a:pt x="912" y="203"/>
                    </a:lnTo>
                    <a:lnTo>
                      <a:pt x="923" y="203"/>
                    </a:lnTo>
                    <a:lnTo>
                      <a:pt x="918" y="202"/>
                    </a:lnTo>
                    <a:lnTo>
                      <a:pt x="923" y="195"/>
                    </a:lnTo>
                    <a:lnTo>
                      <a:pt x="915" y="200"/>
                    </a:lnTo>
                    <a:lnTo>
                      <a:pt x="925" y="207"/>
                    </a:lnTo>
                    <a:lnTo>
                      <a:pt x="922" y="202"/>
                    </a:lnTo>
                    <a:lnTo>
                      <a:pt x="923" y="205"/>
                    </a:lnTo>
                    <a:lnTo>
                      <a:pt x="925" y="207"/>
                    </a:lnTo>
                    <a:lnTo>
                      <a:pt x="933" y="202"/>
                    </a:lnTo>
                    <a:lnTo>
                      <a:pt x="922" y="202"/>
                    </a:lnTo>
                    <a:lnTo>
                      <a:pt x="922" y="208"/>
                    </a:lnTo>
                    <a:lnTo>
                      <a:pt x="922" y="208"/>
                    </a:lnTo>
                    <a:lnTo>
                      <a:pt x="923" y="211"/>
                    </a:lnTo>
                    <a:lnTo>
                      <a:pt x="925" y="213"/>
                    </a:lnTo>
                    <a:lnTo>
                      <a:pt x="928" y="214"/>
                    </a:lnTo>
                    <a:lnTo>
                      <a:pt x="933" y="215"/>
                    </a:lnTo>
                    <a:lnTo>
                      <a:pt x="944" y="215"/>
                    </a:lnTo>
                    <a:lnTo>
                      <a:pt x="933" y="208"/>
                    </a:lnTo>
                    <a:lnTo>
                      <a:pt x="934" y="211"/>
                    </a:lnTo>
                    <a:lnTo>
                      <a:pt x="936" y="213"/>
                    </a:lnTo>
                    <a:lnTo>
                      <a:pt x="939" y="214"/>
                    </a:lnTo>
                    <a:lnTo>
                      <a:pt x="944" y="208"/>
                    </a:lnTo>
                    <a:lnTo>
                      <a:pt x="933" y="208"/>
                    </a:lnTo>
                    <a:lnTo>
                      <a:pt x="933" y="215"/>
                    </a:lnTo>
                    <a:lnTo>
                      <a:pt x="933" y="222"/>
                    </a:lnTo>
                    <a:lnTo>
                      <a:pt x="933" y="222"/>
                    </a:lnTo>
                    <a:lnTo>
                      <a:pt x="934" y="225"/>
                    </a:lnTo>
                    <a:lnTo>
                      <a:pt x="936" y="227"/>
                    </a:lnTo>
                    <a:lnTo>
                      <a:pt x="939" y="228"/>
                    </a:lnTo>
                    <a:lnTo>
                      <a:pt x="944" y="229"/>
                    </a:lnTo>
                    <a:lnTo>
                      <a:pt x="955" y="229"/>
                    </a:lnTo>
                    <a:lnTo>
                      <a:pt x="966" y="229"/>
                    </a:lnTo>
                    <a:lnTo>
                      <a:pt x="977" y="229"/>
                    </a:lnTo>
                    <a:lnTo>
                      <a:pt x="966" y="222"/>
                    </a:lnTo>
                    <a:lnTo>
                      <a:pt x="968" y="225"/>
                    </a:lnTo>
                    <a:lnTo>
                      <a:pt x="969" y="227"/>
                    </a:lnTo>
                    <a:lnTo>
                      <a:pt x="973" y="228"/>
                    </a:lnTo>
                    <a:lnTo>
                      <a:pt x="977" y="222"/>
                    </a:lnTo>
                    <a:lnTo>
                      <a:pt x="966" y="222"/>
                    </a:lnTo>
                    <a:lnTo>
                      <a:pt x="966" y="228"/>
                    </a:lnTo>
                    <a:lnTo>
                      <a:pt x="966" y="235"/>
                    </a:lnTo>
                    <a:lnTo>
                      <a:pt x="977" y="227"/>
                    </a:lnTo>
                    <a:lnTo>
                      <a:pt x="973" y="228"/>
                    </a:lnTo>
                    <a:lnTo>
                      <a:pt x="969" y="229"/>
                    </a:lnTo>
                    <a:lnTo>
                      <a:pt x="968" y="231"/>
                    </a:lnTo>
                    <a:lnTo>
                      <a:pt x="966" y="235"/>
                    </a:lnTo>
                    <a:lnTo>
                      <a:pt x="977" y="235"/>
                    </a:lnTo>
                    <a:lnTo>
                      <a:pt x="977" y="227"/>
                    </a:lnTo>
                    <a:lnTo>
                      <a:pt x="966" y="227"/>
                    </a:lnTo>
                    <a:lnTo>
                      <a:pt x="955" y="227"/>
                    </a:lnTo>
                    <a:lnTo>
                      <a:pt x="955" y="235"/>
                    </a:lnTo>
                    <a:lnTo>
                      <a:pt x="960" y="228"/>
                    </a:lnTo>
                    <a:lnTo>
                      <a:pt x="938" y="222"/>
                    </a:lnTo>
                    <a:lnTo>
                      <a:pt x="938" y="222"/>
                    </a:lnTo>
                    <a:lnTo>
                      <a:pt x="933" y="221"/>
                    </a:lnTo>
                    <a:lnTo>
                      <a:pt x="923" y="221"/>
                    </a:lnTo>
                    <a:lnTo>
                      <a:pt x="923" y="228"/>
                    </a:lnTo>
                    <a:lnTo>
                      <a:pt x="928" y="222"/>
                    </a:lnTo>
                    <a:lnTo>
                      <a:pt x="906" y="215"/>
                    </a:lnTo>
                    <a:lnTo>
                      <a:pt x="883" y="209"/>
                    </a:lnTo>
                    <a:lnTo>
                      <a:pt x="878" y="215"/>
                    </a:lnTo>
                    <a:lnTo>
                      <a:pt x="883" y="209"/>
                    </a:lnTo>
                    <a:lnTo>
                      <a:pt x="861" y="202"/>
                    </a:lnTo>
                    <a:lnTo>
                      <a:pt x="864" y="203"/>
                    </a:lnTo>
                    <a:lnTo>
                      <a:pt x="856" y="208"/>
                    </a:lnTo>
                    <a:lnTo>
                      <a:pt x="866" y="205"/>
                    </a:lnTo>
                    <a:lnTo>
                      <a:pt x="856" y="192"/>
                    </a:lnTo>
                    <a:lnTo>
                      <a:pt x="855" y="190"/>
                    </a:lnTo>
                    <a:lnTo>
                      <a:pt x="855" y="190"/>
                    </a:lnTo>
                    <a:lnTo>
                      <a:pt x="843" y="183"/>
                    </a:lnTo>
                    <a:lnTo>
                      <a:pt x="840" y="182"/>
                    </a:lnTo>
                    <a:lnTo>
                      <a:pt x="835" y="181"/>
                    </a:lnTo>
                    <a:lnTo>
                      <a:pt x="824" y="181"/>
                    </a:lnTo>
                    <a:lnTo>
                      <a:pt x="835" y="189"/>
                    </a:lnTo>
                    <a:lnTo>
                      <a:pt x="834" y="186"/>
                    </a:lnTo>
                    <a:lnTo>
                      <a:pt x="832" y="183"/>
                    </a:lnTo>
                    <a:lnTo>
                      <a:pt x="829" y="182"/>
                    </a:lnTo>
                    <a:lnTo>
                      <a:pt x="824" y="189"/>
                    </a:lnTo>
                    <a:lnTo>
                      <a:pt x="835" y="189"/>
                    </a:lnTo>
                    <a:lnTo>
                      <a:pt x="835" y="181"/>
                    </a:lnTo>
                    <a:lnTo>
                      <a:pt x="835" y="181"/>
                    </a:lnTo>
                    <a:lnTo>
                      <a:pt x="834" y="178"/>
                    </a:lnTo>
                    <a:lnTo>
                      <a:pt x="832" y="176"/>
                    </a:lnTo>
                    <a:lnTo>
                      <a:pt x="832" y="176"/>
                    </a:lnTo>
                    <a:lnTo>
                      <a:pt x="821" y="169"/>
                    </a:lnTo>
                    <a:lnTo>
                      <a:pt x="821" y="180"/>
                    </a:lnTo>
                    <a:lnTo>
                      <a:pt x="823" y="178"/>
                    </a:lnTo>
                    <a:lnTo>
                      <a:pt x="824" y="175"/>
                    </a:lnTo>
                    <a:lnTo>
                      <a:pt x="823" y="172"/>
                    </a:lnTo>
                    <a:lnTo>
                      <a:pt x="821" y="169"/>
                    </a:lnTo>
                    <a:lnTo>
                      <a:pt x="813" y="175"/>
                    </a:lnTo>
                    <a:lnTo>
                      <a:pt x="821" y="181"/>
                    </a:lnTo>
                    <a:lnTo>
                      <a:pt x="843" y="168"/>
                    </a:lnTo>
                    <a:lnTo>
                      <a:pt x="843" y="167"/>
                    </a:lnTo>
                    <a:lnTo>
                      <a:pt x="845" y="165"/>
                    </a:lnTo>
                    <a:lnTo>
                      <a:pt x="847" y="162"/>
                    </a:lnTo>
                    <a:lnTo>
                      <a:pt x="845" y="159"/>
                    </a:lnTo>
                    <a:lnTo>
                      <a:pt x="843" y="157"/>
                    </a:lnTo>
                    <a:lnTo>
                      <a:pt x="840" y="156"/>
                    </a:lnTo>
                    <a:lnTo>
                      <a:pt x="835" y="154"/>
                    </a:lnTo>
                    <a:lnTo>
                      <a:pt x="824" y="154"/>
                    </a:lnTo>
                    <a:lnTo>
                      <a:pt x="835" y="162"/>
                    </a:lnTo>
                    <a:lnTo>
                      <a:pt x="834" y="159"/>
                    </a:lnTo>
                    <a:lnTo>
                      <a:pt x="832" y="157"/>
                    </a:lnTo>
                    <a:lnTo>
                      <a:pt x="829" y="156"/>
                    </a:lnTo>
                    <a:lnTo>
                      <a:pt x="824" y="162"/>
                    </a:lnTo>
                    <a:lnTo>
                      <a:pt x="835" y="162"/>
                    </a:lnTo>
                    <a:lnTo>
                      <a:pt x="835" y="154"/>
                    </a:lnTo>
                    <a:lnTo>
                      <a:pt x="835" y="154"/>
                    </a:lnTo>
                    <a:lnTo>
                      <a:pt x="834" y="151"/>
                    </a:lnTo>
                    <a:lnTo>
                      <a:pt x="832" y="149"/>
                    </a:lnTo>
                    <a:lnTo>
                      <a:pt x="832" y="149"/>
                    </a:lnTo>
                    <a:lnTo>
                      <a:pt x="821" y="143"/>
                    </a:lnTo>
                    <a:lnTo>
                      <a:pt x="810" y="136"/>
                    </a:lnTo>
                    <a:lnTo>
                      <a:pt x="813" y="142"/>
                    </a:lnTo>
                    <a:lnTo>
                      <a:pt x="811" y="138"/>
                    </a:lnTo>
                    <a:lnTo>
                      <a:pt x="810" y="136"/>
                    </a:lnTo>
                    <a:lnTo>
                      <a:pt x="802" y="142"/>
                    </a:lnTo>
                    <a:lnTo>
                      <a:pt x="813" y="142"/>
                    </a:lnTo>
                    <a:lnTo>
                      <a:pt x="813" y="135"/>
                    </a:lnTo>
                    <a:lnTo>
                      <a:pt x="813" y="128"/>
                    </a:lnTo>
                    <a:lnTo>
                      <a:pt x="802" y="135"/>
                    </a:lnTo>
                    <a:lnTo>
                      <a:pt x="807" y="134"/>
                    </a:lnTo>
                    <a:lnTo>
                      <a:pt x="810" y="133"/>
                    </a:lnTo>
                    <a:lnTo>
                      <a:pt x="811" y="131"/>
                    </a:lnTo>
                    <a:lnTo>
                      <a:pt x="813" y="128"/>
                    </a:lnTo>
                    <a:lnTo>
                      <a:pt x="802" y="128"/>
                    </a:lnTo>
                    <a:lnTo>
                      <a:pt x="802" y="135"/>
                    </a:lnTo>
                    <a:lnTo>
                      <a:pt x="813" y="135"/>
                    </a:lnTo>
                    <a:lnTo>
                      <a:pt x="813" y="135"/>
                    </a:lnTo>
                    <a:lnTo>
                      <a:pt x="818" y="134"/>
                    </a:lnTo>
                    <a:lnTo>
                      <a:pt x="821" y="133"/>
                    </a:lnTo>
                    <a:lnTo>
                      <a:pt x="823" y="131"/>
                    </a:lnTo>
                    <a:lnTo>
                      <a:pt x="824" y="128"/>
                    </a:lnTo>
                    <a:lnTo>
                      <a:pt x="824" y="128"/>
                    </a:lnTo>
                    <a:lnTo>
                      <a:pt x="824" y="121"/>
                    </a:lnTo>
                    <a:lnTo>
                      <a:pt x="824" y="121"/>
                    </a:lnTo>
                    <a:lnTo>
                      <a:pt x="823" y="118"/>
                    </a:lnTo>
                    <a:lnTo>
                      <a:pt x="821" y="116"/>
                    </a:lnTo>
                    <a:lnTo>
                      <a:pt x="821" y="116"/>
                    </a:lnTo>
                    <a:lnTo>
                      <a:pt x="810" y="110"/>
                    </a:lnTo>
                    <a:lnTo>
                      <a:pt x="802" y="115"/>
                    </a:lnTo>
                    <a:lnTo>
                      <a:pt x="810" y="110"/>
                    </a:lnTo>
                    <a:lnTo>
                      <a:pt x="800" y="103"/>
                    </a:lnTo>
                    <a:lnTo>
                      <a:pt x="792" y="109"/>
                    </a:lnTo>
                    <a:lnTo>
                      <a:pt x="802" y="105"/>
                    </a:lnTo>
                    <a:lnTo>
                      <a:pt x="791" y="91"/>
                    </a:lnTo>
                    <a:lnTo>
                      <a:pt x="779" y="79"/>
                    </a:lnTo>
                    <a:lnTo>
                      <a:pt x="770" y="82"/>
                    </a:lnTo>
                    <a:lnTo>
                      <a:pt x="781" y="80"/>
                    </a:lnTo>
                    <a:lnTo>
                      <a:pt x="770" y="59"/>
                    </a:lnTo>
                    <a:lnTo>
                      <a:pt x="759" y="61"/>
                    </a:lnTo>
                    <a:lnTo>
                      <a:pt x="770" y="61"/>
                    </a:lnTo>
                    <a:lnTo>
                      <a:pt x="770" y="55"/>
                    </a:lnTo>
                    <a:lnTo>
                      <a:pt x="770" y="48"/>
                    </a:lnTo>
                    <a:lnTo>
                      <a:pt x="767" y="53"/>
                    </a:lnTo>
                    <a:lnTo>
                      <a:pt x="768" y="51"/>
                    </a:lnTo>
                    <a:lnTo>
                      <a:pt x="770" y="48"/>
                    </a:lnTo>
                    <a:lnTo>
                      <a:pt x="759" y="48"/>
                    </a:lnTo>
                    <a:lnTo>
                      <a:pt x="767" y="54"/>
                    </a:lnTo>
                    <a:lnTo>
                      <a:pt x="778" y="48"/>
                    </a:lnTo>
                    <a:lnTo>
                      <a:pt x="778" y="46"/>
                    </a:lnTo>
                    <a:lnTo>
                      <a:pt x="779" y="44"/>
                    </a:lnTo>
                    <a:lnTo>
                      <a:pt x="781" y="41"/>
                    </a:lnTo>
                    <a:lnTo>
                      <a:pt x="779" y="38"/>
                    </a:lnTo>
                    <a:lnTo>
                      <a:pt x="778" y="36"/>
                    </a:lnTo>
                    <a:lnTo>
                      <a:pt x="778" y="36"/>
                    </a:lnTo>
                    <a:lnTo>
                      <a:pt x="767" y="29"/>
                    </a:lnTo>
                    <a:lnTo>
                      <a:pt x="770" y="35"/>
                    </a:lnTo>
                    <a:lnTo>
                      <a:pt x="768" y="31"/>
                    </a:lnTo>
                    <a:lnTo>
                      <a:pt x="767" y="29"/>
                    </a:lnTo>
                    <a:lnTo>
                      <a:pt x="759" y="35"/>
                    </a:lnTo>
                    <a:lnTo>
                      <a:pt x="770" y="35"/>
                    </a:lnTo>
                    <a:lnTo>
                      <a:pt x="770" y="28"/>
                    </a:lnTo>
                    <a:lnTo>
                      <a:pt x="767" y="34"/>
                    </a:lnTo>
                    <a:lnTo>
                      <a:pt x="768" y="31"/>
                    </a:lnTo>
                    <a:lnTo>
                      <a:pt x="770" y="28"/>
                    </a:lnTo>
                    <a:lnTo>
                      <a:pt x="759" y="28"/>
                    </a:lnTo>
                    <a:lnTo>
                      <a:pt x="767" y="34"/>
                    </a:lnTo>
                    <a:lnTo>
                      <a:pt x="778" y="26"/>
                    </a:lnTo>
                    <a:lnTo>
                      <a:pt x="778" y="26"/>
                    </a:lnTo>
                    <a:lnTo>
                      <a:pt x="779" y="24"/>
                    </a:lnTo>
                    <a:lnTo>
                      <a:pt x="781" y="21"/>
                    </a:lnTo>
                    <a:lnTo>
                      <a:pt x="781" y="21"/>
                    </a:lnTo>
                    <a:lnTo>
                      <a:pt x="781" y="14"/>
                    </a:lnTo>
                    <a:lnTo>
                      <a:pt x="781" y="14"/>
                    </a:lnTo>
                    <a:lnTo>
                      <a:pt x="779" y="11"/>
                    </a:lnTo>
                    <a:lnTo>
                      <a:pt x="778" y="9"/>
                    </a:lnTo>
                    <a:lnTo>
                      <a:pt x="778" y="9"/>
                    </a:lnTo>
                    <a:lnTo>
                      <a:pt x="767" y="3"/>
                    </a:lnTo>
                    <a:lnTo>
                      <a:pt x="763" y="2"/>
                    </a:lnTo>
                    <a:lnTo>
                      <a:pt x="759" y="0"/>
                    </a:lnTo>
                    <a:lnTo>
                      <a:pt x="748" y="0"/>
                    </a:lnTo>
                    <a:lnTo>
                      <a:pt x="736" y="0"/>
                    </a:lnTo>
                    <a:lnTo>
                      <a:pt x="725" y="0"/>
                    </a:lnTo>
                    <a:lnTo>
                      <a:pt x="725" y="0"/>
                    </a:lnTo>
                    <a:lnTo>
                      <a:pt x="720" y="2"/>
                    </a:lnTo>
                    <a:lnTo>
                      <a:pt x="717" y="3"/>
                    </a:lnTo>
                    <a:lnTo>
                      <a:pt x="708" y="9"/>
                    </a:lnTo>
                    <a:lnTo>
                      <a:pt x="708" y="9"/>
                    </a:lnTo>
                    <a:lnTo>
                      <a:pt x="706" y="11"/>
                    </a:lnTo>
                    <a:lnTo>
                      <a:pt x="704" y="14"/>
                    </a:lnTo>
                    <a:lnTo>
                      <a:pt x="704" y="14"/>
                    </a:lnTo>
                    <a:lnTo>
                      <a:pt x="704" y="21"/>
                    </a:lnTo>
                    <a:lnTo>
                      <a:pt x="704" y="28"/>
                    </a:lnTo>
                    <a:lnTo>
                      <a:pt x="704" y="35"/>
                    </a:lnTo>
                    <a:lnTo>
                      <a:pt x="704" y="35"/>
                    </a:lnTo>
                    <a:lnTo>
                      <a:pt x="706" y="38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17" y="46"/>
                    </a:lnTo>
                    <a:lnTo>
                      <a:pt x="717" y="36"/>
                    </a:lnTo>
                    <a:lnTo>
                      <a:pt x="716" y="38"/>
                    </a:lnTo>
                    <a:lnTo>
                      <a:pt x="714" y="41"/>
                    </a:lnTo>
                    <a:lnTo>
                      <a:pt x="716" y="44"/>
                    </a:lnTo>
                    <a:lnTo>
                      <a:pt x="717" y="46"/>
                    </a:lnTo>
                    <a:lnTo>
                      <a:pt x="725" y="41"/>
                    </a:lnTo>
                    <a:lnTo>
                      <a:pt x="717" y="36"/>
                    </a:lnTo>
                    <a:lnTo>
                      <a:pt x="708" y="42"/>
                    </a:lnTo>
                    <a:lnTo>
                      <a:pt x="696" y="50"/>
                    </a:lnTo>
                    <a:lnTo>
                      <a:pt x="696" y="50"/>
                    </a:lnTo>
                    <a:lnTo>
                      <a:pt x="695" y="52"/>
                    </a:lnTo>
                    <a:lnTo>
                      <a:pt x="693" y="55"/>
                    </a:lnTo>
                    <a:lnTo>
                      <a:pt x="693" y="55"/>
                    </a:lnTo>
                    <a:lnTo>
                      <a:pt x="693" y="61"/>
                    </a:lnTo>
                    <a:lnTo>
                      <a:pt x="693" y="68"/>
                    </a:lnTo>
                    <a:lnTo>
                      <a:pt x="704" y="68"/>
                    </a:lnTo>
                    <a:lnTo>
                      <a:pt x="695" y="65"/>
                    </a:lnTo>
                    <a:lnTo>
                      <a:pt x="684" y="79"/>
                    </a:lnTo>
                    <a:lnTo>
                      <a:pt x="684" y="79"/>
                    </a:lnTo>
                    <a:lnTo>
                      <a:pt x="682" y="82"/>
                    </a:lnTo>
                    <a:lnTo>
                      <a:pt x="682" y="82"/>
                    </a:lnTo>
                    <a:lnTo>
                      <a:pt x="682" y="88"/>
                    </a:lnTo>
                    <a:lnTo>
                      <a:pt x="685" y="83"/>
                    </a:lnTo>
                    <a:lnTo>
                      <a:pt x="684" y="85"/>
                    </a:lnTo>
                    <a:lnTo>
                      <a:pt x="682" y="88"/>
                    </a:lnTo>
                    <a:lnTo>
                      <a:pt x="693" y="88"/>
                    </a:lnTo>
                    <a:lnTo>
                      <a:pt x="687" y="83"/>
                    </a:lnTo>
                    <a:lnTo>
                      <a:pt x="676" y="89"/>
                    </a:lnTo>
                    <a:lnTo>
                      <a:pt x="674" y="89"/>
                    </a:lnTo>
                    <a:lnTo>
                      <a:pt x="672" y="91"/>
                    </a:lnTo>
                    <a:lnTo>
                      <a:pt x="661" y="105"/>
                    </a:lnTo>
                    <a:lnTo>
                      <a:pt x="671" y="109"/>
                    </a:lnTo>
                    <a:lnTo>
                      <a:pt x="663" y="103"/>
                    </a:lnTo>
                    <a:lnTo>
                      <a:pt x="653" y="110"/>
                    </a:lnTo>
                    <a:lnTo>
                      <a:pt x="661" y="115"/>
                    </a:lnTo>
                    <a:lnTo>
                      <a:pt x="655" y="110"/>
                    </a:lnTo>
                    <a:lnTo>
                      <a:pt x="642" y="116"/>
                    </a:lnTo>
                    <a:lnTo>
                      <a:pt x="648" y="114"/>
                    </a:lnTo>
                    <a:lnTo>
                      <a:pt x="644" y="115"/>
                    </a:lnTo>
                    <a:lnTo>
                      <a:pt x="648" y="121"/>
                    </a:lnTo>
                    <a:lnTo>
                      <a:pt x="648" y="114"/>
                    </a:lnTo>
                    <a:lnTo>
                      <a:pt x="639" y="114"/>
                    </a:lnTo>
                    <a:lnTo>
                      <a:pt x="628" y="114"/>
                    </a:lnTo>
                    <a:lnTo>
                      <a:pt x="617" y="114"/>
                    </a:lnTo>
                    <a:lnTo>
                      <a:pt x="617" y="114"/>
                    </a:lnTo>
                    <a:lnTo>
                      <a:pt x="612" y="115"/>
                    </a:lnTo>
                    <a:lnTo>
                      <a:pt x="609" y="116"/>
                    </a:lnTo>
                    <a:lnTo>
                      <a:pt x="609" y="117"/>
                    </a:lnTo>
                    <a:lnTo>
                      <a:pt x="586" y="137"/>
                    </a:lnTo>
                    <a:lnTo>
                      <a:pt x="594" y="142"/>
                    </a:lnTo>
                    <a:lnTo>
                      <a:pt x="591" y="135"/>
                    </a:lnTo>
                    <a:lnTo>
                      <a:pt x="537" y="148"/>
                    </a:lnTo>
                    <a:lnTo>
                      <a:pt x="540" y="154"/>
                    </a:lnTo>
                    <a:lnTo>
                      <a:pt x="540" y="147"/>
                    </a:lnTo>
                    <a:lnTo>
                      <a:pt x="529" y="147"/>
                    </a:lnTo>
                    <a:lnTo>
                      <a:pt x="529" y="147"/>
                    </a:lnTo>
                    <a:lnTo>
                      <a:pt x="524" y="148"/>
                    </a:lnTo>
                    <a:lnTo>
                      <a:pt x="521" y="149"/>
                    </a:lnTo>
                    <a:lnTo>
                      <a:pt x="519" y="151"/>
                    </a:lnTo>
                    <a:lnTo>
                      <a:pt x="518" y="154"/>
                    </a:lnTo>
                    <a:lnTo>
                      <a:pt x="518" y="154"/>
                    </a:lnTo>
                    <a:lnTo>
                      <a:pt x="518" y="162"/>
                    </a:lnTo>
                    <a:lnTo>
                      <a:pt x="521" y="157"/>
                    </a:lnTo>
                    <a:lnTo>
                      <a:pt x="519" y="159"/>
                    </a:lnTo>
                    <a:lnTo>
                      <a:pt x="518" y="162"/>
                    </a:lnTo>
                    <a:lnTo>
                      <a:pt x="529" y="162"/>
                    </a:lnTo>
                    <a:lnTo>
                      <a:pt x="524" y="156"/>
                    </a:lnTo>
                    <a:lnTo>
                      <a:pt x="503" y="162"/>
                    </a:lnTo>
                    <a:lnTo>
                      <a:pt x="502" y="163"/>
                    </a:lnTo>
                    <a:lnTo>
                      <a:pt x="490" y="169"/>
                    </a:lnTo>
                    <a:lnTo>
                      <a:pt x="497" y="167"/>
                    </a:lnTo>
                    <a:lnTo>
                      <a:pt x="492" y="168"/>
                    </a:lnTo>
                    <a:lnTo>
                      <a:pt x="497" y="175"/>
                    </a:lnTo>
                    <a:lnTo>
                      <a:pt x="497" y="167"/>
                    </a:lnTo>
                    <a:lnTo>
                      <a:pt x="474" y="167"/>
                    </a:lnTo>
                    <a:lnTo>
                      <a:pt x="474" y="167"/>
                    </a:lnTo>
                    <a:lnTo>
                      <a:pt x="470" y="168"/>
                    </a:lnTo>
                    <a:lnTo>
                      <a:pt x="470" y="168"/>
                    </a:lnTo>
                    <a:lnTo>
                      <a:pt x="449" y="175"/>
                    </a:lnTo>
                    <a:lnTo>
                      <a:pt x="447" y="176"/>
                    </a:lnTo>
                    <a:lnTo>
                      <a:pt x="434" y="183"/>
                    </a:lnTo>
                    <a:lnTo>
                      <a:pt x="441" y="189"/>
                    </a:lnTo>
                    <a:lnTo>
                      <a:pt x="436" y="182"/>
                    </a:lnTo>
                    <a:lnTo>
                      <a:pt x="415" y="189"/>
                    </a:lnTo>
                    <a:lnTo>
                      <a:pt x="420" y="195"/>
                    </a:lnTo>
                    <a:lnTo>
                      <a:pt x="420" y="188"/>
                    </a:lnTo>
                    <a:lnTo>
                      <a:pt x="387" y="188"/>
                    </a:lnTo>
                    <a:lnTo>
                      <a:pt x="387" y="195"/>
                    </a:lnTo>
                    <a:lnTo>
                      <a:pt x="390" y="189"/>
                    </a:lnTo>
                    <a:lnTo>
                      <a:pt x="358" y="182"/>
                    </a:lnTo>
                    <a:lnTo>
                      <a:pt x="355" y="189"/>
                    </a:lnTo>
                    <a:lnTo>
                      <a:pt x="359" y="182"/>
                    </a:lnTo>
                    <a:lnTo>
                      <a:pt x="337" y="175"/>
                    </a:lnTo>
                    <a:lnTo>
                      <a:pt x="337" y="175"/>
                    </a:lnTo>
                    <a:lnTo>
                      <a:pt x="332" y="174"/>
                    </a:lnTo>
                    <a:lnTo>
                      <a:pt x="300" y="174"/>
                    </a:lnTo>
                    <a:lnTo>
                      <a:pt x="289" y="174"/>
                    </a:lnTo>
                    <a:lnTo>
                      <a:pt x="267" y="174"/>
                    </a:lnTo>
                    <a:lnTo>
                      <a:pt x="267" y="181"/>
                    </a:lnTo>
                    <a:lnTo>
                      <a:pt x="272" y="175"/>
                    </a:lnTo>
                    <a:lnTo>
                      <a:pt x="249" y="168"/>
                    </a:lnTo>
                    <a:lnTo>
                      <a:pt x="228" y="162"/>
                    </a:lnTo>
                    <a:lnTo>
                      <a:pt x="227" y="162"/>
                    </a:lnTo>
                    <a:lnTo>
                      <a:pt x="193" y="156"/>
                    </a:lnTo>
                    <a:lnTo>
                      <a:pt x="190" y="162"/>
                    </a:lnTo>
                    <a:lnTo>
                      <a:pt x="195" y="156"/>
                    </a:lnTo>
                    <a:lnTo>
                      <a:pt x="173" y="148"/>
                    </a:lnTo>
                    <a:lnTo>
                      <a:pt x="176" y="149"/>
                    </a:lnTo>
                    <a:lnTo>
                      <a:pt x="168" y="154"/>
                    </a:lnTo>
                    <a:lnTo>
                      <a:pt x="177" y="151"/>
                    </a:lnTo>
                    <a:lnTo>
                      <a:pt x="168" y="138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55" y="130"/>
                    </a:lnTo>
                    <a:lnTo>
                      <a:pt x="152" y="129"/>
                    </a:lnTo>
                    <a:lnTo>
                      <a:pt x="147" y="128"/>
                    </a:lnTo>
                    <a:lnTo>
                      <a:pt x="136" y="128"/>
                    </a:lnTo>
                    <a:lnTo>
                      <a:pt x="125" y="128"/>
                    </a:lnTo>
                    <a:lnTo>
                      <a:pt x="129" y="129"/>
                    </a:lnTo>
                    <a:lnTo>
                      <a:pt x="125" y="135"/>
                    </a:lnTo>
                    <a:lnTo>
                      <a:pt x="133" y="130"/>
                    </a:lnTo>
                    <a:lnTo>
                      <a:pt x="121" y="122"/>
                    </a:lnTo>
                    <a:lnTo>
                      <a:pt x="118" y="121"/>
                    </a:lnTo>
                    <a:lnTo>
                      <a:pt x="113" y="120"/>
                    </a:lnTo>
                    <a:lnTo>
                      <a:pt x="102" y="120"/>
                    </a:lnTo>
                    <a:lnTo>
                      <a:pt x="91" y="120"/>
                    </a:lnTo>
                    <a:lnTo>
                      <a:pt x="91" y="120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66" y="129"/>
                    </a:lnTo>
                    <a:lnTo>
                      <a:pt x="62" y="130"/>
                    </a:lnTo>
                    <a:lnTo>
                      <a:pt x="61" y="132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48" y="154"/>
                    </a:lnTo>
                    <a:lnTo>
                      <a:pt x="48" y="162"/>
                    </a:lnTo>
                    <a:lnTo>
                      <a:pt x="51" y="157"/>
                    </a:lnTo>
                    <a:lnTo>
                      <a:pt x="50" y="159"/>
                    </a:lnTo>
                    <a:lnTo>
                      <a:pt x="48" y="162"/>
                    </a:lnTo>
                    <a:lnTo>
                      <a:pt x="59" y="162"/>
                    </a:lnTo>
                    <a:lnTo>
                      <a:pt x="53" y="157"/>
                    </a:lnTo>
                    <a:lnTo>
                      <a:pt x="30" y="169"/>
                    </a:lnTo>
                    <a:lnTo>
                      <a:pt x="29" y="169"/>
                    </a:lnTo>
                    <a:lnTo>
                      <a:pt x="27" y="172"/>
                    </a:lnTo>
                    <a:lnTo>
                      <a:pt x="16" y="186"/>
                    </a:lnTo>
                    <a:lnTo>
                      <a:pt x="18" y="183"/>
                    </a:lnTo>
                    <a:lnTo>
                      <a:pt x="26" y="189"/>
                    </a:lnTo>
                    <a:lnTo>
                      <a:pt x="21" y="182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66" name="Freeform 103"/>
              <p:cNvSpPr>
                <a:spLocks/>
              </p:cNvSpPr>
              <p:nvPr/>
            </p:nvSpPr>
            <p:spPr bwMode="auto">
              <a:xfrm>
                <a:off x="1983" y="1715"/>
                <a:ext cx="1311" cy="635"/>
              </a:xfrm>
              <a:custGeom>
                <a:avLst/>
                <a:gdLst/>
                <a:ahLst/>
                <a:cxnLst>
                  <a:cxn ang="0">
                    <a:pos x="9" y="227"/>
                  </a:cxn>
                  <a:cxn ang="0">
                    <a:pos x="9" y="267"/>
                  </a:cxn>
                  <a:cxn ang="0">
                    <a:pos x="21" y="321"/>
                  </a:cxn>
                  <a:cxn ang="0">
                    <a:pos x="32" y="387"/>
                  </a:cxn>
                  <a:cxn ang="0">
                    <a:pos x="97" y="428"/>
                  </a:cxn>
                  <a:cxn ang="0">
                    <a:pos x="219" y="441"/>
                  </a:cxn>
                  <a:cxn ang="0">
                    <a:pos x="228" y="488"/>
                  </a:cxn>
                  <a:cxn ang="0">
                    <a:pos x="251" y="521"/>
                  </a:cxn>
                  <a:cxn ang="0">
                    <a:pos x="196" y="548"/>
                  </a:cxn>
                  <a:cxn ang="0">
                    <a:pos x="239" y="588"/>
                  </a:cxn>
                  <a:cxn ang="0">
                    <a:pos x="305" y="628"/>
                  </a:cxn>
                  <a:cxn ang="0">
                    <a:pos x="361" y="588"/>
                  </a:cxn>
                  <a:cxn ang="0">
                    <a:pos x="393" y="561"/>
                  </a:cxn>
                  <a:cxn ang="0">
                    <a:pos x="492" y="514"/>
                  </a:cxn>
                  <a:cxn ang="0">
                    <a:pos x="557" y="467"/>
                  </a:cxn>
                  <a:cxn ang="0">
                    <a:pos x="699" y="494"/>
                  </a:cxn>
                  <a:cxn ang="0">
                    <a:pos x="819" y="528"/>
                  </a:cxn>
                  <a:cxn ang="0">
                    <a:pos x="885" y="508"/>
                  </a:cxn>
                  <a:cxn ang="0">
                    <a:pos x="907" y="481"/>
                  </a:cxn>
                  <a:cxn ang="0">
                    <a:pos x="950" y="441"/>
                  </a:cxn>
                  <a:cxn ang="0">
                    <a:pos x="984" y="421"/>
                  </a:cxn>
                  <a:cxn ang="0">
                    <a:pos x="1016" y="387"/>
                  </a:cxn>
                  <a:cxn ang="0">
                    <a:pos x="1060" y="381"/>
                  </a:cxn>
                  <a:cxn ang="0">
                    <a:pos x="1081" y="368"/>
                  </a:cxn>
                  <a:cxn ang="0">
                    <a:pos x="1092" y="348"/>
                  </a:cxn>
                  <a:cxn ang="0">
                    <a:pos x="1137" y="341"/>
                  </a:cxn>
                  <a:cxn ang="0">
                    <a:pos x="1214" y="314"/>
                  </a:cxn>
                  <a:cxn ang="0">
                    <a:pos x="1246" y="267"/>
                  </a:cxn>
                  <a:cxn ang="0">
                    <a:pos x="1279" y="227"/>
                  </a:cxn>
                  <a:cxn ang="0">
                    <a:pos x="1300" y="214"/>
                  </a:cxn>
                  <a:cxn ang="0">
                    <a:pos x="1290" y="173"/>
                  </a:cxn>
                  <a:cxn ang="0">
                    <a:pos x="1191" y="214"/>
                  </a:cxn>
                  <a:cxn ang="0">
                    <a:pos x="1027" y="214"/>
                  </a:cxn>
                  <a:cxn ang="0">
                    <a:pos x="950" y="194"/>
                  </a:cxn>
                  <a:cxn ang="0">
                    <a:pos x="907" y="173"/>
                  </a:cxn>
                  <a:cxn ang="0">
                    <a:pos x="830" y="134"/>
                  </a:cxn>
                  <a:cxn ang="0">
                    <a:pos x="864" y="167"/>
                  </a:cxn>
                  <a:cxn ang="0">
                    <a:pos x="928" y="194"/>
                  </a:cxn>
                  <a:cxn ang="0">
                    <a:pos x="961" y="214"/>
                  </a:cxn>
                  <a:cxn ang="0">
                    <a:pos x="950" y="227"/>
                  </a:cxn>
                  <a:cxn ang="0">
                    <a:pos x="851" y="207"/>
                  </a:cxn>
                  <a:cxn ang="0">
                    <a:pos x="819" y="173"/>
                  </a:cxn>
                  <a:cxn ang="0">
                    <a:pos x="819" y="154"/>
                  </a:cxn>
                  <a:cxn ang="0">
                    <a:pos x="797" y="127"/>
                  </a:cxn>
                  <a:cxn ang="0">
                    <a:pos x="787" y="101"/>
                  </a:cxn>
                  <a:cxn ang="0">
                    <a:pos x="765" y="33"/>
                  </a:cxn>
                  <a:cxn ang="0">
                    <a:pos x="754" y="0"/>
                  </a:cxn>
                  <a:cxn ang="0">
                    <a:pos x="720" y="33"/>
                  </a:cxn>
                  <a:cxn ang="0">
                    <a:pos x="699" y="66"/>
                  </a:cxn>
                  <a:cxn ang="0">
                    <a:pos x="666" y="107"/>
                  </a:cxn>
                  <a:cxn ang="0">
                    <a:pos x="557" y="146"/>
                  </a:cxn>
                  <a:cxn ang="0">
                    <a:pos x="492" y="167"/>
                  </a:cxn>
                  <a:cxn ang="0">
                    <a:pos x="415" y="187"/>
                  </a:cxn>
                  <a:cxn ang="0">
                    <a:pos x="273" y="173"/>
                  </a:cxn>
                  <a:cxn ang="0">
                    <a:pos x="163" y="146"/>
                  </a:cxn>
                  <a:cxn ang="0">
                    <a:pos x="65" y="134"/>
                  </a:cxn>
                  <a:cxn ang="0">
                    <a:pos x="32" y="181"/>
                  </a:cxn>
                </a:cxnLst>
                <a:rect l="0" t="0" r="r" b="b"/>
                <a:pathLst>
                  <a:path w="1311" h="635">
                    <a:moveTo>
                      <a:pt x="0" y="187"/>
                    </a:moveTo>
                    <a:lnTo>
                      <a:pt x="0" y="194"/>
                    </a:lnTo>
                    <a:lnTo>
                      <a:pt x="9" y="200"/>
                    </a:lnTo>
                    <a:lnTo>
                      <a:pt x="9" y="214"/>
                    </a:lnTo>
                    <a:lnTo>
                      <a:pt x="9" y="227"/>
                    </a:lnTo>
                    <a:lnTo>
                      <a:pt x="0" y="234"/>
                    </a:lnTo>
                    <a:lnTo>
                      <a:pt x="0" y="247"/>
                    </a:lnTo>
                    <a:lnTo>
                      <a:pt x="0" y="253"/>
                    </a:lnTo>
                    <a:lnTo>
                      <a:pt x="9" y="261"/>
                    </a:lnTo>
                    <a:lnTo>
                      <a:pt x="9" y="267"/>
                    </a:lnTo>
                    <a:lnTo>
                      <a:pt x="9" y="280"/>
                    </a:lnTo>
                    <a:lnTo>
                      <a:pt x="9" y="288"/>
                    </a:lnTo>
                    <a:lnTo>
                      <a:pt x="21" y="301"/>
                    </a:lnTo>
                    <a:lnTo>
                      <a:pt x="21" y="307"/>
                    </a:lnTo>
                    <a:lnTo>
                      <a:pt x="21" y="321"/>
                    </a:lnTo>
                    <a:lnTo>
                      <a:pt x="21" y="334"/>
                    </a:lnTo>
                    <a:lnTo>
                      <a:pt x="32" y="348"/>
                    </a:lnTo>
                    <a:lnTo>
                      <a:pt x="32" y="360"/>
                    </a:lnTo>
                    <a:lnTo>
                      <a:pt x="32" y="374"/>
                    </a:lnTo>
                    <a:lnTo>
                      <a:pt x="32" y="387"/>
                    </a:lnTo>
                    <a:lnTo>
                      <a:pt x="43" y="407"/>
                    </a:lnTo>
                    <a:lnTo>
                      <a:pt x="54" y="414"/>
                    </a:lnTo>
                    <a:lnTo>
                      <a:pt x="65" y="414"/>
                    </a:lnTo>
                    <a:lnTo>
                      <a:pt x="108" y="414"/>
                    </a:lnTo>
                    <a:lnTo>
                      <a:pt x="97" y="428"/>
                    </a:lnTo>
                    <a:lnTo>
                      <a:pt x="97" y="434"/>
                    </a:lnTo>
                    <a:lnTo>
                      <a:pt x="120" y="434"/>
                    </a:lnTo>
                    <a:lnTo>
                      <a:pt x="163" y="434"/>
                    </a:lnTo>
                    <a:lnTo>
                      <a:pt x="208" y="441"/>
                    </a:lnTo>
                    <a:lnTo>
                      <a:pt x="219" y="441"/>
                    </a:lnTo>
                    <a:lnTo>
                      <a:pt x="239" y="441"/>
                    </a:lnTo>
                    <a:lnTo>
                      <a:pt x="228" y="455"/>
                    </a:lnTo>
                    <a:lnTo>
                      <a:pt x="228" y="467"/>
                    </a:lnTo>
                    <a:lnTo>
                      <a:pt x="239" y="475"/>
                    </a:lnTo>
                    <a:lnTo>
                      <a:pt x="228" y="488"/>
                    </a:lnTo>
                    <a:lnTo>
                      <a:pt x="219" y="494"/>
                    </a:lnTo>
                    <a:lnTo>
                      <a:pt x="219" y="508"/>
                    </a:lnTo>
                    <a:lnTo>
                      <a:pt x="219" y="514"/>
                    </a:lnTo>
                    <a:lnTo>
                      <a:pt x="228" y="521"/>
                    </a:lnTo>
                    <a:lnTo>
                      <a:pt x="251" y="521"/>
                    </a:lnTo>
                    <a:lnTo>
                      <a:pt x="251" y="528"/>
                    </a:lnTo>
                    <a:lnTo>
                      <a:pt x="239" y="535"/>
                    </a:lnTo>
                    <a:lnTo>
                      <a:pt x="219" y="541"/>
                    </a:lnTo>
                    <a:lnTo>
                      <a:pt x="208" y="541"/>
                    </a:lnTo>
                    <a:lnTo>
                      <a:pt x="196" y="548"/>
                    </a:lnTo>
                    <a:lnTo>
                      <a:pt x="208" y="568"/>
                    </a:lnTo>
                    <a:lnTo>
                      <a:pt x="196" y="582"/>
                    </a:lnTo>
                    <a:lnTo>
                      <a:pt x="196" y="601"/>
                    </a:lnTo>
                    <a:lnTo>
                      <a:pt x="219" y="595"/>
                    </a:lnTo>
                    <a:lnTo>
                      <a:pt x="239" y="588"/>
                    </a:lnTo>
                    <a:lnTo>
                      <a:pt x="251" y="601"/>
                    </a:lnTo>
                    <a:lnTo>
                      <a:pt x="262" y="615"/>
                    </a:lnTo>
                    <a:lnTo>
                      <a:pt x="273" y="615"/>
                    </a:lnTo>
                    <a:lnTo>
                      <a:pt x="295" y="621"/>
                    </a:lnTo>
                    <a:lnTo>
                      <a:pt x="305" y="628"/>
                    </a:lnTo>
                    <a:lnTo>
                      <a:pt x="327" y="635"/>
                    </a:lnTo>
                    <a:lnTo>
                      <a:pt x="338" y="621"/>
                    </a:lnTo>
                    <a:lnTo>
                      <a:pt x="338" y="615"/>
                    </a:lnTo>
                    <a:lnTo>
                      <a:pt x="350" y="601"/>
                    </a:lnTo>
                    <a:lnTo>
                      <a:pt x="361" y="588"/>
                    </a:lnTo>
                    <a:lnTo>
                      <a:pt x="361" y="582"/>
                    </a:lnTo>
                    <a:lnTo>
                      <a:pt x="372" y="574"/>
                    </a:lnTo>
                    <a:lnTo>
                      <a:pt x="361" y="561"/>
                    </a:lnTo>
                    <a:lnTo>
                      <a:pt x="372" y="561"/>
                    </a:lnTo>
                    <a:lnTo>
                      <a:pt x="393" y="561"/>
                    </a:lnTo>
                    <a:lnTo>
                      <a:pt x="404" y="561"/>
                    </a:lnTo>
                    <a:lnTo>
                      <a:pt x="426" y="541"/>
                    </a:lnTo>
                    <a:lnTo>
                      <a:pt x="449" y="528"/>
                    </a:lnTo>
                    <a:lnTo>
                      <a:pt x="469" y="528"/>
                    </a:lnTo>
                    <a:lnTo>
                      <a:pt x="492" y="514"/>
                    </a:lnTo>
                    <a:lnTo>
                      <a:pt x="503" y="508"/>
                    </a:lnTo>
                    <a:lnTo>
                      <a:pt x="503" y="494"/>
                    </a:lnTo>
                    <a:lnTo>
                      <a:pt x="503" y="481"/>
                    </a:lnTo>
                    <a:lnTo>
                      <a:pt x="524" y="467"/>
                    </a:lnTo>
                    <a:lnTo>
                      <a:pt x="557" y="467"/>
                    </a:lnTo>
                    <a:lnTo>
                      <a:pt x="589" y="467"/>
                    </a:lnTo>
                    <a:lnTo>
                      <a:pt x="623" y="467"/>
                    </a:lnTo>
                    <a:lnTo>
                      <a:pt x="643" y="481"/>
                    </a:lnTo>
                    <a:lnTo>
                      <a:pt x="677" y="494"/>
                    </a:lnTo>
                    <a:lnTo>
                      <a:pt x="699" y="494"/>
                    </a:lnTo>
                    <a:lnTo>
                      <a:pt x="743" y="508"/>
                    </a:lnTo>
                    <a:lnTo>
                      <a:pt x="765" y="514"/>
                    </a:lnTo>
                    <a:lnTo>
                      <a:pt x="797" y="535"/>
                    </a:lnTo>
                    <a:lnTo>
                      <a:pt x="808" y="535"/>
                    </a:lnTo>
                    <a:lnTo>
                      <a:pt x="819" y="528"/>
                    </a:lnTo>
                    <a:lnTo>
                      <a:pt x="830" y="528"/>
                    </a:lnTo>
                    <a:lnTo>
                      <a:pt x="842" y="521"/>
                    </a:lnTo>
                    <a:lnTo>
                      <a:pt x="864" y="521"/>
                    </a:lnTo>
                    <a:lnTo>
                      <a:pt x="873" y="514"/>
                    </a:lnTo>
                    <a:lnTo>
                      <a:pt x="885" y="508"/>
                    </a:lnTo>
                    <a:lnTo>
                      <a:pt x="896" y="502"/>
                    </a:lnTo>
                    <a:lnTo>
                      <a:pt x="896" y="494"/>
                    </a:lnTo>
                    <a:lnTo>
                      <a:pt x="907" y="494"/>
                    </a:lnTo>
                    <a:lnTo>
                      <a:pt x="907" y="488"/>
                    </a:lnTo>
                    <a:lnTo>
                      <a:pt x="907" y="481"/>
                    </a:lnTo>
                    <a:lnTo>
                      <a:pt x="928" y="475"/>
                    </a:lnTo>
                    <a:lnTo>
                      <a:pt x="939" y="467"/>
                    </a:lnTo>
                    <a:lnTo>
                      <a:pt x="939" y="455"/>
                    </a:lnTo>
                    <a:lnTo>
                      <a:pt x="950" y="448"/>
                    </a:lnTo>
                    <a:lnTo>
                      <a:pt x="950" y="441"/>
                    </a:lnTo>
                    <a:lnTo>
                      <a:pt x="950" y="434"/>
                    </a:lnTo>
                    <a:lnTo>
                      <a:pt x="961" y="428"/>
                    </a:lnTo>
                    <a:lnTo>
                      <a:pt x="972" y="428"/>
                    </a:lnTo>
                    <a:lnTo>
                      <a:pt x="972" y="421"/>
                    </a:lnTo>
                    <a:lnTo>
                      <a:pt x="984" y="421"/>
                    </a:lnTo>
                    <a:lnTo>
                      <a:pt x="995" y="414"/>
                    </a:lnTo>
                    <a:lnTo>
                      <a:pt x="995" y="407"/>
                    </a:lnTo>
                    <a:lnTo>
                      <a:pt x="1004" y="407"/>
                    </a:lnTo>
                    <a:lnTo>
                      <a:pt x="1004" y="401"/>
                    </a:lnTo>
                    <a:lnTo>
                      <a:pt x="1016" y="387"/>
                    </a:lnTo>
                    <a:lnTo>
                      <a:pt x="1027" y="395"/>
                    </a:lnTo>
                    <a:lnTo>
                      <a:pt x="1038" y="395"/>
                    </a:lnTo>
                    <a:lnTo>
                      <a:pt x="1038" y="387"/>
                    </a:lnTo>
                    <a:lnTo>
                      <a:pt x="1049" y="381"/>
                    </a:lnTo>
                    <a:lnTo>
                      <a:pt x="1060" y="381"/>
                    </a:lnTo>
                    <a:lnTo>
                      <a:pt x="1060" y="374"/>
                    </a:lnTo>
                    <a:lnTo>
                      <a:pt x="1049" y="368"/>
                    </a:lnTo>
                    <a:lnTo>
                      <a:pt x="1060" y="360"/>
                    </a:lnTo>
                    <a:lnTo>
                      <a:pt x="1071" y="360"/>
                    </a:lnTo>
                    <a:lnTo>
                      <a:pt x="1081" y="368"/>
                    </a:lnTo>
                    <a:lnTo>
                      <a:pt x="1081" y="360"/>
                    </a:lnTo>
                    <a:lnTo>
                      <a:pt x="1092" y="360"/>
                    </a:lnTo>
                    <a:lnTo>
                      <a:pt x="1081" y="354"/>
                    </a:lnTo>
                    <a:lnTo>
                      <a:pt x="1081" y="348"/>
                    </a:lnTo>
                    <a:lnTo>
                      <a:pt x="1092" y="348"/>
                    </a:lnTo>
                    <a:lnTo>
                      <a:pt x="1103" y="348"/>
                    </a:lnTo>
                    <a:lnTo>
                      <a:pt x="1115" y="348"/>
                    </a:lnTo>
                    <a:lnTo>
                      <a:pt x="1115" y="341"/>
                    </a:lnTo>
                    <a:lnTo>
                      <a:pt x="1126" y="341"/>
                    </a:lnTo>
                    <a:lnTo>
                      <a:pt x="1137" y="341"/>
                    </a:lnTo>
                    <a:lnTo>
                      <a:pt x="1147" y="334"/>
                    </a:lnTo>
                    <a:lnTo>
                      <a:pt x="1169" y="327"/>
                    </a:lnTo>
                    <a:lnTo>
                      <a:pt x="1180" y="327"/>
                    </a:lnTo>
                    <a:lnTo>
                      <a:pt x="1202" y="321"/>
                    </a:lnTo>
                    <a:lnTo>
                      <a:pt x="1214" y="314"/>
                    </a:lnTo>
                    <a:lnTo>
                      <a:pt x="1223" y="307"/>
                    </a:lnTo>
                    <a:lnTo>
                      <a:pt x="1223" y="301"/>
                    </a:lnTo>
                    <a:lnTo>
                      <a:pt x="1234" y="294"/>
                    </a:lnTo>
                    <a:lnTo>
                      <a:pt x="1246" y="280"/>
                    </a:lnTo>
                    <a:lnTo>
                      <a:pt x="1246" y="267"/>
                    </a:lnTo>
                    <a:lnTo>
                      <a:pt x="1246" y="261"/>
                    </a:lnTo>
                    <a:lnTo>
                      <a:pt x="1257" y="253"/>
                    </a:lnTo>
                    <a:lnTo>
                      <a:pt x="1268" y="247"/>
                    </a:lnTo>
                    <a:lnTo>
                      <a:pt x="1279" y="234"/>
                    </a:lnTo>
                    <a:lnTo>
                      <a:pt x="1279" y="227"/>
                    </a:lnTo>
                    <a:lnTo>
                      <a:pt x="1279" y="220"/>
                    </a:lnTo>
                    <a:lnTo>
                      <a:pt x="1279" y="214"/>
                    </a:lnTo>
                    <a:lnTo>
                      <a:pt x="1290" y="220"/>
                    </a:lnTo>
                    <a:lnTo>
                      <a:pt x="1300" y="220"/>
                    </a:lnTo>
                    <a:lnTo>
                      <a:pt x="1300" y="214"/>
                    </a:lnTo>
                    <a:lnTo>
                      <a:pt x="1300" y="207"/>
                    </a:lnTo>
                    <a:lnTo>
                      <a:pt x="1311" y="200"/>
                    </a:lnTo>
                    <a:lnTo>
                      <a:pt x="1311" y="194"/>
                    </a:lnTo>
                    <a:lnTo>
                      <a:pt x="1311" y="187"/>
                    </a:lnTo>
                    <a:lnTo>
                      <a:pt x="1290" y="173"/>
                    </a:lnTo>
                    <a:lnTo>
                      <a:pt x="1257" y="173"/>
                    </a:lnTo>
                    <a:lnTo>
                      <a:pt x="1257" y="181"/>
                    </a:lnTo>
                    <a:lnTo>
                      <a:pt x="1246" y="187"/>
                    </a:lnTo>
                    <a:lnTo>
                      <a:pt x="1223" y="207"/>
                    </a:lnTo>
                    <a:lnTo>
                      <a:pt x="1191" y="214"/>
                    </a:lnTo>
                    <a:lnTo>
                      <a:pt x="1169" y="220"/>
                    </a:lnTo>
                    <a:lnTo>
                      <a:pt x="1137" y="220"/>
                    </a:lnTo>
                    <a:lnTo>
                      <a:pt x="1115" y="227"/>
                    </a:lnTo>
                    <a:lnTo>
                      <a:pt x="1081" y="227"/>
                    </a:lnTo>
                    <a:lnTo>
                      <a:pt x="1027" y="214"/>
                    </a:lnTo>
                    <a:lnTo>
                      <a:pt x="1004" y="207"/>
                    </a:lnTo>
                    <a:lnTo>
                      <a:pt x="995" y="207"/>
                    </a:lnTo>
                    <a:lnTo>
                      <a:pt x="984" y="207"/>
                    </a:lnTo>
                    <a:lnTo>
                      <a:pt x="961" y="200"/>
                    </a:lnTo>
                    <a:lnTo>
                      <a:pt x="950" y="194"/>
                    </a:lnTo>
                    <a:lnTo>
                      <a:pt x="939" y="187"/>
                    </a:lnTo>
                    <a:lnTo>
                      <a:pt x="928" y="181"/>
                    </a:lnTo>
                    <a:lnTo>
                      <a:pt x="918" y="181"/>
                    </a:lnTo>
                    <a:lnTo>
                      <a:pt x="907" y="181"/>
                    </a:lnTo>
                    <a:lnTo>
                      <a:pt x="907" y="173"/>
                    </a:lnTo>
                    <a:lnTo>
                      <a:pt x="896" y="167"/>
                    </a:lnTo>
                    <a:lnTo>
                      <a:pt x="873" y="160"/>
                    </a:lnTo>
                    <a:lnTo>
                      <a:pt x="864" y="146"/>
                    </a:lnTo>
                    <a:lnTo>
                      <a:pt x="842" y="140"/>
                    </a:lnTo>
                    <a:lnTo>
                      <a:pt x="830" y="134"/>
                    </a:lnTo>
                    <a:lnTo>
                      <a:pt x="819" y="134"/>
                    </a:lnTo>
                    <a:lnTo>
                      <a:pt x="842" y="146"/>
                    </a:lnTo>
                    <a:lnTo>
                      <a:pt x="851" y="154"/>
                    </a:lnTo>
                    <a:lnTo>
                      <a:pt x="864" y="160"/>
                    </a:lnTo>
                    <a:lnTo>
                      <a:pt x="864" y="167"/>
                    </a:lnTo>
                    <a:lnTo>
                      <a:pt x="885" y="173"/>
                    </a:lnTo>
                    <a:lnTo>
                      <a:pt x="896" y="181"/>
                    </a:lnTo>
                    <a:lnTo>
                      <a:pt x="907" y="187"/>
                    </a:lnTo>
                    <a:lnTo>
                      <a:pt x="918" y="187"/>
                    </a:lnTo>
                    <a:lnTo>
                      <a:pt x="928" y="194"/>
                    </a:lnTo>
                    <a:lnTo>
                      <a:pt x="928" y="200"/>
                    </a:lnTo>
                    <a:lnTo>
                      <a:pt x="939" y="207"/>
                    </a:lnTo>
                    <a:lnTo>
                      <a:pt x="950" y="207"/>
                    </a:lnTo>
                    <a:lnTo>
                      <a:pt x="950" y="214"/>
                    </a:lnTo>
                    <a:lnTo>
                      <a:pt x="961" y="214"/>
                    </a:lnTo>
                    <a:lnTo>
                      <a:pt x="972" y="214"/>
                    </a:lnTo>
                    <a:lnTo>
                      <a:pt x="972" y="220"/>
                    </a:lnTo>
                    <a:lnTo>
                      <a:pt x="972" y="227"/>
                    </a:lnTo>
                    <a:lnTo>
                      <a:pt x="961" y="227"/>
                    </a:lnTo>
                    <a:lnTo>
                      <a:pt x="950" y="227"/>
                    </a:lnTo>
                    <a:lnTo>
                      <a:pt x="928" y="220"/>
                    </a:lnTo>
                    <a:lnTo>
                      <a:pt x="918" y="220"/>
                    </a:lnTo>
                    <a:lnTo>
                      <a:pt x="896" y="220"/>
                    </a:lnTo>
                    <a:lnTo>
                      <a:pt x="873" y="207"/>
                    </a:lnTo>
                    <a:lnTo>
                      <a:pt x="851" y="207"/>
                    </a:lnTo>
                    <a:lnTo>
                      <a:pt x="851" y="200"/>
                    </a:lnTo>
                    <a:lnTo>
                      <a:pt x="842" y="194"/>
                    </a:lnTo>
                    <a:lnTo>
                      <a:pt x="830" y="187"/>
                    </a:lnTo>
                    <a:lnTo>
                      <a:pt x="819" y="181"/>
                    </a:lnTo>
                    <a:lnTo>
                      <a:pt x="819" y="173"/>
                    </a:lnTo>
                    <a:lnTo>
                      <a:pt x="819" y="167"/>
                    </a:lnTo>
                    <a:lnTo>
                      <a:pt x="819" y="160"/>
                    </a:lnTo>
                    <a:lnTo>
                      <a:pt x="830" y="160"/>
                    </a:lnTo>
                    <a:lnTo>
                      <a:pt x="830" y="154"/>
                    </a:lnTo>
                    <a:lnTo>
                      <a:pt x="819" y="154"/>
                    </a:lnTo>
                    <a:lnTo>
                      <a:pt x="819" y="146"/>
                    </a:lnTo>
                    <a:lnTo>
                      <a:pt x="808" y="146"/>
                    </a:lnTo>
                    <a:lnTo>
                      <a:pt x="808" y="140"/>
                    </a:lnTo>
                    <a:lnTo>
                      <a:pt x="797" y="134"/>
                    </a:lnTo>
                    <a:lnTo>
                      <a:pt x="797" y="127"/>
                    </a:lnTo>
                    <a:lnTo>
                      <a:pt x="808" y="120"/>
                    </a:lnTo>
                    <a:lnTo>
                      <a:pt x="808" y="113"/>
                    </a:lnTo>
                    <a:lnTo>
                      <a:pt x="797" y="113"/>
                    </a:lnTo>
                    <a:lnTo>
                      <a:pt x="797" y="107"/>
                    </a:lnTo>
                    <a:lnTo>
                      <a:pt x="787" y="101"/>
                    </a:lnTo>
                    <a:lnTo>
                      <a:pt x="776" y="87"/>
                    </a:lnTo>
                    <a:lnTo>
                      <a:pt x="765" y="74"/>
                    </a:lnTo>
                    <a:lnTo>
                      <a:pt x="754" y="60"/>
                    </a:lnTo>
                    <a:lnTo>
                      <a:pt x="754" y="47"/>
                    </a:lnTo>
                    <a:lnTo>
                      <a:pt x="765" y="33"/>
                    </a:lnTo>
                    <a:lnTo>
                      <a:pt x="765" y="27"/>
                    </a:lnTo>
                    <a:lnTo>
                      <a:pt x="754" y="20"/>
                    </a:lnTo>
                    <a:lnTo>
                      <a:pt x="765" y="13"/>
                    </a:lnTo>
                    <a:lnTo>
                      <a:pt x="765" y="6"/>
                    </a:lnTo>
                    <a:lnTo>
                      <a:pt x="754" y="0"/>
                    </a:lnTo>
                    <a:lnTo>
                      <a:pt x="743" y="0"/>
                    </a:lnTo>
                    <a:lnTo>
                      <a:pt x="720" y="6"/>
                    </a:lnTo>
                    <a:lnTo>
                      <a:pt x="711" y="20"/>
                    </a:lnTo>
                    <a:lnTo>
                      <a:pt x="720" y="27"/>
                    </a:lnTo>
                    <a:lnTo>
                      <a:pt x="720" y="33"/>
                    </a:lnTo>
                    <a:lnTo>
                      <a:pt x="711" y="40"/>
                    </a:lnTo>
                    <a:lnTo>
                      <a:pt x="699" y="47"/>
                    </a:lnTo>
                    <a:lnTo>
                      <a:pt x="699" y="53"/>
                    </a:lnTo>
                    <a:lnTo>
                      <a:pt x="699" y="60"/>
                    </a:lnTo>
                    <a:lnTo>
                      <a:pt x="699" y="66"/>
                    </a:lnTo>
                    <a:lnTo>
                      <a:pt x="699" y="74"/>
                    </a:lnTo>
                    <a:lnTo>
                      <a:pt x="688" y="80"/>
                    </a:lnTo>
                    <a:lnTo>
                      <a:pt x="677" y="93"/>
                    </a:lnTo>
                    <a:lnTo>
                      <a:pt x="666" y="101"/>
                    </a:lnTo>
                    <a:lnTo>
                      <a:pt x="666" y="107"/>
                    </a:lnTo>
                    <a:lnTo>
                      <a:pt x="643" y="113"/>
                    </a:lnTo>
                    <a:lnTo>
                      <a:pt x="634" y="120"/>
                    </a:lnTo>
                    <a:lnTo>
                      <a:pt x="612" y="120"/>
                    </a:lnTo>
                    <a:lnTo>
                      <a:pt x="589" y="134"/>
                    </a:lnTo>
                    <a:lnTo>
                      <a:pt x="557" y="146"/>
                    </a:lnTo>
                    <a:lnTo>
                      <a:pt x="546" y="146"/>
                    </a:lnTo>
                    <a:lnTo>
                      <a:pt x="524" y="154"/>
                    </a:lnTo>
                    <a:lnTo>
                      <a:pt x="513" y="160"/>
                    </a:lnTo>
                    <a:lnTo>
                      <a:pt x="503" y="160"/>
                    </a:lnTo>
                    <a:lnTo>
                      <a:pt x="492" y="167"/>
                    </a:lnTo>
                    <a:lnTo>
                      <a:pt x="469" y="167"/>
                    </a:lnTo>
                    <a:lnTo>
                      <a:pt x="449" y="173"/>
                    </a:lnTo>
                    <a:lnTo>
                      <a:pt x="449" y="181"/>
                    </a:lnTo>
                    <a:lnTo>
                      <a:pt x="436" y="187"/>
                    </a:lnTo>
                    <a:lnTo>
                      <a:pt x="415" y="187"/>
                    </a:lnTo>
                    <a:lnTo>
                      <a:pt x="393" y="187"/>
                    </a:lnTo>
                    <a:lnTo>
                      <a:pt x="350" y="187"/>
                    </a:lnTo>
                    <a:lnTo>
                      <a:pt x="327" y="173"/>
                    </a:lnTo>
                    <a:lnTo>
                      <a:pt x="295" y="181"/>
                    </a:lnTo>
                    <a:lnTo>
                      <a:pt x="273" y="173"/>
                    </a:lnTo>
                    <a:lnTo>
                      <a:pt x="239" y="167"/>
                    </a:lnTo>
                    <a:lnTo>
                      <a:pt x="219" y="160"/>
                    </a:lnTo>
                    <a:lnTo>
                      <a:pt x="196" y="160"/>
                    </a:lnTo>
                    <a:lnTo>
                      <a:pt x="174" y="154"/>
                    </a:lnTo>
                    <a:lnTo>
                      <a:pt x="163" y="146"/>
                    </a:lnTo>
                    <a:lnTo>
                      <a:pt x="153" y="140"/>
                    </a:lnTo>
                    <a:lnTo>
                      <a:pt x="142" y="127"/>
                    </a:lnTo>
                    <a:lnTo>
                      <a:pt x="120" y="127"/>
                    </a:lnTo>
                    <a:lnTo>
                      <a:pt x="86" y="127"/>
                    </a:lnTo>
                    <a:lnTo>
                      <a:pt x="65" y="134"/>
                    </a:lnTo>
                    <a:lnTo>
                      <a:pt x="54" y="140"/>
                    </a:lnTo>
                    <a:lnTo>
                      <a:pt x="54" y="146"/>
                    </a:lnTo>
                    <a:lnTo>
                      <a:pt x="54" y="154"/>
                    </a:lnTo>
                    <a:lnTo>
                      <a:pt x="43" y="173"/>
                    </a:lnTo>
                    <a:lnTo>
                      <a:pt x="32" y="181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67" name="Freeform 104"/>
              <p:cNvSpPr>
                <a:spLocks/>
              </p:cNvSpPr>
              <p:nvPr/>
            </p:nvSpPr>
            <p:spPr bwMode="auto">
              <a:xfrm>
                <a:off x="1972" y="1707"/>
                <a:ext cx="1333" cy="651"/>
              </a:xfrm>
              <a:custGeom>
                <a:avLst/>
                <a:gdLst/>
                <a:ahLst/>
                <a:cxnLst>
                  <a:cxn ang="0">
                    <a:pos x="9" y="296"/>
                  </a:cxn>
                  <a:cxn ang="0">
                    <a:pos x="110" y="419"/>
                  </a:cxn>
                  <a:cxn ang="0">
                    <a:pos x="241" y="480"/>
                  </a:cxn>
                  <a:cxn ang="0">
                    <a:pos x="246" y="536"/>
                  </a:cxn>
                  <a:cxn ang="0">
                    <a:pos x="250" y="604"/>
                  </a:cxn>
                  <a:cxn ang="0">
                    <a:pos x="380" y="595"/>
                  </a:cxn>
                  <a:cxn ang="0">
                    <a:pos x="485" y="543"/>
                  </a:cxn>
                  <a:cxn ang="0">
                    <a:pos x="771" y="530"/>
                  </a:cxn>
                  <a:cxn ang="0">
                    <a:pos x="918" y="510"/>
                  </a:cxn>
                  <a:cxn ang="0">
                    <a:pos x="972" y="449"/>
                  </a:cxn>
                  <a:cxn ang="0">
                    <a:pos x="1011" y="422"/>
                  </a:cxn>
                  <a:cxn ang="0">
                    <a:pos x="1068" y="395"/>
                  </a:cxn>
                  <a:cxn ang="0">
                    <a:pos x="1084" y="381"/>
                  </a:cxn>
                  <a:cxn ang="0">
                    <a:pos x="1092" y="363"/>
                  </a:cxn>
                  <a:cxn ang="0">
                    <a:pos x="1233" y="328"/>
                  </a:cxn>
                  <a:cxn ang="0">
                    <a:pos x="1290" y="229"/>
                  </a:cxn>
                  <a:cxn ang="0">
                    <a:pos x="1263" y="175"/>
                  </a:cxn>
                  <a:cxn ang="0">
                    <a:pos x="1006" y="208"/>
                  </a:cxn>
                  <a:cxn ang="0">
                    <a:pos x="853" y="148"/>
                  </a:cxn>
                  <a:cxn ang="0">
                    <a:pos x="912" y="202"/>
                  </a:cxn>
                  <a:cxn ang="0">
                    <a:pos x="983" y="229"/>
                  </a:cxn>
                  <a:cxn ang="0">
                    <a:pos x="867" y="209"/>
                  </a:cxn>
                  <a:cxn ang="0">
                    <a:pos x="846" y="156"/>
                  </a:cxn>
                  <a:cxn ang="0">
                    <a:pos x="816" y="141"/>
                  </a:cxn>
                  <a:cxn ang="0">
                    <a:pos x="774" y="58"/>
                  </a:cxn>
                  <a:cxn ang="0">
                    <a:pos x="723" y="9"/>
                  </a:cxn>
                  <a:cxn ang="0">
                    <a:pos x="678" y="98"/>
                  </a:cxn>
                  <a:cxn ang="0">
                    <a:pos x="517" y="163"/>
                  </a:cxn>
                  <a:cxn ang="0">
                    <a:pos x="361" y="195"/>
                  </a:cxn>
                  <a:cxn ang="0">
                    <a:pos x="97" y="128"/>
                  </a:cxn>
                  <a:cxn ang="0">
                    <a:pos x="75" y="151"/>
                  </a:cxn>
                  <a:cxn ang="0">
                    <a:pos x="306" y="196"/>
                  </a:cxn>
                  <a:cxn ang="0">
                    <a:pos x="514" y="176"/>
                  </a:cxn>
                  <a:cxn ang="0">
                    <a:pos x="688" y="115"/>
                  </a:cxn>
                  <a:cxn ang="0">
                    <a:pos x="742" y="35"/>
                  </a:cxn>
                  <a:cxn ang="0">
                    <a:pos x="757" y="23"/>
                  </a:cxn>
                  <a:cxn ang="0">
                    <a:pos x="797" y="121"/>
                  </a:cxn>
                  <a:cxn ang="0">
                    <a:pos x="808" y="154"/>
                  </a:cxn>
                  <a:cxn ang="0">
                    <a:pos x="825" y="162"/>
                  </a:cxn>
                  <a:cxn ang="0">
                    <a:pos x="929" y="236"/>
                  </a:cxn>
                  <a:cxn ang="0">
                    <a:pos x="961" y="208"/>
                  </a:cxn>
                  <a:cxn ang="0">
                    <a:pos x="886" y="168"/>
                  </a:cxn>
                  <a:cxn ang="0">
                    <a:pos x="912" y="188"/>
                  </a:cxn>
                  <a:cxn ang="0">
                    <a:pos x="1130" y="242"/>
                  </a:cxn>
                  <a:cxn ang="0">
                    <a:pos x="1314" y="200"/>
                  </a:cxn>
                  <a:cxn ang="0">
                    <a:pos x="1282" y="217"/>
                  </a:cxn>
                  <a:cxn ang="0">
                    <a:pos x="1226" y="311"/>
                  </a:cxn>
                  <a:cxn ang="0">
                    <a:pos x="1116" y="352"/>
                  </a:cxn>
                  <a:cxn ang="0">
                    <a:pos x="1081" y="376"/>
                  </a:cxn>
                  <a:cxn ang="0">
                    <a:pos x="1062" y="386"/>
                  </a:cxn>
                  <a:cxn ang="0">
                    <a:pos x="1004" y="415"/>
                  </a:cxn>
                  <a:cxn ang="0">
                    <a:pos x="979" y="429"/>
                  </a:cxn>
                  <a:cxn ang="0">
                    <a:pos x="934" y="476"/>
                  </a:cxn>
                  <a:cxn ang="0">
                    <a:pos x="875" y="521"/>
                  </a:cxn>
                  <a:cxn ang="0">
                    <a:pos x="642" y="470"/>
                  </a:cxn>
                  <a:cxn ang="0">
                    <a:pos x="415" y="562"/>
                  </a:cxn>
                  <a:cxn ang="0">
                    <a:pos x="338" y="629"/>
                  </a:cxn>
                  <a:cxn ang="0">
                    <a:pos x="217" y="606"/>
                  </a:cxn>
                  <a:cxn ang="0">
                    <a:pos x="273" y="536"/>
                  </a:cxn>
                  <a:cxn ang="0">
                    <a:pos x="249" y="472"/>
                  </a:cxn>
                  <a:cxn ang="0">
                    <a:pos x="127" y="417"/>
                  </a:cxn>
                  <a:cxn ang="0">
                    <a:pos x="32" y="269"/>
                  </a:cxn>
                </a:cxnLst>
                <a:rect l="0" t="0" r="r" b="b"/>
                <a:pathLst>
                  <a:path w="1333" h="651">
                    <a:moveTo>
                      <a:pt x="22" y="195"/>
                    </a:moveTo>
                    <a:lnTo>
                      <a:pt x="0" y="195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1" y="205"/>
                    </a:lnTo>
                    <a:lnTo>
                      <a:pt x="3" y="207"/>
                    </a:lnTo>
                    <a:lnTo>
                      <a:pt x="3" y="207"/>
                    </a:lnTo>
                    <a:lnTo>
                      <a:pt x="12" y="213"/>
                    </a:lnTo>
                    <a:lnTo>
                      <a:pt x="20" y="208"/>
                    </a:lnTo>
                    <a:lnTo>
                      <a:pt x="9" y="208"/>
                    </a:lnTo>
                    <a:lnTo>
                      <a:pt x="11" y="211"/>
                    </a:lnTo>
                    <a:lnTo>
                      <a:pt x="12" y="213"/>
                    </a:lnTo>
                    <a:lnTo>
                      <a:pt x="9" y="208"/>
                    </a:lnTo>
                    <a:lnTo>
                      <a:pt x="9" y="222"/>
                    </a:lnTo>
                    <a:lnTo>
                      <a:pt x="9" y="235"/>
                    </a:lnTo>
                    <a:lnTo>
                      <a:pt x="20" y="235"/>
                    </a:lnTo>
                    <a:lnTo>
                      <a:pt x="11" y="231"/>
                    </a:lnTo>
                    <a:lnTo>
                      <a:pt x="12" y="230"/>
                    </a:lnTo>
                    <a:lnTo>
                      <a:pt x="3" y="238"/>
                    </a:lnTo>
                    <a:lnTo>
                      <a:pt x="1" y="239"/>
                    </a:lnTo>
                    <a:lnTo>
                      <a:pt x="0" y="242"/>
                    </a:lnTo>
                    <a:lnTo>
                      <a:pt x="0" y="255"/>
                    </a:lnTo>
                    <a:lnTo>
                      <a:pt x="0" y="261"/>
                    </a:lnTo>
                    <a:lnTo>
                      <a:pt x="0" y="261"/>
                    </a:lnTo>
                    <a:lnTo>
                      <a:pt x="1" y="265"/>
                    </a:lnTo>
                    <a:lnTo>
                      <a:pt x="3" y="267"/>
                    </a:lnTo>
                    <a:lnTo>
                      <a:pt x="12" y="274"/>
                    </a:lnTo>
                    <a:lnTo>
                      <a:pt x="20" y="269"/>
                    </a:lnTo>
                    <a:lnTo>
                      <a:pt x="9" y="269"/>
                    </a:lnTo>
                    <a:lnTo>
                      <a:pt x="11" y="272"/>
                    </a:lnTo>
                    <a:lnTo>
                      <a:pt x="9" y="269"/>
                    </a:lnTo>
                    <a:lnTo>
                      <a:pt x="9" y="275"/>
                    </a:lnTo>
                    <a:lnTo>
                      <a:pt x="9" y="28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1" y="299"/>
                    </a:lnTo>
                    <a:lnTo>
                      <a:pt x="11" y="300"/>
                    </a:lnTo>
                    <a:lnTo>
                      <a:pt x="22" y="313"/>
                    </a:lnTo>
                    <a:lnTo>
                      <a:pt x="32" y="309"/>
                    </a:lnTo>
                    <a:lnTo>
                      <a:pt x="20" y="309"/>
                    </a:lnTo>
                    <a:lnTo>
                      <a:pt x="20" y="315"/>
                    </a:lnTo>
                    <a:lnTo>
                      <a:pt x="20" y="329"/>
                    </a:lnTo>
                    <a:lnTo>
                      <a:pt x="20" y="342"/>
                    </a:lnTo>
                    <a:lnTo>
                      <a:pt x="20" y="342"/>
                    </a:lnTo>
                    <a:lnTo>
                      <a:pt x="22" y="345"/>
                    </a:lnTo>
                    <a:lnTo>
                      <a:pt x="22" y="346"/>
                    </a:lnTo>
                    <a:lnTo>
                      <a:pt x="33" y="360"/>
                    </a:lnTo>
                    <a:lnTo>
                      <a:pt x="43" y="356"/>
                    </a:lnTo>
                    <a:lnTo>
                      <a:pt x="32" y="356"/>
                    </a:lnTo>
                    <a:lnTo>
                      <a:pt x="32" y="368"/>
                    </a:lnTo>
                    <a:lnTo>
                      <a:pt x="32" y="382"/>
                    </a:lnTo>
                    <a:lnTo>
                      <a:pt x="32" y="395"/>
                    </a:lnTo>
                    <a:lnTo>
                      <a:pt x="32" y="395"/>
                    </a:lnTo>
                    <a:lnTo>
                      <a:pt x="33" y="398"/>
                    </a:lnTo>
                    <a:lnTo>
                      <a:pt x="44" y="419"/>
                    </a:lnTo>
                    <a:lnTo>
                      <a:pt x="44" y="419"/>
                    </a:lnTo>
                    <a:lnTo>
                      <a:pt x="46" y="421"/>
                    </a:lnTo>
                    <a:lnTo>
                      <a:pt x="48" y="422"/>
                    </a:lnTo>
                    <a:lnTo>
                      <a:pt x="59" y="428"/>
                    </a:lnTo>
                    <a:lnTo>
                      <a:pt x="60" y="428"/>
                    </a:lnTo>
                    <a:lnTo>
                      <a:pt x="65" y="429"/>
                    </a:lnTo>
                    <a:lnTo>
                      <a:pt x="76" y="429"/>
                    </a:lnTo>
                    <a:lnTo>
                      <a:pt x="119" y="429"/>
                    </a:lnTo>
                    <a:lnTo>
                      <a:pt x="119" y="422"/>
                    </a:lnTo>
                    <a:lnTo>
                      <a:pt x="110" y="419"/>
                    </a:lnTo>
                    <a:lnTo>
                      <a:pt x="108" y="422"/>
                    </a:lnTo>
                    <a:lnTo>
                      <a:pt x="110" y="425"/>
                    </a:lnTo>
                    <a:lnTo>
                      <a:pt x="111" y="427"/>
                    </a:lnTo>
                    <a:lnTo>
                      <a:pt x="115" y="428"/>
                    </a:lnTo>
                    <a:lnTo>
                      <a:pt x="110" y="419"/>
                    </a:lnTo>
                    <a:lnTo>
                      <a:pt x="99" y="433"/>
                    </a:lnTo>
                    <a:lnTo>
                      <a:pt x="99" y="433"/>
                    </a:lnTo>
                    <a:lnTo>
                      <a:pt x="97" y="436"/>
                    </a:lnTo>
                    <a:lnTo>
                      <a:pt x="97" y="442"/>
                    </a:lnTo>
                    <a:lnTo>
                      <a:pt x="97" y="442"/>
                    </a:lnTo>
                    <a:lnTo>
                      <a:pt x="99" y="445"/>
                    </a:lnTo>
                    <a:lnTo>
                      <a:pt x="100" y="448"/>
                    </a:lnTo>
                    <a:lnTo>
                      <a:pt x="104" y="449"/>
                    </a:lnTo>
                    <a:lnTo>
                      <a:pt x="108" y="450"/>
                    </a:lnTo>
                    <a:lnTo>
                      <a:pt x="131" y="450"/>
                    </a:lnTo>
                    <a:lnTo>
                      <a:pt x="174" y="450"/>
                    </a:lnTo>
                    <a:lnTo>
                      <a:pt x="174" y="442"/>
                    </a:lnTo>
                    <a:lnTo>
                      <a:pt x="172" y="450"/>
                    </a:lnTo>
                    <a:lnTo>
                      <a:pt x="217" y="456"/>
                    </a:lnTo>
                    <a:lnTo>
                      <a:pt x="219" y="456"/>
                    </a:lnTo>
                    <a:lnTo>
                      <a:pt x="230" y="456"/>
                    </a:lnTo>
                    <a:lnTo>
                      <a:pt x="250" y="456"/>
                    </a:lnTo>
                    <a:lnTo>
                      <a:pt x="250" y="449"/>
                    </a:lnTo>
                    <a:lnTo>
                      <a:pt x="241" y="445"/>
                    </a:lnTo>
                    <a:lnTo>
                      <a:pt x="239" y="449"/>
                    </a:lnTo>
                    <a:lnTo>
                      <a:pt x="241" y="452"/>
                    </a:lnTo>
                    <a:lnTo>
                      <a:pt x="242" y="454"/>
                    </a:lnTo>
                    <a:lnTo>
                      <a:pt x="246" y="455"/>
                    </a:lnTo>
                    <a:lnTo>
                      <a:pt x="241" y="445"/>
                    </a:lnTo>
                    <a:lnTo>
                      <a:pt x="230" y="459"/>
                    </a:lnTo>
                    <a:lnTo>
                      <a:pt x="230" y="459"/>
                    </a:lnTo>
                    <a:lnTo>
                      <a:pt x="228" y="463"/>
                    </a:lnTo>
                    <a:lnTo>
                      <a:pt x="228" y="475"/>
                    </a:lnTo>
                    <a:lnTo>
                      <a:pt x="228" y="475"/>
                    </a:lnTo>
                    <a:lnTo>
                      <a:pt x="230" y="479"/>
                    </a:lnTo>
                    <a:lnTo>
                      <a:pt x="231" y="481"/>
                    </a:lnTo>
                    <a:lnTo>
                      <a:pt x="231" y="481"/>
                    </a:lnTo>
                    <a:lnTo>
                      <a:pt x="242" y="488"/>
                    </a:lnTo>
                    <a:lnTo>
                      <a:pt x="250" y="483"/>
                    </a:lnTo>
                    <a:lnTo>
                      <a:pt x="241" y="480"/>
                    </a:lnTo>
                    <a:lnTo>
                      <a:pt x="239" y="483"/>
                    </a:lnTo>
                    <a:lnTo>
                      <a:pt x="241" y="486"/>
                    </a:lnTo>
                    <a:lnTo>
                      <a:pt x="242" y="488"/>
                    </a:lnTo>
                    <a:lnTo>
                      <a:pt x="241" y="480"/>
                    </a:lnTo>
                    <a:lnTo>
                      <a:pt x="230" y="492"/>
                    </a:lnTo>
                    <a:lnTo>
                      <a:pt x="239" y="496"/>
                    </a:lnTo>
                    <a:lnTo>
                      <a:pt x="231" y="490"/>
                    </a:lnTo>
                    <a:lnTo>
                      <a:pt x="222" y="497"/>
                    </a:lnTo>
                    <a:lnTo>
                      <a:pt x="222" y="497"/>
                    </a:lnTo>
                    <a:lnTo>
                      <a:pt x="220" y="499"/>
                    </a:lnTo>
                    <a:lnTo>
                      <a:pt x="219" y="502"/>
                    </a:lnTo>
                    <a:lnTo>
                      <a:pt x="219" y="516"/>
                    </a:lnTo>
                    <a:lnTo>
                      <a:pt x="219" y="522"/>
                    </a:lnTo>
                    <a:lnTo>
                      <a:pt x="219" y="522"/>
                    </a:lnTo>
                    <a:lnTo>
                      <a:pt x="220" y="526"/>
                    </a:lnTo>
                    <a:lnTo>
                      <a:pt x="222" y="528"/>
                    </a:lnTo>
                    <a:lnTo>
                      <a:pt x="222" y="528"/>
                    </a:lnTo>
                    <a:lnTo>
                      <a:pt x="231" y="534"/>
                    </a:lnTo>
                    <a:lnTo>
                      <a:pt x="234" y="535"/>
                    </a:lnTo>
                    <a:lnTo>
                      <a:pt x="239" y="536"/>
                    </a:lnTo>
                    <a:lnTo>
                      <a:pt x="262" y="536"/>
                    </a:lnTo>
                    <a:lnTo>
                      <a:pt x="262" y="529"/>
                    </a:lnTo>
                    <a:lnTo>
                      <a:pt x="250" y="529"/>
                    </a:lnTo>
                    <a:lnTo>
                      <a:pt x="252" y="532"/>
                    </a:lnTo>
                    <a:lnTo>
                      <a:pt x="254" y="534"/>
                    </a:lnTo>
                    <a:lnTo>
                      <a:pt x="257" y="535"/>
                    </a:lnTo>
                    <a:lnTo>
                      <a:pt x="250" y="529"/>
                    </a:lnTo>
                    <a:lnTo>
                      <a:pt x="250" y="536"/>
                    </a:lnTo>
                    <a:lnTo>
                      <a:pt x="262" y="536"/>
                    </a:lnTo>
                    <a:lnTo>
                      <a:pt x="254" y="531"/>
                    </a:lnTo>
                    <a:lnTo>
                      <a:pt x="252" y="533"/>
                    </a:lnTo>
                    <a:lnTo>
                      <a:pt x="255" y="531"/>
                    </a:lnTo>
                    <a:lnTo>
                      <a:pt x="244" y="537"/>
                    </a:lnTo>
                    <a:lnTo>
                      <a:pt x="250" y="543"/>
                    </a:lnTo>
                    <a:lnTo>
                      <a:pt x="246" y="536"/>
                    </a:lnTo>
                    <a:lnTo>
                      <a:pt x="225" y="543"/>
                    </a:lnTo>
                    <a:lnTo>
                      <a:pt x="230" y="549"/>
                    </a:lnTo>
                    <a:lnTo>
                      <a:pt x="230" y="542"/>
                    </a:lnTo>
                    <a:lnTo>
                      <a:pt x="219" y="542"/>
                    </a:lnTo>
                    <a:lnTo>
                      <a:pt x="219" y="542"/>
                    </a:lnTo>
                    <a:lnTo>
                      <a:pt x="214" y="543"/>
                    </a:lnTo>
                    <a:lnTo>
                      <a:pt x="212" y="544"/>
                    </a:lnTo>
                    <a:lnTo>
                      <a:pt x="201" y="550"/>
                    </a:lnTo>
                    <a:lnTo>
                      <a:pt x="199" y="550"/>
                    </a:lnTo>
                    <a:lnTo>
                      <a:pt x="198" y="552"/>
                    </a:lnTo>
                    <a:lnTo>
                      <a:pt x="196" y="556"/>
                    </a:lnTo>
                    <a:lnTo>
                      <a:pt x="198" y="559"/>
                    </a:lnTo>
                    <a:lnTo>
                      <a:pt x="209" y="579"/>
                    </a:lnTo>
                    <a:lnTo>
                      <a:pt x="219" y="576"/>
                    </a:lnTo>
                    <a:lnTo>
                      <a:pt x="209" y="573"/>
                    </a:lnTo>
                    <a:lnTo>
                      <a:pt x="207" y="576"/>
                    </a:lnTo>
                    <a:lnTo>
                      <a:pt x="209" y="573"/>
                    </a:lnTo>
                    <a:lnTo>
                      <a:pt x="198" y="587"/>
                    </a:lnTo>
                    <a:lnTo>
                      <a:pt x="198" y="587"/>
                    </a:lnTo>
                    <a:lnTo>
                      <a:pt x="196" y="590"/>
                    </a:lnTo>
                    <a:lnTo>
                      <a:pt x="196" y="609"/>
                    </a:lnTo>
                    <a:lnTo>
                      <a:pt x="196" y="609"/>
                    </a:lnTo>
                    <a:lnTo>
                      <a:pt x="198" y="612"/>
                    </a:lnTo>
                    <a:lnTo>
                      <a:pt x="199" y="614"/>
                    </a:lnTo>
                    <a:lnTo>
                      <a:pt x="203" y="615"/>
                    </a:lnTo>
                    <a:lnTo>
                      <a:pt x="207" y="617"/>
                    </a:lnTo>
                    <a:lnTo>
                      <a:pt x="212" y="615"/>
                    </a:lnTo>
                    <a:lnTo>
                      <a:pt x="212" y="617"/>
                    </a:lnTo>
                    <a:lnTo>
                      <a:pt x="234" y="610"/>
                    </a:lnTo>
                    <a:lnTo>
                      <a:pt x="234" y="610"/>
                    </a:lnTo>
                    <a:lnTo>
                      <a:pt x="255" y="604"/>
                    </a:lnTo>
                    <a:lnTo>
                      <a:pt x="250" y="596"/>
                    </a:lnTo>
                    <a:lnTo>
                      <a:pt x="242" y="602"/>
                    </a:lnTo>
                    <a:lnTo>
                      <a:pt x="246" y="603"/>
                    </a:lnTo>
                    <a:lnTo>
                      <a:pt x="250" y="604"/>
                    </a:lnTo>
                    <a:lnTo>
                      <a:pt x="255" y="603"/>
                    </a:lnTo>
                    <a:lnTo>
                      <a:pt x="241" y="600"/>
                    </a:lnTo>
                    <a:lnTo>
                      <a:pt x="252" y="613"/>
                    </a:lnTo>
                    <a:lnTo>
                      <a:pt x="263" y="627"/>
                    </a:lnTo>
                    <a:lnTo>
                      <a:pt x="265" y="628"/>
                    </a:lnTo>
                    <a:lnTo>
                      <a:pt x="268" y="629"/>
                    </a:lnTo>
                    <a:lnTo>
                      <a:pt x="273" y="630"/>
                    </a:lnTo>
                    <a:lnTo>
                      <a:pt x="284" y="630"/>
                    </a:lnTo>
                    <a:lnTo>
                      <a:pt x="284" y="623"/>
                    </a:lnTo>
                    <a:lnTo>
                      <a:pt x="279" y="630"/>
                    </a:lnTo>
                    <a:lnTo>
                      <a:pt x="302" y="637"/>
                    </a:lnTo>
                    <a:lnTo>
                      <a:pt x="306" y="629"/>
                    </a:lnTo>
                    <a:lnTo>
                      <a:pt x="298" y="635"/>
                    </a:lnTo>
                    <a:lnTo>
                      <a:pt x="308" y="641"/>
                    </a:lnTo>
                    <a:lnTo>
                      <a:pt x="311" y="642"/>
                    </a:lnTo>
                    <a:lnTo>
                      <a:pt x="333" y="650"/>
                    </a:lnTo>
                    <a:lnTo>
                      <a:pt x="333" y="650"/>
                    </a:lnTo>
                    <a:lnTo>
                      <a:pt x="338" y="651"/>
                    </a:lnTo>
                    <a:lnTo>
                      <a:pt x="343" y="650"/>
                    </a:lnTo>
                    <a:lnTo>
                      <a:pt x="346" y="649"/>
                    </a:lnTo>
                    <a:lnTo>
                      <a:pt x="348" y="648"/>
                    </a:lnTo>
                    <a:lnTo>
                      <a:pt x="359" y="634"/>
                    </a:lnTo>
                    <a:lnTo>
                      <a:pt x="359" y="633"/>
                    </a:lnTo>
                    <a:lnTo>
                      <a:pt x="361" y="629"/>
                    </a:lnTo>
                    <a:lnTo>
                      <a:pt x="361" y="623"/>
                    </a:lnTo>
                    <a:lnTo>
                      <a:pt x="349" y="623"/>
                    </a:lnTo>
                    <a:lnTo>
                      <a:pt x="359" y="626"/>
                    </a:lnTo>
                    <a:lnTo>
                      <a:pt x="359" y="627"/>
                    </a:lnTo>
                    <a:lnTo>
                      <a:pt x="370" y="613"/>
                    </a:lnTo>
                    <a:lnTo>
                      <a:pt x="381" y="600"/>
                    </a:lnTo>
                    <a:lnTo>
                      <a:pt x="381" y="599"/>
                    </a:lnTo>
                    <a:lnTo>
                      <a:pt x="383" y="596"/>
                    </a:lnTo>
                    <a:lnTo>
                      <a:pt x="383" y="590"/>
                    </a:lnTo>
                    <a:lnTo>
                      <a:pt x="372" y="590"/>
                    </a:lnTo>
                    <a:lnTo>
                      <a:pt x="380" y="595"/>
                    </a:lnTo>
                    <a:lnTo>
                      <a:pt x="381" y="593"/>
                    </a:lnTo>
                    <a:lnTo>
                      <a:pt x="380" y="595"/>
                    </a:lnTo>
                    <a:lnTo>
                      <a:pt x="391" y="588"/>
                    </a:lnTo>
                    <a:lnTo>
                      <a:pt x="391" y="588"/>
                    </a:lnTo>
                    <a:lnTo>
                      <a:pt x="393" y="586"/>
                    </a:lnTo>
                    <a:lnTo>
                      <a:pt x="394" y="582"/>
                    </a:lnTo>
                    <a:lnTo>
                      <a:pt x="393" y="579"/>
                    </a:lnTo>
                    <a:lnTo>
                      <a:pt x="393" y="579"/>
                    </a:lnTo>
                    <a:lnTo>
                      <a:pt x="381" y="566"/>
                    </a:lnTo>
                    <a:lnTo>
                      <a:pt x="372" y="569"/>
                    </a:lnTo>
                    <a:lnTo>
                      <a:pt x="372" y="577"/>
                    </a:lnTo>
                    <a:lnTo>
                      <a:pt x="377" y="576"/>
                    </a:lnTo>
                    <a:lnTo>
                      <a:pt x="380" y="575"/>
                    </a:lnTo>
                    <a:lnTo>
                      <a:pt x="381" y="573"/>
                    </a:lnTo>
                    <a:lnTo>
                      <a:pt x="383" y="569"/>
                    </a:lnTo>
                    <a:lnTo>
                      <a:pt x="381" y="566"/>
                    </a:lnTo>
                    <a:lnTo>
                      <a:pt x="372" y="577"/>
                    </a:lnTo>
                    <a:lnTo>
                      <a:pt x="383" y="577"/>
                    </a:lnTo>
                    <a:lnTo>
                      <a:pt x="404" y="577"/>
                    </a:lnTo>
                    <a:lnTo>
                      <a:pt x="415" y="577"/>
                    </a:lnTo>
                    <a:lnTo>
                      <a:pt x="415" y="577"/>
                    </a:lnTo>
                    <a:lnTo>
                      <a:pt x="420" y="576"/>
                    </a:lnTo>
                    <a:lnTo>
                      <a:pt x="423" y="575"/>
                    </a:lnTo>
                    <a:lnTo>
                      <a:pt x="425" y="574"/>
                    </a:lnTo>
                    <a:lnTo>
                      <a:pt x="447" y="553"/>
                    </a:lnTo>
                    <a:lnTo>
                      <a:pt x="437" y="549"/>
                    </a:lnTo>
                    <a:lnTo>
                      <a:pt x="445" y="556"/>
                    </a:lnTo>
                    <a:lnTo>
                      <a:pt x="468" y="543"/>
                    </a:lnTo>
                    <a:lnTo>
                      <a:pt x="460" y="536"/>
                    </a:lnTo>
                    <a:lnTo>
                      <a:pt x="460" y="544"/>
                    </a:lnTo>
                    <a:lnTo>
                      <a:pt x="464" y="543"/>
                    </a:lnTo>
                    <a:lnTo>
                      <a:pt x="460" y="544"/>
                    </a:lnTo>
                    <a:lnTo>
                      <a:pt x="480" y="544"/>
                    </a:lnTo>
                    <a:lnTo>
                      <a:pt x="480" y="544"/>
                    </a:lnTo>
                    <a:lnTo>
                      <a:pt x="485" y="543"/>
                    </a:lnTo>
                    <a:lnTo>
                      <a:pt x="488" y="542"/>
                    </a:lnTo>
                    <a:lnTo>
                      <a:pt x="511" y="528"/>
                    </a:lnTo>
                    <a:lnTo>
                      <a:pt x="503" y="522"/>
                    </a:lnTo>
                    <a:lnTo>
                      <a:pt x="511" y="529"/>
                    </a:lnTo>
                    <a:lnTo>
                      <a:pt x="522" y="522"/>
                    </a:lnTo>
                    <a:lnTo>
                      <a:pt x="522" y="521"/>
                    </a:lnTo>
                    <a:lnTo>
                      <a:pt x="524" y="519"/>
                    </a:lnTo>
                    <a:lnTo>
                      <a:pt x="525" y="516"/>
                    </a:lnTo>
                    <a:lnTo>
                      <a:pt x="525" y="502"/>
                    </a:lnTo>
                    <a:lnTo>
                      <a:pt x="525" y="489"/>
                    </a:lnTo>
                    <a:lnTo>
                      <a:pt x="514" y="489"/>
                    </a:lnTo>
                    <a:lnTo>
                      <a:pt x="522" y="495"/>
                    </a:lnTo>
                    <a:lnTo>
                      <a:pt x="524" y="492"/>
                    </a:lnTo>
                    <a:lnTo>
                      <a:pt x="522" y="495"/>
                    </a:lnTo>
                    <a:lnTo>
                      <a:pt x="543" y="481"/>
                    </a:lnTo>
                    <a:lnTo>
                      <a:pt x="535" y="475"/>
                    </a:lnTo>
                    <a:lnTo>
                      <a:pt x="535" y="483"/>
                    </a:lnTo>
                    <a:lnTo>
                      <a:pt x="540" y="482"/>
                    </a:lnTo>
                    <a:lnTo>
                      <a:pt x="535" y="483"/>
                    </a:lnTo>
                    <a:lnTo>
                      <a:pt x="568" y="483"/>
                    </a:lnTo>
                    <a:lnTo>
                      <a:pt x="600" y="483"/>
                    </a:lnTo>
                    <a:lnTo>
                      <a:pt x="634" y="483"/>
                    </a:lnTo>
                    <a:lnTo>
                      <a:pt x="634" y="475"/>
                    </a:lnTo>
                    <a:lnTo>
                      <a:pt x="629" y="482"/>
                    </a:lnTo>
                    <a:lnTo>
                      <a:pt x="626" y="481"/>
                    </a:lnTo>
                    <a:lnTo>
                      <a:pt x="647" y="495"/>
                    </a:lnTo>
                    <a:lnTo>
                      <a:pt x="650" y="496"/>
                    </a:lnTo>
                    <a:lnTo>
                      <a:pt x="683" y="508"/>
                    </a:lnTo>
                    <a:lnTo>
                      <a:pt x="683" y="508"/>
                    </a:lnTo>
                    <a:lnTo>
                      <a:pt x="688" y="510"/>
                    </a:lnTo>
                    <a:lnTo>
                      <a:pt x="710" y="510"/>
                    </a:lnTo>
                    <a:lnTo>
                      <a:pt x="710" y="502"/>
                    </a:lnTo>
                    <a:lnTo>
                      <a:pt x="706" y="510"/>
                    </a:lnTo>
                    <a:lnTo>
                      <a:pt x="749" y="523"/>
                    </a:lnTo>
                    <a:lnTo>
                      <a:pt x="771" y="530"/>
                    </a:lnTo>
                    <a:lnTo>
                      <a:pt x="776" y="522"/>
                    </a:lnTo>
                    <a:lnTo>
                      <a:pt x="769" y="528"/>
                    </a:lnTo>
                    <a:lnTo>
                      <a:pt x="801" y="548"/>
                    </a:lnTo>
                    <a:lnTo>
                      <a:pt x="803" y="549"/>
                    </a:lnTo>
                    <a:lnTo>
                      <a:pt x="808" y="550"/>
                    </a:lnTo>
                    <a:lnTo>
                      <a:pt x="819" y="550"/>
                    </a:lnTo>
                    <a:lnTo>
                      <a:pt x="819" y="550"/>
                    </a:lnTo>
                    <a:lnTo>
                      <a:pt x="824" y="549"/>
                    </a:lnTo>
                    <a:lnTo>
                      <a:pt x="827" y="549"/>
                    </a:lnTo>
                    <a:lnTo>
                      <a:pt x="838" y="543"/>
                    </a:lnTo>
                    <a:lnTo>
                      <a:pt x="830" y="536"/>
                    </a:lnTo>
                    <a:lnTo>
                      <a:pt x="830" y="544"/>
                    </a:lnTo>
                    <a:lnTo>
                      <a:pt x="835" y="543"/>
                    </a:lnTo>
                    <a:lnTo>
                      <a:pt x="830" y="544"/>
                    </a:lnTo>
                    <a:lnTo>
                      <a:pt x="841" y="544"/>
                    </a:lnTo>
                    <a:lnTo>
                      <a:pt x="841" y="544"/>
                    </a:lnTo>
                    <a:lnTo>
                      <a:pt x="846" y="543"/>
                    </a:lnTo>
                    <a:lnTo>
                      <a:pt x="849" y="542"/>
                    </a:lnTo>
                    <a:lnTo>
                      <a:pt x="861" y="534"/>
                    </a:lnTo>
                    <a:lnTo>
                      <a:pt x="853" y="529"/>
                    </a:lnTo>
                    <a:lnTo>
                      <a:pt x="853" y="536"/>
                    </a:lnTo>
                    <a:lnTo>
                      <a:pt x="857" y="535"/>
                    </a:lnTo>
                    <a:lnTo>
                      <a:pt x="853" y="536"/>
                    </a:lnTo>
                    <a:lnTo>
                      <a:pt x="875" y="536"/>
                    </a:lnTo>
                    <a:lnTo>
                      <a:pt x="875" y="536"/>
                    </a:lnTo>
                    <a:lnTo>
                      <a:pt x="880" y="535"/>
                    </a:lnTo>
                    <a:lnTo>
                      <a:pt x="883" y="534"/>
                    </a:lnTo>
                    <a:lnTo>
                      <a:pt x="892" y="528"/>
                    </a:lnTo>
                    <a:lnTo>
                      <a:pt x="884" y="522"/>
                    </a:lnTo>
                    <a:lnTo>
                      <a:pt x="892" y="529"/>
                    </a:lnTo>
                    <a:lnTo>
                      <a:pt x="904" y="522"/>
                    </a:lnTo>
                    <a:lnTo>
                      <a:pt x="915" y="516"/>
                    </a:lnTo>
                    <a:lnTo>
                      <a:pt x="915" y="515"/>
                    </a:lnTo>
                    <a:lnTo>
                      <a:pt x="916" y="513"/>
                    </a:lnTo>
                    <a:lnTo>
                      <a:pt x="918" y="510"/>
                    </a:lnTo>
                    <a:lnTo>
                      <a:pt x="918" y="502"/>
                    </a:lnTo>
                    <a:lnTo>
                      <a:pt x="907" y="502"/>
                    </a:lnTo>
                    <a:lnTo>
                      <a:pt x="907" y="510"/>
                    </a:lnTo>
                    <a:lnTo>
                      <a:pt x="912" y="508"/>
                    </a:lnTo>
                    <a:lnTo>
                      <a:pt x="915" y="507"/>
                    </a:lnTo>
                    <a:lnTo>
                      <a:pt x="916" y="505"/>
                    </a:lnTo>
                    <a:lnTo>
                      <a:pt x="907" y="510"/>
                    </a:lnTo>
                    <a:lnTo>
                      <a:pt x="918" y="510"/>
                    </a:lnTo>
                    <a:lnTo>
                      <a:pt x="918" y="510"/>
                    </a:lnTo>
                    <a:lnTo>
                      <a:pt x="923" y="508"/>
                    </a:lnTo>
                    <a:lnTo>
                      <a:pt x="926" y="507"/>
                    </a:lnTo>
                    <a:lnTo>
                      <a:pt x="928" y="505"/>
                    </a:lnTo>
                    <a:lnTo>
                      <a:pt x="929" y="502"/>
                    </a:lnTo>
                    <a:lnTo>
                      <a:pt x="929" y="496"/>
                    </a:lnTo>
                    <a:lnTo>
                      <a:pt x="929" y="489"/>
                    </a:lnTo>
                    <a:lnTo>
                      <a:pt x="918" y="489"/>
                    </a:lnTo>
                    <a:lnTo>
                      <a:pt x="926" y="495"/>
                    </a:lnTo>
                    <a:lnTo>
                      <a:pt x="928" y="492"/>
                    </a:lnTo>
                    <a:lnTo>
                      <a:pt x="923" y="497"/>
                    </a:lnTo>
                    <a:lnTo>
                      <a:pt x="944" y="490"/>
                    </a:lnTo>
                    <a:lnTo>
                      <a:pt x="947" y="488"/>
                    </a:lnTo>
                    <a:lnTo>
                      <a:pt x="958" y="481"/>
                    </a:lnTo>
                    <a:lnTo>
                      <a:pt x="958" y="481"/>
                    </a:lnTo>
                    <a:lnTo>
                      <a:pt x="960" y="479"/>
                    </a:lnTo>
                    <a:lnTo>
                      <a:pt x="961" y="475"/>
                    </a:lnTo>
                    <a:lnTo>
                      <a:pt x="961" y="463"/>
                    </a:lnTo>
                    <a:lnTo>
                      <a:pt x="950" y="463"/>
                    </a:lnTo>
                    <a:lnTo>
                      <a:pt x="958" y="468"/>
                    </a:lnTo>
                    <a:lnTo>
                      <a:pt x="960" y="466"/>
                    </a:lnTo>
                    <a:lnTo>
                      <a:pt x="958" y="469"/>
                    </a:lnTo>
                    <a:lnTo>
                      <a:pt x="969" y="463"/>
                    </a:lnTo>
                    <a:lnTo>
                      <a:pt x="969" y="461"/>
                    </a:lnTo>
                    <a:lnTo>
                      <a:pt x="971" y="459"/>
                    </a:lnTo>
                    <a:lnTo>
                      <a:pt x="972" y="456"/>
                    </a:lnTo>
                    <a:lnTo>
                      <a:pt x="972" y="449"/>
                    </a:lnTo>
                    <a:lnTo>
                      <a:pt x="972" y="442"/>
                    </a:lnTo>
                    <a:lnTo>
                      <a:pt x="961" y="442"/>
                    </a:lnTo>
                    <a:lnTo>
                      <a:pt x="969" y="448"/>
                    </a:lnTo>
                    <a:lnTo>
                      <a:pt x="971" y="445"/>
                    </a:lnTo>
                    <a:lnTo>
                      <a:pt x="969" y="449"/>
                    </a:lnTo>
                    <a:lnTo>
                      <a:pt x="980" y="442"/>
                    </a:lnTo>
                    <a:lnTo>
                      <a:pt x="972" y="436"/>
                    </a:lnTo>
                    <a:lnTo>
                      <a:pt x="972" y="443"/>
                    </a:lnTo>
                    <a:lnTo>
                      <a:pt x="977" y="442"/>
                    </a:lnTo>
                    <a:lnTo>
                      <a:pt x="972" y="443"/>
                    </a:lnTo>
                    <a:lnTo>
                      <a:pt x="983" y="443"/>
                    </a:lnTo>
                    <a:lnTo>
                      <a:pt x="983" y="443"/>
                    </a:lnTo>
                    <a:lnTo>
                      <a:pt x="988" y="442"/>
                    </a:lnTo>
                    <a:lnTo>
                      <a:pt x="991" y="441"/>
                    </a:lnTo>
                    <a:lnTo>
                      <a:pt x="993" y="439"/>
                    </a:lnTo>
                    <a:lnTo>
                      <a:pt x="995" y="436"/>
                    </a:lnTo>
                    <a:lnTo>
                      <a:pt x="995" y="429"/>
                    </a:lnTo>
                    <a:lnTo>
                      <a:pt x="983" y="429"/>
                    </a:lnTo>
                    <a:lnTo>
                      <a:pt x="983" y="437"/>
                    </a:lnTo>
                    <a:lnTo>
                      <a:pt x="988" y="436"/>
                    </a:lnTo>
                    <a:lnTo>
                      <a:pt x="991" y="435"/>
                    </a:lnTo>
                    <a:lnTo>
                      <a:pt x="993" y="433"/>
                    </a:lnTo>
                    <a:lnTo>
                      <a:pt x="983" y="437"/>
                    </a:lnTo>
                    <a:lnTo>
                      <a:pt x="995" y="437"/>
                    </a:lnTo>
                    <a:lnTo>
                      <a:pt x="995" y="437"/>
                    </a:lnTo>
                    <a:lnTo>
                      <a:pt x="999" y="436"/>
                    </a:lnTo>
                    <a:lnTo>
                      <a:pt x="1003" y="435"/>
                    </a:lnTo>
                    <a:lnTo>
                      <a:pt x="1014" y="427"/>
                    </a:lnTo>
                    <a:lnTo>
                      <a:pt x="1014" y="427"/>
                    </a:lnTo>
                    <a:lnTo>
                      <a:pt x="1015" y="425"/>
                    </a:lnTo>
                    <a:lnTo>
                      <a:pt x="1017" y="422"/>
                    </a:lnTo>
                    <a:lnTo>
                      <a:pt x="1017" y="415"/>
                    </a:lnTo>
                    <a:lnTo>
                      <a:pt x="1006" y="415"/>
                    </a:lnTo>
                    <a:lnTo>
                      <a:pt x="1006" y="423"/>
                    </a:lnTo>
                    <a:lnTo>
                      <a:pt x="1011" y="422"/>
                    </a:lnTo>
                    <a:lnTo>
                      <a:pt x="1014" y="421"/>
                    </a:lnTo>
                    <a:lnTo>
                      <a:pt x="1015" y="419"/>
                    </a:lnTo>
                    <a:lnTo>
                      <a:pt x="1006" y="423"/>
                    </a:lnTo>
                    <a:lnTo>
                      <a:pt x="1015" y="423"/>
                    </a:lnTo>
                    <a:lnTo>
                      <a:pt x="1015" y="423"/>
                    </a:lnTo>
                    <a:lnTo>
                      <a:pt x="1020" y="422"/>
                    </a:lnTo>
                    <a:lnTo>
                      <a:pt x="1023" y="421"/>
                    </a:lnTo>
                    <a:lnTo>
                      <a:pt x="1025" y="419"/>
                    </a:lnTo>
                    <a:lnTo>
                      <a:pt x="1027" y="415"/>
                    </a:lnTo>
                    <a:lnTo>
                      <a:pt x="1027" y="409"/>
                    </a:lnTo>
                    <a:lnTo>
                      <a:pt x="1015" y="409"/>
                    </a:lnTo>
                    <a:lnTo>
                      <a:pt x="1025" y="412"/>
                    </a:lnTo>
                    <a:lnTo>
                      <a:pt x="1025" y="413"/>
                    </a:lnTo>
                    <a:lnTo>
                      <a:pt x="1036" y="399"/>
                    </a:lnTo>
                    <a:lnTo>
                      <a:pt x="1027" y="395"/>
                    </a:lnTo>
                    <a:lnTo>
                      <a:pt x="1022" y="402"/>
                    </a:lnTo>
                    <a:lnTo>
                      <a:pt x="1027" y="403"/>
                    </a:lnTo>
                    <a:lnTo>
                      <a:pt x="1031" y="402"/>
                    </a:lnTo>
                    <a:lnTo>
                      <a:pt x="1035" y="400"/>
                    </a:lnTo>
                    <a:lnTo>
                      <a:pt x="1019" y="400"/>
                    </a:lnTo>
                    <a:lnTo>
                      <a:pt x="1030" y="408"/>
                    </a:lnTo>
                    <a:lnTo>
                      <a:pt x="1033" y="409"/>
                    </a:lnTo>
                    <a:lnTo>
                      <a:pt x="1038" y="410"/>
                    </a:lnTo>
                    <a:lnTo>
                      <a:pt x="1049" y="410"/>
                    </a:lnTo>
                    <a:lnTo>
                      <a:pt x="1049" y="410"/>
                    </a:lnTo>
                    <a:lnTo>
                      <a:pt x="1054" y="409"/>
                    </a:lnTo>
                    <a:lnTo>
                      <a:pt x="1057" y="408"/>
                    </a:lnTo>
                    <a:lnTo>
                      <a:pt x="1059" y="406"/>
                    </a:lnTo>
                    <a:lnTo>
                      <a:pt x="1060" y="403"/>
                    </a:lnTo>
                    <a:lnTo>
                      <a:pt x="1060" y="395"/>
                    </a:lnTo>
                    <a:lnTo>
                      <a:pt x="1049" y="395"/>
                    </a:lnTo>
                    <a:lnTo>
                      <a:pt x="1057" y="400"/>
                    </a:lnTo>
                    <a:lnTo>
                      <a:pt x="1059" y="398"/>
                    </a:lnTo>
                    <a:lnTo>
                      <a:pt x="1057" y="402"/>
                    </a:lnTo>
                    <a:lnTo>
                      <a:pt x="1068" y="395"/>
                    </a:lnTo>
                    <a:lnTo>
                      <a:pt x="1060" y="389"/>
                    </a:lnTo>
                    <a:lnTo>
                      <a:pt x="1060" y="396"/>
                    </a:lnTo>
                    <a:lnTo>
                      <a:pt x="1065" y="395"/>
                    </a:lnTo>
                    <a:lnTo>
                      <a:pt x="1060" y="396"/>
                    </a:lnTo>
                    <a:lnTo>
                      <a:pt x="1071" y="396"/>
                    </a:lnTo>
                    <a:lnTo>
                      <a:pt x="1071" y="396"/>
                    </a:lnTo>
                    <a:lnTo>
                      <a:pt x="1076" y="395"/>
                    </a:lnTo>
                    <a:lnTo>
                      <a:pt x="1079" y="394"/>
                    </a:lnTo>
                    <a:lnTo>
                      <a:pt x="1081" y="392"/>
                    </a:lnTo>
                    <a:lnTo>
                      <a:pt x="1082" y="389"/>
                    </a:lnTo>
                    <a:lnTo>
                      <a:pt x="1082" y="382"/>
                    </a:lnTo>
                    <a:lnTo>
                      <a:pt x="1082" y="382"/>
                    </a:lnTo>
                    <a:lnTo>
                      <a:pt x="1081" y="379"/>
                    </a:lnTo>
                    <a:lnTo>
                      <a:pt x="1079" y="377"/>
                    </a:lnTo>
                    <a:lnTo>
                      <a:pt x="1079" y="377"/>
                    </a:lnTo>
                    <a:lnTo>
                      <a:pt x="1068" y="371"/>
                    </a:lnTo>
                    <a:lnTo>
                      <a:pt x="1060" y="376"/>
                    </a:lnTo>
                    <a:lnTo>
                      <a:pt x="1068" y="381"/>
                    </a:lnTo>
                    <a:lnTo>
                      <a:pt x="1070" y="379"/>
                    </a:lnTo>
                    <a:lnTo>
                      <a:pt x="1071" y="376"/>
                    </a:lnTo>
                    <a:lnTo>
                      <a:pt x="1070" y="373"/>
                    </a:lnTo>
                    <a:lnTo>
                      <a:pt x="1068" y="371"/>
                    </a:lnTo>
                    <a:lnTo>
                      <a:pt x="1068" y="381"/>
                    </a:lnTo>
                    <a:lnTo>
                      <a:pt x="1079" y="374"/>
                    </a:lnTo>
                    <a:lnTo>
                      <a:pt x="1071" y="368"/>
                    </a:lnTo>
                    <a:lnTo>
                      <a:pt x="1071" y="376"/>
                    </a:lnTo>
                    <a:lnTo>
                      <a:pt x="1076" y="375"/>
                    </a:lnTo>
                    <a:lnTo>
                      <a:pt x="1071" y="376"/>
                    </a:lnTo>
                    <a:lnTo>
                      <a:pt x="1082" y="376"/>
                    </a:lnTo>
                    <a:lnTo>
                      <a:pt x="1082" y="368"/>
                    </a:lnTo>
                    <a:lnTo>
                      <a:pt x="1075" y="374"/>
                    </a:lnTo>
                    <a:lnTo>
                      <a:pt x="1078" y="375"/>
                    </a:lnTo>
                    <a:lnTo>
                      <a:pt x="1075" y="374"/>
                    </a:lnTo>
                    <a:lnTo>
                      <a:pt x="1084" y="381"/>
                    </a:lnTo>
                    <a:lnTo>
                      <a:pt x="1084" y="381"/>
                    </a:lnTo>
                    <a:lnTo>
                      <a:pt x="1087" y="382"/>
                    </a:lnTo>
                    <a:lnTo>
                      <a:pt x="1092" y="383"/>
                    </a:lnTo>
                    <a:lnTo>
                      <a:pt x="1097" y="382"/>
                    </a:lnTo>
                    <a:lnTo>
                      <a:pt x="1100" y="381"/>
                    </a:lnTo>
                    <a:lnTo>
                      <a:pt x="1102" y="379"/>
                    </a:lnTo>
                    <a:lnTo>
                      <a:pt x="1103" y="376"/>
                    </a:lnTo>
                    <a:lnTo>
                      <a:pt x="1103" y="368"/>
                    </a:lnTo>
                    <a:lnTo>
                      <a:pt x="1092" y="368"/>
                    </a:lnTo>
                    <a:lnTo>
                      <a:pt x="1092" y="376"/>
                    </a:lnTo>
                    <a:lnTo>
                      <a:pt x="1097" y="375"/>
                    </a:lnTo>
                    <a:lnTo>
                      <a:pt x="1100" y="374"/>
                    </a:lnTo>
                    <a:lnTo>
                      <a:pt x="1102" y="372"/>
                    </a:lnTo>
                    <a:lnTo>
                      <a:pt x="1092" y="376"/>
                    </a:lnTo>
                    <a:lnTo>
                      <a:pt x="1103" y="376"/>
                    </a:lnTo>
                    <a:lnTo>
                      <a:pt x="1103" y="376"/>
                    </a:lnTo>
                    <a:lnTo>
                      <a:pt x="1108" y="375"/>
                    </a:lnTo>
                    <a:lnTo>
                      <a:pt x="1111" y="374"/>
                    </a:lnTo>
                    <a:lnTo>
                      <a:pt x="1113" y="372"/>
                    </a:lnTo>
                    <a:lnTo>
                      <a:pt x="1114" y="368"/>
                    </a:lnTo>
                    <a:lnTo>
                      <a:pt x="1113" y="365"/>
                    </a:lnTo>
                    <a:lnTo>
                      <a:pt x="1111" y="363"/>
                    </a:lnTo>
                    <a:lnTo>
                      <a:pt x="1111" y="363"/>
                    </a:lnTo>
                    <a:lnTo>
                      <a:pt x="1100" y="357"/>
                    </a:lnTo>
                    <a:lnTo>
                      <a:pt x="1092" y="362"/>
                    </a:lnTo>
                    <a:lnTo>
                      <a:pt x="1103" y="362"/>
                    </a:lnTo>
                    <a:lnTo>
                      <a:pt x="1102" y="359"/>
                    </a:lnTo>
                    <a:lnTo>
                      <a:pt x="1100" y="357"/>
                    </a:lnTo>
                    <a:lnTo>
                      <a:pt x="1103" y="362"/>
                    </a:lnTo>
                    <a:lnTo>
                      <a:pt x="1103" y="356"/>
                    </a:lnTo>
                    <a:lnTo>
                      <a:pt x="1092" y="356"/>
                    </a:lnTo>
                    <a:lnTo>
                      <a:pt x="1092" y="363"/>
                    </a:lnTo>
                    <a:lnTo>
                      <a:pt x="1097" y="362"/>
                    </a:lnTo>
                    <a:lnTo>
                      <a:pt x="1100" y="361"/>
                    </a:lnTo>
                    <a:lnTo>
                      <a:pt x="1102" y="359"/>
                    </a:lnTo>
                    <a:lnTo>
                      <a:pt x="1092" y="363"/>
                    </a:lnTo>
                    <a:lnTo>
                      <a:pt x="1103" y="363"/>
                    </a:lnTo>
                    <a:lnTo>
                      <a:pt x="1114" y="363"/>
                    </a:lnTo>
                    <a:lnTo>
                      <a:pt x="1126" y="363"/>
                    </a:lnTo>
                    <a:lnTo>
                      <a:pt x="1126" y="363"/>
                    </a:lnTo>
                    <a:lnTo>
                      <a:pt x="1130" y="362"/>
                    </a:lnTo>
                    <a:lnTo>
                      <a:pt x="1134" y="361"/>
                    </a:lnTo>
                    <a:lnTo>
                      <a:pt x="1135" y="359"/>
                    </a:lnTo>
                    <a:lnTo>
                      <a:pt x="1137" y="356"/>
                    </a:lnTo>
                    <a:lnTo>
                      <a:pt x="1137" y="349"/>
                    </a:lnTo>
                    <a:lnTo>
                      <a:pt x="1126" y="349"/>
                    </a:lnTo>
                    <a:lnTo>
                      <a:pt x="1126" y="357"/>
                    </a:lnTo>
                    <a:lnTo>
                      <a:pt x="1130" y="356"/>
                    </a:lnTo>
                    <a:lnTo>
                      <a:pt x="1134" y="354"/>
                    </a:lnTo>
                    <a:lnTo>
                      <a:pt x="1135" y="352"/>
                    </a:lnTo>
                    <a:lnTo>
                      <a:pt x="1126" y="357"/>
                    </a:lnTo>
                    <a:lnTo>
                      <a:pt x="1137" y="357"/>
                    </a:lnTo>
                    <a:lnTo>
                      <a:pt x="1148" y="357"/>
                    </a:lnTo>
                    <a:lnTo>
                      <a:pt x="1148" y="357"/>
                    </a:lnTo>
                    <a:lnTo>
                      <a:pt x="1153" y="356"/>
                    </a:lnTo>
                    <a:lnTo>
                      <a:pt x="1156" y="354"/>
                    </a:lnTo>
                    <a:lnTo>
                      <a:pt x="1156" y="354"/>
                    </a:lnTo>
                    <a:lnTo>
                      <a:pt x="1166" y="347"/>
                    </a:lnTo>
                    <a:lnTo>
                      <a:pt x="1158" y="342"/>
                    </a:lnTo>
                    <a:lnTo>
                      <a:pt x="1162" y="349"/>
                    </a:lnTo>
                    <a:lnTo>
                      <a:pt x="1185" y="343"/>
                    </a:lnTo>
                    <a:lnTo>
                      <a:pt x="1180" y="335"/>
                    </a:lnTo>
                    <a:lnTo>
                      <a:pt x="1180" y="343"/>
                    </a:lnTo>
                    <a:lnTo>
                      <a:pt x="1191" y="343"/>
                    </a:lnTo>
                    <a:lnTo>
                      <a:pt x="1191" y="343"/>
                    </a:lnTo>
                    <a:lnTo>
                      <a:pt x="1196" y="342"/>
                    </a:lnTo>
                    <a:lnTo>
                      <a:pt x="1196" y="343"/>
                    </a:lnTo>
                    <a:lnTo>
                      <a:pt x="1218" y="336"/>
                    </a:lnTo>
                    <a:lnTo>
                      <a:pt x="1221" y="335"/>
                    </a:lnTo>
                    <a:lnTo>
                      <a:pt x="1233" y="329"/>
                    </a:lnTo>
                    <a:lnTo>
                      <a:pt x="1233" y="328"/>
                    </a:lnTo>
                    <a:lnTo>
                      <a:pt x="1242" y="320"/>
                    </a:lnTo>
                    <a:lnTo>
                      <a:pt x="1244" y="318"/>
                    </a:lnTo>
                    <a:lnTo>
                      <a:pt x="1245" y="315"/>
                    </a:lnTo>
                    <a:lnTo>
                      <a:pt x="1245" y="309"/>
                    </a:lnTo>
                    <a:lnTo>
                      <a:pt x="1234" y="309"/>
                    </a:lnTo>
                    <a:lnTo>
                      <a:pt x="1242" y="314"/>
                    </a:lnTo>
                    <a:lnTo>
                      <a:pt x="1244" y="312"/>
                    </a:lnTo>
                    <a:lnTo>
                      <a:pt x="1242" y="315"/>
                    </a:lnTo>
                    <a:lnTo>
                      <a:pt x="1253" y="309"/>
                    </a:lnTo>
                    <a:lnTo>
                      <a:pt x="1253" y="307"/>
                    </a:lnTo>
                    <a:lnTo>
                      <a:pt x="1255" y="306"/>
                    </a:lnTo>
                    <a:lnTo>
                      <a:pt x="1266" y="292"/>
                    </a:lnTo>
                    <a:lnTo>
                      <a:pt x="1266" y="291"/>
                    </a:lnTo>
                    <a:lnTo>
                      <a:pt x="1268" y="288"/>
                    </a:lnTo>
                    <a:lnTo>
                      <a:pt x="1268" y="275"/>
                    </a:lnTo>
                    <a:lnTo>
                      <a:pt x="1268" y="269"/>
                    </a:lnTo>
                    <a:lnTo>
                      <a:pt x="1257" y="269"/>
                    </a:lnTo>
                    <a:lnTo>
                      <a:pt x="1265" y="274"/>
                    </a:lnTo>
                    <a:lnTo>
                      <a:pt x="1266" y="272"/>
                    </a:lnTo>
                    <a:lnTo>
                      <a:pt x="1265" y="274"/>
                    </a:lnTo>
                    <a:lnTo>
                      <a:pt x="1276" y="267"/>
                    </a:lnTo>
                    <a:lnTo>
                      <a:pt x="1268" y="261"/>
                    </a:lnTo>
                    <a:lnTo>
                      <a:pt x="1276" y="268"/>
                    </a:lnTo>
                    <a:lnTo>
                      <a:pt x="1287" y="261"/>
                    </a:lnTo>
                    <a:lnTo>
                      <a:pt x="1287" y="260"/>
                    </a:lnTo>
                    <a:lnTo>
                      <a:pt x="1289" y="259"/>
                    </a:lnTo>
                    <a:lnTo>
                      <a:pt x="1300" y="246"/>
                    </a:lnTo>
                    <a:lnTo>
                      <a:pt x="1300" y="245"/>
                    </a:lnTo>
                    <a:lnTo>
                      <a:pt x="1301" y="242"/>
                    </a:lnTo>
                    <a:lnTo>
                      <a:pt x="1301" y="235"/>
                    </a:lnTo>
                    <a:lnTo>
                      <a:pt x="1301" y="228"/>
                    </a:lnTo>
                    <a:lnTo>
                      <a:pt x="1301" y="222"/>
                    </a:lnTo>
                    <a:lnTo>
                      <a:pt x="1290" y="222"/>
                    </a:lnTo>
                    <a:lnTo>
                      <a:pt x="1285" y="228"/>
                    </a:lnTo>
                    <a:lnTo>
                      <a:pt x="1290" y="229"/>
                    </a:lnTo>
                    <a:lnTo>
                      <a:pt x="1295" y="228"/>
                    </a:lnTo>
                    <a:lnTo>
                      <a:pt x="1298" y="227"/>
                    </a:lnTo>
                    <a:lnTo>
                      <a:pt x="1300" y="225"/>
                    </a:lnTo>
                    <a:lnTo>
                      <a:pt x="1284" y="228"/>
                    </a:lnTo>
                    <a:lnTo>
                      <a:pt x="1295" y="235"/>
                    </a:lnTo>
                    <a:lnTo>
                      <a:pt x="1296" y="235"/>
                    </a:lnTo>
                    <a:lnTo>
                      <a:pt x="1301" y="236"/>
                    </a:lnTo>
                    <a:lnTo>
                      <a:pt x="1311" y="236"/>
                    </a:lnTo>
                    <a:lnTo>
                      <a:pt x="1311" y="236"/>
                    </a:lnTo>
                    <a:lnTo>
                      <a:pt x="1316" y="235"/>
                    </a:lnTo>
                    <a:lnTo>
                      <a:pt x="1319" y="234"/>
                    </a:lnTo>
                    <a:lnTo>
                      <a:pt x="1320" y="231"/>
                    </a:lnTo>
                    <a:lnTo>
                      <a:pt x="1322" y="228"/>
                    </a:lnTo>
                    <a:lnTo>
                      <a:pt x="1322" y="222"/>
                    </a:lnTo>
                    <a:lnTo>
                      <a:pt x="1322" y="215"/>
                    </a:lnTo>
                    <a:lnTo>
                      <a:pt x="1311" y="215"/>
                    </a:lnTo>
                    <a:lnTo>
                      <a:pt x="1319" y="221"/>
                    </a:lnTo>
                    <a:lnTo>
                      <a:pt x="1320" y="219"/>
                    </a:lnTo>
                    <a:lnTo>
                      <a:pt x="1319" y="221"/>
                    </a:lnTo>
                    <a:lnTo>
                      <a:pt x="1330" y="213"/>
                    </a:lnTo>
                    <a:lnTo>
                      <a:pt x="1330" y="213"/>
                    </a:lnTo>
                    <a:lnTo>
                      <a:pt x="1332" y="211"/>
                    </a:lnTo>
                    <a:lnTo>
                      <a:pt x="1333" y="208"/>
                    </a:lnTo>
                    <a:lnTo>
                      <a:pt x="1333" y="202"/>
                    </a:lnTo>
                    <a:lnTo>
                      <a:pt x="1333" y="195"/>
                    </a:lnTo>
                    <a:lnTo>
                      <a:pt x="1333" y="195"/>
                    </a:lnTo>
                    <a:lnTo>
                      <a:pt x="1332" y="192"/>
                    </a:lnTo>
                    <a:lnTo>
                      <a:pt x="1330" y="190"/>
                    </a:lnTo>
                    <a:lnTo>
                      <a:pt x="1330" y="190"/>
                    </a:lnTo>
                    <a:lnTo>
                      <a:pt x="1309" y="176"/>
                    </a:lnTo>
                    <a:lnTo>
                      <a:pt x="1306" y="175"/>
                    </a:lnTo>
                    <a:lnTo>
                      <a:pt x="1301" y="174"/>
                    </a:lnTo>
                    <a:lnTo>
                      <a:pt x="1268" y="174"/>
                    </a:lnTo>
                    <a:lnTo>
                      <a:pt x="1268" y="174"/>
                    </a:lnTo>
                    <a:lnTo>
                      <a:pt x="1263" y="175"/>
                    </a:lnTo>
                    <a:lnTo>
                      <a:pt x="1260" y="176"/>
                    </a:lnTo>
                    <a:lnTo>
                      <a:pt x="1258" y="178"/>
                    </a:lnTo>
                    <a:lnTo>
                      <a:pt x="1257" y="181"/>
                    </a:lnTo>
                    <a:lnTo>
                      <a:pt x="1257" y="189"/>
                    </a:lnTo>
                    <a:lnTo>
                      <a:pt x="1268" y="189"/>
                    </a:lnTo>
                    <a:lnTo>
                      <a:pt x="1260" y="183"/>
                    </a:lnTo>
                    <a:lnTo>
                      <a:pt x="1258" y="186"/>
                    </a:lnTo>
                    <a:lnTo>
                      <a:pt x="1261" y="183"/>
                    </a:lnTo>
                    <a:lnTo>
                      <a:pt x="1250" y="190"/>
                    </a:lnTo>
                    <a:lnTo>
                      <a:pt x="1249" y="191"/>
                    </a:lnTo>
                    <a:lnTo>
                      <a:pt x="1226" y="211"/>
                    </a:lnTo>
                    <a:lnTo>
                      <a:pt x="1234" y="215"/>
                    </a:lnTo>
                    <a:lnTo>
                      <a:pt x="1231" y="209"/>
                    </a:lnTo>
                    <a:lnTo>
                      <a:pt x="1199" y="215"/>
                    </a:lnTo>
                    <a:lnTo>
                      <a:pt x="1199" y="215"/>
                    </a:lnTo>
                    <a:lnTo>
                      <a:pt x="1177" y="222"/>
                    </a:lnTo>
                    <a:lnTo>
                      <a:pt x="1180" y="228"/>
                    </a:lnTo>
                    <a:lnTo>
                      <a:pt x="1180" y="221"/>
                    </a:lnTo>
                    <a:lnTo>
                      <a:pt x="1148" y="221"/>
                    </a:lnTo>
                    <a:lnTo>
                      <a:pt x="1148" y="221"/>
                    </a:lnTo>
                    <a:lnTo>
                      <a:pt x="1143" y="222"/>
                    </a:lnTo>
                    <a:lnTo>
                      <a:pt x="1145" y="222"/>
                    </a:lnTo>
                    <a:lnTo>
                      <a:pt x="1122" y="228"/>
                    </a:lnTo>
                    <a:lnTo>
                      <a:pt x="1126" y="235"/>
                    </a:lnTo>
                    <a:lnTo>
                      <a:pt x="1126" y="227"/>
                    </a:lnTo>
                    <a:lnTo>
                      <a:pt x="1092" y="227"/>
                    </a:lnTo>
                    <a:lnTo>
                      <a:pt x="1092" y="235"/>
                    </a:lnTo>
                    <a:lnTo>
                      <a:pt x="1097" y="228"/>
                    </a:lnTo>
                    <a:lnTo>
                      <a:pt x="1043" y="215"/>
                    </a:lnTo>
                    <a:lnTo>
                      <a:pt x="1038" y="222"/>
                    </a:lnTo>
                    <a:lnTo>
                      <a:pt x="1043" y="215"/>
                    </a:lnTo>
                    <a:lnTo>
                      <a:pt x="1020" y="209"/>
                    </a:lnTo>
                    <a:lnTo>
                      <a:pt x="1020" y="209"/>
                    </a:lnTo>
                    <a:lnTo>
                      <a:pt x="1015" y="208"/>
                    </a:lnTo>
                    <a:lnTo>
                      <a:pt x="1006" y="208"/>
                    </a:lnTo>
                    <a:lnTo>
                      <a:pt x="995" y="208"/>
                    </a:lnTo>
                    <a:lnTo>
                      <a:pt x="995" y="215"/>
                    </a:lnTo>
                    <a:lnTo>
                      <a:pt x="999" y="209"/>
                    </a:lnTo>
                    <a:lnTo>
                      <a:pt x="977" y="202"/>
                    </a:lnTo>
                    <a:lnTo>
                      <a:pt x="972" y="208"/>
                    </a:lnTo>
                    <a:lnTo>
                      <a:pt x="980" y="203"/>
                    </a:lnTo>
                    <a:lnTo>
                      <a:pt x="969" y="196"/>
                    </a:lnTo>
                    <a:lnTo>
                      <a:pt x="958" y="190"/>
                    </a:lnTo>
                    <a:lnTo>
                      <a:pt x="947" y="183"/>
                    </a:lnTo>
                    <a:lnTo>
                      <a:pt x="944" y="182"/>
                    </a:lnTo>
                    <a:lnTo>
                      <a:pt x="939" y="181"/>
                    </a:lnTo>
                    <a:lnTo>
                      <a:pt x="929" y="181"/>
                    </a:lnTo>
                    <a:lnTo>
                      <a:pt x="918" y="181"/>
                    </a:lnTo>
                    <a:lnTo>
                      <a:pt x="918" y="189"/>
                    </a:lnTo>
                    <a:lnTo>
                      <a:pt x="929" y="189"/>
                    </a:lnTo>
                    <a:lnTo>
                      <a:pt x="928" y="186"/>
                    </a:lnTo>
                    <a:lnTo>
                      <a:pt x="926" y="183"/>
                    </a:lnTo>
                    <a:lnTo>
                      <a:pt x="923" y="182"/>
                    </a:lnTo>
                    <a:lnTo>
                      <a:pt x="929" y="189"/>
                    </a:lnTo>
                    <a:lnTo>
                      <a:pt x="929" y="181"/>
                    </a:lnTo>
                    <a:lnTo>
                      <a:pt x="929" y="181"/>
                    </a:lnTo>
                    <a:lnTo>
                      <a:pt x="928" y="178"/>
                    </a:lnTo>
                    <a:lnTo>
                      <a:pt x="926" y="176"/>
                    </a:lnTo>
                    <a:lnTo>
                      <a:pt x="926" y="176"/>
                    </a:lnTo>
                    <a:lnTo>
                      <a:pt x="915" y="169"/>
                    </a:lnTo>
                    <a:lnTo>
                      <a:pt x="912" y="168"/>
                    </a:lnTo>
                    <a:lnTo>
                      <a:pt x="889" y="162"/>
                    </a:lnTo>
                    <a:lnTo>
                      <a:pt x="884" y="168"/>
                    </a:lnTo>
                    <a:lnTo>
                      <a:pt x="892" y="163"/>
                    </a:lnTo>
                    <a:lnTo>
                      <a:pt x="896" y="165"/>
                    </a:lnTo>
                    <a:lnTo>
                      <a:pt x="886" y="151"/>
                    </a:lnTo>
                    <a:lnTo>
                      <a:pt x="883" y="149"/>
                    </a:lnTo>
                    <a:lnTo>
                      <a:pt x="880" y="148"/>
                    </a:lnTo>
                    <a:lnTo>
                      <a:pt x="857" y="142"/>
                    </a:lnTo>
                    <a:lnTo>
                      <a:pt x="853" y="148"/>
                    </a:lnTo>
                    <a:lnTo>
                      <a:pt x="861" y="143"/>
                    </a:lnTo>
                    <a:lnTo>
                      <a:pt x="849" y="136"/>
                    </a:lnTo>
                    <a:lnTo>
                      <a:pt x="846" y="135"/>
                    </a:lnTo>
                    <a:lnTo>
                      <a:pt x="841" y="134"/>
                    </a:lnTo>
                    <a:lnTo>
                      <a:pt x="830" y="134"/>
                    </a:lnTo>
                    <a:lnTo>
                      <a:pt x="830" y="134"/>
                    </a:lnTo>
                    <a:lnTo>
                      <a:pt x="825" y="135"/>
                    </a:lnTo>
                    <a:lnTo>
                      <a:pt x="822" y="136"/>
                    </a:lnTo>
                    <a:lnTo>
                      <a:pt x="821" y="138"/>
                    </a:lnTo>
                    <a:lnTo>
                      <a:pt x="819" y="142"/>
                    </a:lnTo>
                    <a:lnTo>
                      <a:pt x="821" y="145"/>
                    </a:lnTo>
                    <a:lnTo>
                      <a:pt x="822" y="147"/>
                    </a:lnTo>
                    <a:lnTo>
                      <a:pt x="824" y="148"/>
                    </a:lnTo>
                    <a:lnTo>
                      <a:pt x="846" y="161"/>
                    </a:lnTo>
                    <a:lnTo>
                      <a:pt x="853" y="154"/>
                    </a:lnTo>
                    <a:lnTo>
                      <a:pt x="845" y="160"/>
                    </a:lnTo>
                    <a:lnTo>
                      <a:pt x="854" y="167"/>
                    </a:lnTo>
                    <a:lnTo>
                      <a:pt x="856" y="168"/>
                    </a:lnTo>
                    <a:lnTo>
                      <a:pt x="868" y="175"/>
                    </a:lnTo>
                    <a:lnTo>
                      <a:pt x="875" y="168"/>
                    </a:lnTo>
                    <a:lnTo>
                      <a:pt x="864" y="168"/>
                    </a:lnTo>
                    <a:lnTo>
                      <a:pt x="865" y="172"/>
                    </a:lnTo>
                    <a:lnTo>
                      <a:pt x="867" y="174"/>
                    </a:lnTo>
                    <a:lnTo>
                      <a:pt x="864" y="168"/>
                    </a:lnTo>
                    <a:lnTo>
                      <a:pt x="864" y="175"/>
                    </a:lnTo>
                    <a:lnTo>
                      <a:pt x="864" y="175"/>
                    </a:lnTo>
                    <a:lnTo>
                      <a:pt x="865" y="178"/>
                    </a:lnTo>
                    <a:lnTo>
                      <a:pt x="867" y="180"/>
                    </a:lnTo>
                    <a:lnTo>
                      <a:pt x="870" y="182"/>
                    </a:lnTo>
                    <a:lnTo>
                      <a:pt x="891" y="189"/>
                    </a:lnTo>
                    <a:lnTo>
                      <a:pt x="896" y="181"/>
                    </a:lnTo>
                    <a:lnTo>
                      <a:pt x="888" y="187"/>
                    </a:lnTo>
                    <a:lnTo>
                      <a:pt x="899" y="194"/>
                    </a:lnTo>
                    <a:lnTo>
                      <a:pt x="900" y="195"/>
                    </a:lnTo>
                    <a:lnTo>
                      <a:pt x="912" y="202"/>
                    </a:lnTo>
                    <a:lnTo>
                      <a:pt x="913" y="202"/>
                    </a:lnTo>
                    <a:lnTo>
                      <a:pt x="918" y="203"/>
                    </a:lnTo>
                    <a:lnTo>
                      <a:pt x="929" y="203"/>
                    </a:lnTo>
                    <a:lnTo>
                      <a:pt x="929" y="195"/>
                    </a:lnTo>
                    <a:lnTo>
                      <a:pt x="924" y="202"/>
                    </a:lnTo>
                    <a:lnTo>
                      <a:pt x="921" y="200"/>
                    </a:lnTo>
                    <a:lnTo>
                      <a:pt x="931" y="207"/>
                    </a:lnTo>
                    <a:lnTo>
                      <a:pt x="939" y="202"/>
                    </a:lnTo>
                    <a:lnTo>
                      <a:pt x="928" y="202"/>
                    </a:lnTo>
                    <a:lnTo>
                      <a:pt x="929" y="205"/>
                    </a:lnTo>
                    <a:lnTo>
                      <a:pt x="931" y="207"/>
                    </a:lnTo>
                    <a:lnTo>
                      <a:pt x="928" y="202"/>
                    </a:lnTo>
                    <a:lnTo>
                      <a:pt x="928" y="208"/>
                    </a:lnTo>
                    <a:lnTo>
                      <a:pt x="928" y="208"/>
                    </a:lnTo>
                    <a:lnTo>
                      <a:pt x="929" y="211"/>
                    </a:lnTo>
                    <a:lnTo>
                      <a:pt x="931" y="213"/>
                    </a:lnTo>
                    <a:lnTo>
                      <a:pt x="931" y="213"/>
                    </a:lnTo>
                    <a:lnTo>
                      <a:pt x="942" y="221"/>
                    </a:lnTo>
                    <a:lnTo>
                      <a:pt x="945" y="222"/>
                    </a:lnTo>
                    <a:lnTo>
                      <a:pt x="950" y="223"/>
                    </a:lnTo>
                    <a:lnTo>
                      <a:pt x="961" y="223"/>
                    </a:lnTo>
                    <a:lnTo>
                      <a:pt x="961" y="215"/>
                    </a:lnTo>
                    <a:lnTo>
                      <a:pt x="950" y="215"/>
                    </a:lnTo>
                    <a:lnTo>
                      <a:pt x="952" y="219"/>
                    </a:lnTo>
                    <a:lnTo>
                      <a:pt x="953" y="221"/>
                    </a:lnTo>
                    <a:lnTo>
                      <a:pt x="956" y="222"/>
                    </a:lnTo>
                    <a:lnTo>
                      <a:pt x="950" y="215"/>
                    </a:lnTo>
                    <a:lnTo>
                      <a:pt x="950" y="222"/>
                    </a:lnTo>
                    <a:lnTo>
                      <a:pt x="950" y="222"/>
                    </a:lnTo>
                    <a:lnTo>
                      <a:pt x="952" y="225"/>
                    </a:lnTo>
                    <a:lnTo>
                      <a:pt x="953" y="227"/>
                    </a:lnTo>
                    <a:lnTo>
                      <a:pt x="956" y="228"/>
                    </a:lnTo>
                    <a:lnTo>
                      <a:pt x="961" y="229"/>
                    </a:lnTo>
                    <a:lnTo>
                      <a:pt x="972" y="229"/>
                    </a:lnTo>
                    <a:lnTo>
                      <a:pt x="983" y="229"/>
                    </a:lnTo>
                    <a:lnTo>
                      <a:pt x="983" y="222"/>
                    </a:lnTo>
                    <a:lnTo>
                      <a:pt x="972" y="222"/>
                    </a:lnTo>
                    <a:lnTo>
                      <a:pt x="974" y="225"/>
                    </a:lnTo>
                    <a:lnTo>
                      <a:pt x="975" y="227"/>
                    </a:lnTo>
                    <a:lnTo>
                      <a:pt x="979" y="228"/>
                    </a:lnTo>
                    <a:lnTo>
                      <a:pt x="972" y="222"/>
                    </a:lnTo>
                    <a:lnTo>
                      <a:pt x="972" y="228"/>
                    </a:lnTo>
                    <a:lnTo>
                      <a:pt x="972" y="235"/>
                    </a:lnTo>
                    <a:lnTo>
                      <a:pt x="983" y="235"/>
                    </a:lnTo>
                    <a:lnTo>
                      <a:pt x="983" y="227"/>
                    </a:lnTo>
                    <a:lnTo>
                      <a:pt x="979" y="228"/>
                    </a:lnTo>
                    <a:lnTo>
                      <a:pt x="975" y="229"/>
                    </a:lnTo>
                    <a:lnTo>
                      <a:pt x="974" y="231"/>
                    </a:lnTo>
                    <a:lnTo>
                      <a:pt x="983" y="227"/>
                    </a:lnTo>
                    <a:lnTo>
                      <a:pt x="972" y="227"/>
                    </a:lnTo>
                    <a:lnTo>
                      <a:pt x="961" y="227"/>
                    </a:lnTo>
                    <a:lnTo>
                      <a:pt x="961" y="235"/>
                    </a:lnTo>
                    <a:lnTo>
                      <a:pt x="966" y="228"/>
                    </a:lnTo>
                    <a:lnTo>
                      <a:pt x="944" y="222"/>
                    </a:lnTo>
                    <a:lnTo>
                      <a:pt x="944" y="222"/>
                    </a:lnTo>
                    <a:lnTo>
                      <a:pt x="939" y="221"/>
                    </a:lnTo>
                    <a:lnTo>
                      <a:pt x="929" y="221"/>
                    </a:lnTo>
                    <a:lnTo>
                      <a:pt x="907" y="221"/>
                    </a:lnTo>
                    <a:lnTo>
                      <a:pt x="907" y="228"/>
                    </a:lnTo>
                    <a:lnTo>
                      <a:pt x="912" y="222"/>
                    </a:lnTo>
                    <a:lnTo>
                      <a:pt x="915" y="223"/>
                    </a:lnTo>
                    <a:lnTo>
                      <a:pt x="892" y="210"/>
                    </a:lnTo>
                    <a:lnTo>
                      <a:pt x="889" y="209"/>
                    </a:lnTo>
                    <a:lnTo>
                      <a:pt x="884" y="208"/>
                    </a:lnTo>
                    <a:lnTo>
                      <a:pt x="862" y="208"/>
                    </a:lnTo>
                    <a:lnTo>
                      <a:pt x="862" y="215"/>
                    </a:lnTo>
                    <a:lnTo>
                      <a:pt x="873" y="215"/>
                    </a:lnTo>
                    <a:lnTo>
                      <a:pt x="872" y="212"/>
                    </a:lnTo>
                    <a:lnTo>
                      <a:pt x="870" y="210"/>
                    </a:lnTo>
                    <a:lnTo>
                      <a:pt x="867" y="209"/>
                    </a:lnTo>
                    <a:lnTo>
                      <a:pt x="873" y="215"/>
                    </a:lnTo>
                    <a:lnTo>
                      <a:pt x="873" y="208"/>
                    </a:lnTo>
                    <a:lnTo>
                      <a:pt x="873" y="208"/>
                    </a:lnTo>
                    <a:lnTo>
                      <a:pt x="872" y="205"/>
                    </a:lnTo>
                    <a:lnTo>
                      <a:pt x="870" y="203"/>
                    </a:lnTo>
                    <a:lnTo>
                      <a:pt x="870" y="203"/>
                    </a:lnTo>
                    <a:lnTo>
                      <a:pt x="861" y="196"/>
                    </a:lnTo>
                    <a:lnTo>
                      <a:pt x="861" y="196"/>
                    </a:lnTo>
                    <a:lnTo>
                      <a:pt x="849" y="190"/>
                    </a:lnTo>
                    <a:lnTo>
                      <a:pt x="838" y="183"/>
                    </a:lnTo>
                    <a:lnTo>
                      <a:pt x="830" y="189"/>
                    </a:lnTo>
                    <a:lnTo>
                      <a:pt x="841" y="189"/>
                    </a:lnTo>
                    <a:lnTo>
                      <a:pt x="840" y="186"/>
                    </a:lnTo>
                    <a:lnTo>
                      <a:pt x="838" y="183"/>
                    </a:lnTo>
                    <a:lnTo>
                      <a:pt x="841" y="189"/>
                    </a:lnTo>
                    <a:lnTo>
                      <a:pt x="841" y="181"/>
                    </a:lnTo>
                    <a:lnTo>
                      <a:pt x="841" y="175"/>
                    </a:lnTo>
                    <a:lnTo>
                      <a:pt x="841" y="168"/>
                    </a:lnTo>
                    <a:lnTo>
                      <a:pt x="830" y="168"/>
                    </a:lnTo>
                    <a:lnTo>
                      <a:pt x="830" y="176"/>
                    </a:lnTo>
                    <a:lnTo>
                      <a:pt x="835" y="175"/>
                    </a:lnTo>
                    <a:lnTo>
                      <a:pt x="838" y="174"/>
                    </a:lnTo>
                    <a:lnTo>
                      <a:pt x="840" y="172"/>
                    </a:lnTo>
                    <a:lnTo>
                      <a:pt x="830" y="176"/>
                    </a:lnTo>
                    <a:lnTo>
                      <a:pt x="841" y="176"/>
                    </a:lnTo>
                    <a:lnTo>
                      <a:pt x="841" y="176"/>
                    </a:lnTo>
                    <a:lnTo>
                      <a:pt x="846" y="175"/>
                    </a:lnTo>
                    <a:lnTo>
                      <a:pt x="849" y="174"/>
                    </a:lnTo>
                    <a:lnTo>
                      <a:pt x="851" y="172"/>
                    </a:lnTo>
                    <a:lnTo>
                      <a:pt x="853" y="168"/>
                    </a:lnTo>
                    <a:lnTo>
                      <a:pt x="853" y="162"/>
                    </a:lnTo>
                    <a:lnTo>
                      <a:pt x="853" y="162"/>
                    </a:lnTo>
                    <a:lnTo>
                      <a:pt x="851" y="159"/>
                    </a:lnTo>
                    <a:lnTo>
                      <a:pt x="849" y="157"/>
                    </a:lnTo>
                    <a:lnTo>
                      <a:pt x="846" y="156"/>
                    </a:lnTo>
                    <a:lnTo>
                      <a:pt x="841" y="154"/>
                    </a:lnTo>
                    <a:lnTo>
                      <a:pt x="830" y="154"/>
                    </a:lnTo>
                    <a:lnTo>
                      <a:pt x="830" y="162"/>
                    </a:lnTo>
                    <a:lnTo>
                      <a:pt x="841" y="162"/>
                    </a:lnTo>
                    <a:lnTo>
                      <a:pt x="840" y="159"/>
                    </a:lnTo>
                    <a:lnTo>
                      <a:pt x="838" y="157"/>
                    </a:lnTo>
                    <a:lnTo>
                      <a:pt x="835" y="156"/>
                    </a:lnTo>
                    <a:lnTo>
                      <a:pt x="841" y="162"/>
                    </a:lnTo>
                    <a:lnTo>
                      <a:pt x="841" y="154"/>
                    </a:lnTo>
                    <a:lnTo>
                      <a:pt x="841" y="154"/>
                    </a:lnTo>
                    <a:lnTo>
                      <a:pt x="840" y="151"/>
                    </a:lnTo>
                    <a:lnTo>
                      <a:pt x="838" y="149"/>
                    </a:lnTo>
                    <a:lnTo>
                      <a:pt x="835" y="148"/>
                    </a:lnTo>
                    <a:lnTo>
                      <a:pt x="830" y="147"/>
                    </a:lnTo>
                    <a:lnTo>
                      <a:pt x="819" y="147"/>
                    </a:lnTo>
                    <a:lnTo>
                      <a:pt x="819" y="154"/>
                    </a:lnTo>
                    <a:lnTo>
                      <a:pt x="830" y="154"/>
                    </a:lnTo>
                    <a:lnTo>
                      <a:pt x="829" y="151"/>
                    </a:lnTo>
                    <a:lnTo>
                      <a:pt x="827" y="149"/>
                    </a:lnTo>
                    <a:lnTo>
                      <a:pt x="824" y="148"/>
                    </a:lnTo>
                    <a:lnTo>
                      <a:pt x="830" y="154"/>
                    </a:lnTo>
                    <a:lnTo>
                      <a:pt x="830" y="148"/>
                    </a:lnTo>
                    <a:lnTo>
                      <a:pt x="830" y="148"/>
                    </a:lnTo>
                    <a:lnTo>
                      <a:pt x="829" y="145"/>
                    </a:lnTo>
                    <a:lnTo>
                      <a:pt x="827" y="143"/>
                    </a:lnTo>
                    <a:lnTo>
                      <a:pt x="827" y="143"/>
                    </a:lnTo>
                    <a:lnTo>
                      <a:pt x="816" y="136"/>
                    </a:lnTo>
                    <a:lnTo>
                      <a:pt x="808" y="142"/>
                    </a:lnTo>
                    <a:lnTo>
                      <a:pt x="819" y="142"/>
                    </a:lnTo>
                    <a:lnTo>
                      <a:pt x="817" y="138"/>
                    </a:lnTo>
                    <a:lnTo>
                      <a:pt x="816" y="136"/>
                    </a:lnTo>
                    <a:lnTo>
                      <a:pt x="819" y="142"/>
                    </a:lnTo>
                    <a:lnTo>
                      <a:pt x="819" y="135"/>
                    </a:lnTo>
                    <a:lnTo>
                      <a:pt x="808" y="135"/>
                    </a:lnTo>
                    <a:lnTo>
                      <a:pt x="816" y="141"/>
                    </a:lnTo>
                    <a:lnTo>
                      <a:pt x="817" y="138"/>
                    </a:lnTo>
                    <a:lnTo>
                      <a:pt x="816" y="141"/>
                    </a:lnTo>
                    <a:lnTo>
                      <a:pt x="827" y="133"/>
                    </a:lnTo>
                    <a:lnTo>
                      <a:pt x="827" y="133"/>
                    </a:lnTo>
                    <a:lnTo>
                      <a:pt x="829" y="131"/>
                    </a:lnTo>
                    <a:lnTo>
                      <a:pt x="830" y="128"/>
                    </a:lnTo>
                    <a:lnTo>
                      <a:pt x="830" y="121"/>
                    </a:lnTo>
                    <a:lnTo>
                      <a:pt x="830" y="121"/>
                    </a:lnTo>
                    <a:lnTo>
                      <a:pt x="829" y="118"/>
                    </a:lnTo>
                    <a:lnTo>
                      <a:pt x="827" y="116"/>
                    </a:lnTo>
                    <a:lnTo>
                      <a:pt x="824" y="115"/>
                    </a:lnTo>
                    <a:lnTo>
                      <a:pt x="819" y="114"/>
                    </a:lnTo>
                    <a:lnTo>
                      <a:pt x="808" y="114"/>
                    </a:lnTo>
                    <a:lnTo>
                      <a:pt x="808" y="121"/>
                    </a:lnTo>
                    <a:lnTo>
                      <a:pt x="819" y="121"/>
                    </a:lnTo>
                    <a:lnTo>
                      <a:pt x="817" y="118"/>
                    </a:lnTo>
                    <a:lnTo>
                      <a:pt x="816" y="116"/>
                    </a:lnTo>
                    <a:lnTo>
                      <a:pt x="813" y="115"/>
                    </a:lnTo>
                    <a:lnTo>
                      <a:pt x="819" y="121"/>
                    </a:lnTo>
                    <a:lnTo>
                      <a:pt x="819" y="115"/>
                    </a:lnTo>
                    <a:lnTo>
                      <a:pt x="819" y="115"/>
                    </a:lnTo>
                    <a:lnTo>
                      <a:pt x="817" y="112"/>
                    </a:lnTo>
                    <a:lnTo>
                      <a:pt x="816" y="110"/>
                    </a:lnTo>
                    <a:lnTo>
                      <a:pt x="816" y="110"/>
                    </a:lnTo>
                    <a:lnTo>
                      <a:pt x="806" y="103"/>
                    </a:lnTo>
                    <a:lnTo>
                      <a:pt x="798" y="109"/>
                    </a:lnTo>
                    <a:lnTo>
                      <a:pt x="808" y="105"/>
                    </a:lnTo>
                    <a:lnTo>
                      <a:pt x="797" y="91"/>
                    </a:lnTo>
                    <a:lnTo>
                      <a:pt x="785" y="79"/>
                    </a:lnTo>
                    <a:lnTo>
                      <a:pt x="774" y="65"/>
                    </a:lnTo>
                    <a:lnTo>
                      <a:pt x="765" y="68"/>
                    </a:lnTo>
                    <a:lnTo>
                      <a:pt x="776" y="68"/>
                    </a:lnTo>
                    <a:lnTo>
                      <a:pt x="776" y="55"/>
                    </a:lnTo>
                    <a:lnTo>
                      <a:pt x="765" y="55"/>
                    </a:lnTo>
                    <a:lnTo>
                      <a:pt x="774" y="58"/>
                    </a:lnTo>
                    <a:lnTo>
                      <a:pt x="774" y="59"/>
                    </a:lnTo>
                    <a:lnTo>
                      <a:pt x="785" y="45"/>
                    </a:lnTo>
                    <a:lnTo>
                      <a:pt x="785" y="44"/>
                    </a:lnTo>
                    <a:lnTo>
                      <a:pt x="787" y="41"/>
                    </a:lnTo>
                    <a:lnTo>
                      <a:pt x="787" y="35"/>
                    </a:lnTo>
                    <a:lnTo>
                      <a:pt x="787" y="35"/>
                    </a:lnTo>
                    <a:lnTo>
                      <a:pt x="785" y="31"/>
                    </a:lnTo>
                    <a:lnTo>
                      <a:pt x="784" y="29"/>
                    </a:lnTo>
                    <a:lnTo>
                      <a:pt x="784" y="29"/>
                    </a:lnTo>
                    <a:lnTo>
                      <a:pt x="773" y="23"/>
                    </a:lnTo>
                    <a:lnTo>
                      <a:pt x="765" y="28"/>
                    </a:lnTo>
                    <a:lnTo>
                      <a:pt x="773" y="34"/>
                    </a:lnTo>
                    <a:lnTo>
                      <a:pt x="774" y="31"/>
                    </a:lnTo>
                    <a:lnTo>
                      <a:pt x="776" y="28"/>
                    </a:lnTo>
                    <a:lnTo>
                      <a:pt x="774" y="25"/>
                    </a:lnTo>
                    <a:lnTo>
                      <a:pt x="773" y="23"/>
                    </a:lnTo>
                    <a:lnTo>
                      <a:pt x="773" y="34"/>
                    </a:lnTo>
                    <a:lnTo>
                      <a:pt x="784" y="26"/>
                    </a:lnTo>
                    <a:lnTo>
                      <a:pt x="784" y="26"/>
                    </a:lnTo>
                    <a:lnTo>
                      <a:pt x="785" y="24"/>
                    </a:lnTo>
                    <a:lnTo>
                      <a:pt x="787" y="21"/>
                    </a:lnTo>
                    <a:lnTo>
                      <a:pt x="787" y="14"/>
                    </a:lnTo>
                    <a:lnTo>
                      <a:pt x="787" y="14"/>
                    </a:lnTo>
                    <a:lnTo>
                      <a:pt x="785" y="11"/>
                    </a:lnTo>
                    <a:lnTo>
                      <a:pt x="784" y="9"/>
                    </a:lnTo>
                    <a:lnTo>
                      <a:pt x="784" y="9"/>
                    </a:lnTo>
                    <a:lnTo>
                      <a:pt x="773" y="3"/>
                    </a:lnTo>
                    <a:lnTo>
                      <a:pt x="769" y="2"/>
                    </a:lnTo>
                    <a:lnTo>
                      <a:pt x="765" y="0"/>
                    </a:lnTo>
                    <a:lnTo>
                      <a:pt x="754" y="0"/>
                    </a:lnTo>
                    <a:lnTo>
                      <a:pt x="754" y="0"/>
                    </a:lnTo>
                    <a:lnTo>
                      <a:pt x="749" y="2"/>
                    </a:lnTo>
                    <a:lnTo>
                      <a:pt x="750" y="2"/>
                    </a:lnTo>
                    <a:lnTo>
                      <a:pt x="728" y="8"/>
                    </a:lnTo>
                    <a:lnTo>
                      <a:pt x="723" y="9"/>
                    </a:lnTo>
                    <a:lnTo>
                      <a:pt x="722" y="11"/>
                    </a:lnTo>
                    <a:lnTo>
                      <a:pt x="712" y="25"/>
                    </a:lnTo>
                    <a:lnTo>
                      <a:pt x="712" y="25"/>
                    </a:lnTo>
                    <a:lnTo>
                      <a:pt x="710" y="28"/>
                    </a:lnTo>
                    <a:lnTo>
                      <a:pt x="712" y="31"/>
                    </a:lnTo>
                    <a:lnTo>
                      <a:pt x="714" y="34"/>
                    </a:lnTo>
                    <a:lnTo>
                      <a:pt x="714" y="34"/>
                    </a:lnTo>
                    <a:lnTo>
                      <a:pt x="723" y="40"/>
                    </a:lnTo>
                    <a:lnTo>
                      <a:pt x="731" y="35"/>
                    </a:lnTo>
                    <a:lnTo>
                      <a:pt x="720" y="35"/>
                    </a:lnTo>
                    <a:lnTo>
                      <a:pt x="722" y="38"/>
                    </a:lnTo>
                    <a:lnTo>
                      <a:pt x="723" y="40"/>
                    </a:lnTo>
                    <a:lnTo>
                      <a:pt x="720" y="35"/>
                    </a:lnTo>
                    <a:lnTo>
                      <a:pt x="720" y="41"/>
                    </a:lnTo>
                    <a:lnTo>
                      <a:pt x="731" y="41"/>
                    </a:lnTo>
                    <a:lnTo>
                      <a:pt x="723" y="36"/>
                    </a:lnTo>
                    <a:lnTo>
                      <a:pt x="722" y="38"/>
                    </a:lnTo>
                    <a:lnTo>
                      <a:pt x="723" y="36"/>
                    </a:lnTo>
                    <a:lnTo>
                      <a:pt x="714" y="42"/>
                    </a:lnTo>
                    <a:lnTo>
                      <a:pt x="702" y="50"/>
                    </a:lnTo>
                    <a:lnTo>
                      <a:pt x="702" y="50"/>
                    </a:lnTo>
                    <a:lnTo>
                      <a:pt x="701" y="52"/>
                    </a:lnTo>
                    <a:lnTo>
                      <a:pt x="699" y="55"/>
                    </a:lnTo>
                    <a:lnTo>
                      <a:pt x="699" y="61"/>
                    </a:lnTo>
                    <a:lnTo>
                      <a:pt x="699" y="68"/>
                    </a:lnTo>
                    <a:lnTo>
                      <a:pt x="699" y="74"/>
                    </a:lnTo>
                    <a:lnTo>
                      <a:pt x="699" y="82"/>
                    </a:lnTo>
                    <a:lnTo>
                      <a:pt x="710" y="82"/>
                    </a:lnTo>
                    <a:lnTo>
                      <a:pt x="702" y="76"/>
                    </a:lnTo>
                    <a:lnTo>
                      <a:pt x="701" y="79"/>
                    </a:lnTo>
                    <a:lnTo>
                      <a:pt x="704" y="76"/>
                    </a:lnTo>
                    <a:lnTo>
                      <a:pt x="693" y="83"/>
                    </a:lnTo>
                    <a:lnTo>
                      <a:pt x="691" y="83"/>
                    </a:lnTo>
                    <a:lnTo>
                      <a:pt x="690" y="85"/>
                    </a:lnTo>
                    <a:lnTo>
                      <a:pt x="678" y="98"/>
                    </a:lnTo>
                    <a:lnTo>
                      <a:pt x="688" y="101"/>
                    </a:lnTo>
                    <a:lnTo>
                      <a:pt x="680" y="96"/>
                    </a:lnTo>
                    <a:lnTo>
                      <a:pt x="669" y="103"/>
                    </a:lnTo>
                    <a:lnTo>
                      <a:pt x="669" y="103"/>
                    </a:lnTo>
                    <a:lnTo>
                      <a:pt x="667" y="105"/>
                    </a:lnTo>
                    <a:lnTo>
                      <a:pt x="666" y="109"/>
                    </a:lnTo>
                    <a:lnTo>
                      <a:pt x="666" y="115"/>
                    </a:lnTo>
                    <a:lnTo>
                      <a:pt x="677" y="115"/>
                    </a:lnTo>
                    <a:lnTo>
                      <a:pt x="669" y="110"/>
                    </a:lnTo>
                    <a:lnTo>
                      <a:pt x="667" y="112"/>
                    </a:lnTo>
                    <a:lnTo>
                      <a:pt x="674" y="109"/>
                    </a:lnTo>
                    <a:lnTo>
                      <a:pt x="651" y="115"/>
                    </a:lnTo>
                    <a:lnTo>
                      <a:pt x="647" y="116"/>
                    </a:lnTo>
                    <a:lnTo>
                      <a:pt x="637" y="122"/>
                    </a:lnTo>
                    <a:lnTo>
                      <a:pt x="645" y="128"/>
                    </a:lnTo>
                    <a:lnTo>
                      <a:pt x="645" y="120"/>
                    </a:lnTo>
                    <a:lnTo>
                      <a:pt x="640" y="121"/>
                    </a:lnTo>
                    <a:lnTo>
                      <a:pt x="645" y="120"/>
                    </a:lnTo>
                    <a:lnTo>
                      <a:pt x="623" y="120"/>
                    </a:lnTo>
                    <a:lnTo>
                      <a:pt x="623" y="120"/>
                    </a:lnTo>
                    <a:lnTo>
                      <a:pt x="618" y="121"/>
                    </a:lnTo>
                    <a:lnTo>
                      <a:pt x="616" y="122"/>
                    </a:lnTo>
                    <a:lnTo>
                      <a:pt x="594" y="136"/>
                    </a:lnTo>
                    <a:lnTo>
                      <a:pt x="600" y="142"/>
                    </a:lnTo>
                    <a:lnTo>
                      <a:pt x="595" y="135"/>
                    </a:lnTo>
                    <a:lnTo>
                      <a:pt x="563" y="148"/>
                    </a:lnTo>
                    <a:lnTo>
                      <a:pt x="568" y="154"/>
                    </a:lnTo>
                    <a:lnTo>
                      <a:pt x="568" y="147"/>
                    </a:lnTo>
                    <a:lnTo>
                      <a:pt x="557" y="147"/>
                    </a:lnTo>
                    <a:lnTo>
                      <a:pt x="557" y="147"/>
                    </a:lnTo>
                    <a:lnTo>
                      <a:pt x="552" y="148"/>
                    </a:lnTo>
                    <a:lnTo>
                      <a:pt x="552" y="148"/>
                    </a:lnTo>
                    <a:lnTo>
                      <a:pt x="530" y="156"/>
                    </a:lnTo>
                    <a:lnTo>
                      <a:pt x="528" y="157"/>
                    </a:lnTo>
                    <a:lnTo>
                      <a:pt x="517" y="163"/>
                    </a:lnTo>
                    <a:lnTo>
                      <a:pt x="524" y="168"/>
                    </a:lnTo>
                    <a:lnTo>
                      <a:pt x="524" y="161"/>
                    </a:lnTo>
                    <a:lnTo>
                      <a:pt x="519" y="162"/>
                    </a:lnTo>
                    <a:lnTo>
                      <a:pt x="524" y="161"/>
                    </a:lnTo>
                    <a:lnTo>
                      <a:pt x="514" y="161"/>
                    </a:lnTo>
                    <a:lnTo>
                      <a:pt x="514" y="161"/>
                    </a:lnTo>
                    <a:lnTo>
                      <a:pt x="509" y="162"/>
                    </a:lnTo>
                    <a:lnTo>
                      <a:pt x="508" y="163"/>
                    </a:lnTo>
                    <a:lnTo>
                      <a:pt x="496" y="169"/>
                    </a:lnTo>
                    <a:lnTo>
                      <a:pt x="503" y="175"/>
                    </a:lnTo>
                    <a:lnTo>
                      <a:pt x="503" y="167"/>
                    </a:lnTo>
                    <a:lnTo>
                      <a:pt x="498" y="168"/>
                    </a:lnTo>
                    <a:lnTo>
                      <a:pt x="503" y="167"/>
                    </a:lnTo>
                    <a:lnTo>
                      <a:pt x="480" y="167"/>
                    </a:lnTo>
                    <a:lnTo>
                      <a:pt x="480" y="167"/>
                    </a:lnTo>
                    <a:lnTo>
                      <a:pt x="476" y="168"/>
                    </a:lnTo>
                    <a:lnTo>
                      <a:pt x="476" y="168"/>
                    </a:lnTo>
                    <a:lnTo>
                      <a:pt x="455" y="175"/>
                    </a:lnTo>
                    <a:lnTo>
                      <a:pt x="452" y="176"/>
                    </a:lnTo>
                    <a:lnTo>
                      <a:pt x="450" y="178"/>
                    </a:lnTo>
                    <a:lnTo>
                      <a:pt x="448" y="181"/>
                    </a:lnTo>
                    <a:lnTo>
                      <a:pt x="448" y="189"/>
                    </a:lnTo>
                    <a:lnTo>
                      <a:pt x="460" y="189"/>
                    </a:lnTo>
                    <a:lnTo>
                      <a:pt x="452" y="183"/>
                    </a:lnTo>
                    <a:lnTo>
                      <a:pt x="450" y="186"/>
                    </a:lnTo>
                    <a:lnTo>
                      <a:pt x="453" y="183"/>
                    </a:lnTo>
                    <a:lnTo>
                      <a:pt x="440" y="190"/>
                    </a:lnTo>
                    <a:lnTo>
                      <a:pt x="447" y="195"/>
                    </a:lnTo>
                    <a:lnTo>
                      <a:pt x="447" y="188"/>
                    </a:lnTo>
                    <a:lnTo>
                      <a:pt x="442" y="189"/>
                    </a:lnTo>
                    <a:lnTo>
                      <a:pt x="447" y="188"/>
                    </a:lnTo>
                    <a:lnTo>
                      <a:pt x="426" y="188"/>
                    </a:lnTo>
                    <a:lnTo>
                      <a:pt x="404" y="188"/>
                    </a:lnTo>
                    <a:lnTo>
                      <a:pt x="361" y="188"/>
                    </a:lnTo>
                    <a:lnTo>
                      <a:pt x="361" y="195"/>
                    </a:lnTo>
                    <a:lnTo>
                      <a:pt x="365" y="189"/>
                    </a:lnTo>
                    <a:lnTo>
                      <a:pt x="369" y="190"/>
                    </a:lnTo>
                    <a:lnTo>
                      <a:pt x="346" y="176"/>
                    </a:lnTo>
                    <a:lnTo>
                      <a:pt x="343" y="175"/>
                    </a:lnTo>
                    <a:lnTo>
                      <a:pt x="338" y="174"/>
                    </a:lnTo>
                    <a:lnTo>
                      <a:pt x="335" y="175"/>
                    </a:lnTo>
                    <a:lnTo>
                      <a:pt x="303" y="182"/>
                    </a:lnTo>
                    <a:lnTo>
                      <a:pt x="306" y="189"/>
                    </a:lnTo>
                    <a:lnTo>
                      <a:pt x="311" y="182"/>
                    </a:lnTo>
                    <a:lnTo>
                      <a:pt x="306" y="181"/>
                    </a:lnTo>
                    <a:lnTo>
                      <a:pt x="311" y="182"/>
                    </a:lnTo>
                    <a:lnTo>
                      <a:pt x="289" y="175"/>
                    </a:lnTo>
                    <a:lnTo>
                      <a:pt x="287" y="175"/>
                    </a:lnTo>
                    <a:lnTo>
                      <a:pt x="254" y="168"/>
                    </a:lnTo>
                    <a:lnTo>
                      <a:pt x="250" y="175"/>
                    </a:lnTo>
                    <a:lnTo>
                      <a:pt x="255" y="168"/>
                    </a:lnTo>
                    <a:lnTo>
                      <a:pt x="234" y="162"/>
                    </a:lnTo>
                    <a:lnTo>
                      <a:pt x="234" y="162"/>
                    </a:lnTo>
                    <a:lnTo>
                      <a:pt x="230" y="161"/>
                    </a:lnTo>
                    <a:lnTo>
                      <a:pt x="207" y="161"/>
                    </a:lnTo>
                    <a:lnTo>
                      <a:pt x="207" y="168"/>
                    </a:lnTo>
                    <a:lnTo>
                      <a:pt x="212" y="162"/>
                    </a:lnTo>
                    <a:lnTo>
                      <a:pt x="190" y="156"/>
                    </a:lnTo>
                    <a:lnTo>
                      <a:pt x="185" y="162"/>
                    </a:lnTo>
                    <a:lnTo>
                      <a:pt x="193" y="157"/>
                    </a:lnTo>
                    <a:lnTo>
                      <a:pt x="182" y="149"/>
                    </a:lnTo>
                    <a:lnTo>
                      <a:pt x="172" y="143"/>
                    </a:lnTo>
                    <a:lnTo>
                      <a:pt x="164" y="148"/>
                    </a:lnTo>
                    <a:lnTo>
                      <a:pt x="174" y="145"/>
                    </a:lnTo>
                    <a:lnTo>
                      <a:pt x="163" y="132"/>
                    </a:lnTo>
                    <a:lnTo>
                      <a:pt x="161" y="130"/>
                    </a:lnTo>
                    <a:lnTo>
                      <a:pt x="158" y="129"/>
                    </a:lnTo>
                    <a:lnTo>
                      <a:pt x="153" y="128"/>
                    </a:lnTo>
                    <a:lnTo>
                      <a:pt x="131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2" y="129"/>
                    </a:lnTo>
                    <a:lnTo>
                      <a:pt x="92" y="129"/>
                    </a:lnTo>
                    <a:lnTo>
                      <a:pt x="72" y="135"/>
                    </a:lnTo>
                    <a:lnTo>
                      <a:pt x="70" y="136"/>
                    </a:lnTo>
                    <a:lnTo>
                      <a:pt x="59" y="143"/>
                    </a:lnTo>
                    <a:lnTo>
                      <a:pt x="57" y="143"/>
                    </a:lnTo>
                    <a:lnTo>
                      <a:pt x="56" y="145"/>
                    </a:lnTo>
                    <a:lnTo>
                      <a:pt x="54" y="148"/>
                    </a:lnTo>
                    <a:lnTo>
                      <a:pt x="54" y="154"/>
                    </a:lnTo>
                    <a:lnTo>
                      <a:pt x="54" y="162"/>
                    </a:lnTo>
                    <a:lnTo>
                      <a:pt x="65" y="162"/>
                    </a:lnTo>
                    <a:lnTo>
                      <a:pt x="56" y="160"/>
                    </a:lnTo>
                    <a:lnTo>
                      <a:pt x="44" y="179"/>
                    </a:lnTo>
                    <a:lnTo>
                      <a:pt x="54" y="181"/>
                    </a:lnTo>
                    <a:lnTo>
                      <a:pt x="46" y="176"/>
                    </a:lnTo>
                    <a:lnTo>
                      <a:pt x="35" y="183"/>
                    </a:lnTo>
                    <a:lnTo>
                      <a:pt x="43" y="189"/>
                    </a:lnTo>
                    <a:lnTo>
                      <a:pt x="40" y="182"/>
                    </a:lnTo>
                    <a:lnTo>
                      <a:pt x="8" y="189"/>
                    </a:lnTo>
                    <a:lnTo>
                      <a:pt x="14" y="203"/>
                    </a:lnTo>
                    <a:lnTo>
                      <a:pt x="46" y="196"/>
                    </a:lnTo>
                    <a:lnTo>
                      <a:pt x="48" y="195"/>
                    </a:lnTo>
                    <a:lnTo>
                      <a:pt x="51" y="194"/>
                    </a:lnTo>
                    <a:lnTo>
                      <a:pt x="62" y="187"/>
                    </a:lnTo>
                    <a:lnTo>
                      <a:pt x="62" y="187"/>
                    </a:lnTo>
                    <a:lnTo>
                      <a:pt x="64" y="184"/>
                    </a:lnTo>
                    <a:lnTo>
                      <a:pt x="65" y="184"/>
                    </a:lnTo>
                    <a:lnTo>
                      <a:pt x="76" y="165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54"/>
                    </a:lnTo>
                    <a:lnTo>
                      <a:pt x="76" y="148"/>
                    </a:lnTo>
                    <a:lnTo>
                      <a:pt x="73" y="153"/>
                    </a:lnTo>
                    <a:lnTo>
                      <a:pt x="75" y="151"/>
                    </a:lnTo>
                    <a:lnTo>
                      <a:pt x="76" y="148"/>
                    </a:lnTo>
                    <a:lnTo>
                      <a:pt x="65" y="148"/>
                    </a:lnTo>
                    <a:lnTo>
                      <a:pt x="73" y="154"/>
                    </a:lnTo>
                    <a:lnTo>
                      <a:pt x="84" y="148"/>
                    </a:lnTo>
                    <a:lnTo>
                      <a:pt x="76" y="142"/>
                    </a:lnTo>
                    <a:lnTo>
                      <a:pt x="81" y="149"/>
                    </a:lnTo>
                    <a:lnTo>
                      <a:pt x="102" y="143"/>
                    </a:lnTo>
                    <a:lnTo>
                      <a:pt x="97" y="135"/>
                    </a:lnTo>
                    <a:lnTo>
                      <a:pt x="97" y="143"/>
                    </a:lnTo>
                    <a:lnTo>
                      <a:pt x="131" y="143"/>
                    </a:lnTo>
                    <a:lnTo>
                      <a:pt x="153" y="143"/>
                    </a:lnTo>
                    <a:lnTo>
                      <a:pt x="145" y="141"/>
                    </a:lnTo>
                    <a:lnTo>
                      <a:pt x="148" y="142"/>
                    </a:lnTo>
                    <a:lnTo>
                      <a:pt x="153" y="135"/>
                    </a:lnTo>
                    <a:lnTo>
                      <a:pt x="143" y="140"/>
                    </a:lnTo>
                    <a:lnTo>
                      <a:pt x="155" y="152"/>
                    </a:lnTo>
                    <a:lnTo>
                      <a:pt x="156" y="153"/>
                    </a:lnTo>
                    <a:lnTo>
                      <a:pt x="156" y="153"/>
                    </a:lnTo>
                    <a:lnTo>
                      <a:pt x="166" y="160"/>
                    </a:lnTo>
                    <a:lnTo>
                      <a:pt x="177" y="167"/>
                    </a:lnTo>
                    <a:lnTo>
                      <a:pt x="180" y="169"/>
                    </a:lnTo>
                    <a:lnTo>
                      <a:pt x="203" y="176"/>
                    </a:lnTo>
                    <a:lnTo>
                      <a:pt x="203" y="175"/>
                    </a:lnTo>
                    <a:lnTo>
                      <a:pt x="207" y="176"/>
                    </a:lnTo>
                    <a:lnTo>
                      <a:pt x="230" y="176"/>
                    </a:lnTo>
                    <a:lnTo>
                      <a:pt x="230" y="168"/>
                    </a:lnTo>
                    <a:lnTo>
                      <a:pt x="225" y="176"/>
                    </a:lnTo>
                    <a:lnTo>
                      <a:pt x="246" y="182"/>
                    </a:lnTo>
                    <a:lnTo>
                      <a:pt x="247" y="182"/>
                    </a:lnTo>
                    <a:lnTo>
                      <a:pt x="281" y="189"/>
                    </a:lnTo>
                    <a:lnTo>
                      <a:pt x="284" y="181"/>
                    </a:lnTo>
                    <a:lnTo>
                      <a:pt x="279" y="188"/>
                    </a:lnTo>
                    <a:lnTo>
                      <a:pt x="302" y="195"/>
                    </a:lnTo>
                    <a:lnTo>
                      <a:pt x="302" y="195"/>
                    </a:lnTo>
                    <a:lnTo>
                      <a:pt x="306" y="196"/>
                    </a:lnTo>
                    <a:lnTo>
                      <a:pt x="311" y="196"/>
                    </a:lnTo>
                    <a:lnTo>
                      <a:pt x="343" y="189"/>
                    </a:lnTo>
                    <a:lnTo>
                      <a:pt x="333" y="188"/>
                    </a:lnTo>
                    <a:lnTo>
                      <a:pt x="338" y="189"/>
                    </a:lnTo>
                    <a:lnTo>
                      <a:pt x="338" y="181"/>
                    </a:lnTo>
                    <a:lnTo>
                      <a:pt x="332" y="187"/>
                    </a:lnTo>
                    <a:lnTo>
                      <a:pt x="354" y="200"/>
                    </a:lnTo>
                    <a:lnTo>
                      <a:pt x="356" y="202"/>
                    </a:lnTo>
                    <a:lnTo>
                      <a:pt x="361" y="203"/>
                    </a:lnTo>
                    <a:lnTo>
                      <a:pt x="404" y="203"/>
                    </a:lnTo>
                    <a:lnTo>
                      <a:pt x="426" y="203"/>
                    </a:lnTo>
                    <a:lnTo>
                      <a:pt x="447" y="203"/>
                    </a:lnTo>
                    <a:lnTo>
                      <a:pt x="447" y="203"/>
                    </a:lnTo>
                    <a:lnTo>
                      <a:pt x="452" y="202"/>
                    </a:lnTo>
                    <a:lnTo>
                      <a:pt x="453" y="202"/>
                    </a:lnTo>
                    <a:lnTo>
                      <a:pt x="466" y="195"/>
                    </a:lnTo>
                    <a:lnTo>
                      <a:pt x="468" y="194"/>
                    </a:lnTo>
                    <a:lnTo>
                      <a:pt x="469" y="192"/>
                    </a:lnTo>
                    <a:lnTo>
                      <a:pt x="471" y="189"/>
                    </a:lnTo>
                    <a:lnTo>
                      <a:pt x="471" y="189"/>
                    </a:lnTo>
                    <a:lnTo>
                      <a:pt x="471" y="181"/>
                    </a:lnTo>
                    <a:lnTo>
                      <a:pt x="468" y="187"/>
                    </a:lnTo>
                    <a:lnTo>
                      <a:pt x="469" y="184"/>
                    </a:lnTo>
                    <a:lnTo>
                      <a:pt x="471" y="181"/>
                    </a:lnTo>
                    <a:lnTo>
                      <a:pt x="460" y="181"/>
                    </a:lnTo>
                    <a:lnTo>
                      <a:pt x="464" y="189"/>
                    </a:lnTo>
                    <a:lnTo>
                      <a:pt x="485" y="182"/>
                    </a:lnTo>
                    <a:lnTo>
                      <a:pt x="480" y="175"/>
                    </a:lnTo>
                    <a:lnTo>
                      <a:pt x="480" y="182"/>
                    </a:lnTo>
                    <a:lnTo>
                      <a:pt x="503" y="182"/>
                    </a:lnTo>
                    <a:lnTo>
                      <a:pt x="503" y="182"/>
                    </a:lnTo>
                    <a:lnTo>
                      <a:pt x="508" y="181"/>
                    </a:lnTo>
                    <a:lnTo>
                      <a:pt x="511" y="181"/>
                    </a:lnTo>
                    <a:lnTo>
                      <a:pt x="522" y="175"/>
                    </a:lnTo>
                    <a:lnTo>
                      <a:pt x="514" y="176"/>
                    </a:lnTo>
                    <a:lnTo>
                      <a:pt x="519" y="175"/>
                    </a:lnTo>
                    <a:lnTo>
                      <a:pt x="514" y="168"/>
                    </a:lnTo>
                    <a:lnTo>
                      <a:pt x="514" y="176"/>
                    </a:lnTo>
                    <a:lnTo>
                      <a:pt x="524" y="176"/>
                    </a:lnTo>
                    <a:lnTo>
                      <a:pt x="524" y="176"/>
                    </a:lnTo>
                    <a:lnTo>
                      <a:pt x="528" y="175"/>
                    </a:lnTo>
                    <a:lnTo>
                      <a:pt x="532" y="175"/>
                    </a:lnTo>
                    <a:lnTo>
                      <a:pt x="543" y="168"/>
                    </a:lnTo>
                    <a:lnTo>
                      <a:pt x="535" y="162"/>
                    </a:lnTo>
                    <a:lnTo>
                      <a:pt x="540" y="168"/>
                    </a:lnTo>
                    <a:lnTo>
                      <a:pt x="562" y="161"/>
                    </a:lnTo>
                    <a:lnTo>
                      <a:pt x="557" y="154"/>
                    </a:lnTo>
                    <a:lnTo>
                      <a:pt x="557" y="162"/>
                    </a:lnTo>
                    <a:lnTo>
                      <a:pt x="568" y="162"/>
                    </a:lnTo>
                    <a:lnTo>
                      <a:pt x="568" y="162"/>
                    </a:lnTo>
                    <a:lnTo>
                      <a:pt x="573" y="161"/>
                    </a:lnTo>
                    <a:lnTo>
                      <a:pt x="575" y="161"/>
                    </a:lnTo>
                    <a:lnTo>
                      <a:pt x="607" y="148"/>
                    </a:lnTo>
                    <a:lnTo>
                      <a:pt x="608" y="147"/>
                    </a:lnTo>
                    <a:lnTo>
                      <a:pt x="631" y="133"/>
                    </a:lnTo>
                    <a:lnTo>
                      <a:pt x="623" y="135"/>
                    </a:lnTo>
                    <a:lnTo>
                      <a:pt x="627" y="134"/>
                    </a:lnTo>
                    <a:lnTo>
                      <a:pt x="623" y="128"/>
                    </a:lnTo>
                    <a:lnTo>
                      <a:pt x="623" y="135"/>
                    </a:lnTo>
                    <a:lnTo>
                      <a:pt x="645" y="135"/>
                    </a:lnTo>
                    <a:lnTo>
                      <a:pt x="645" y="135"/>
                    </a:lnTo>
                    <a:lnTo>
                      <a:pt x="650" y="134"/>
                    </a:lnTo>
                    <a:lnTo>
                      <a:pt x="653" y="133"/>
                    </a:lnTo>
                    <a:lnTo>
                      <a:pt x="662" y="127"/>
                    </a:lnTo>
                    <a:lnTo>
                      <a:pt x="654" y="121"/>
                    </a:lnTo>
                    <a:lnTo>
                      <a:pt x="659" y="129"/>
                    </a:lnTo>
                    <a:lnTo>
                      <a:pt x="682" y="122"/>
                    </a:lnTo>
                    <a:lnTo>
                      <a:pt x="685" y="120"/>
                    </a:lnTo>
                    <a:lnTo>
                      <a:pt x="686" y="118"/>
                    </a:lnTo>
                    <a:lnTo>
                      <a:pt x="688" y="115"/>
                    </a:lnTo>
                    <a:lnTo>
                      <a:pt x="688" y="115"/>
                    </a:lnTo>
                    <a:lnTo>
                      <a:pt x="688" y="109"/>
                    </a:lnTo>
                    <a:lnTo>
                      <a:pt x="685" y="114"/>
                    </a:lnTo>
                    <a:lnTo>
                      <a:pt x="686" y="112"/>
                    </a:lnTo>
                    <a:lnTo>
                      <a:pt x="688" y="109"/>
                    </a:lnTo>
                    <a:lnTo>
                      <a:pt x="677" y="109"/>
                    </a:lnTo>
                    <a:lnTo>
                      <a:pt x="685" y="114"/>
                    </a:lnTo>
                    <a:lnTo>
                      <a:pt x="696" y="106"/>
                    </a:lnTo>
                    <a:lnTo>
                      <a:pt x="696" y="106"/>
                    </a:lnTo>
                    <a:lnTo>
                      <a:pt x="698" y="105"/>
                    </a:lnTo>
                    <a:lnTo>
                      <a:pt x="709" y="92"/>
                    </a:lnTo>
                    <a:lnTo>
                      <a:pt x="699" y="88"/>
                    </a:lnTo>
                    <a:lnTo>
                      <a:pt x="707" y="95"/>
                    </a:lnTo>
                    <a:lnTo>
                      <a:pt x="718" y="88"/>
                    </a:lnTo>
                    <a:lnTo>
                      <a:pt x="718" y="87"/>
                    </a:lnTo>
                    <a:lnTo>
                      <a:pt x="720" y="85"/>
                    </a:lnTo>
                    <a:lnTo>
                      <a:pt x="722" y="82"/>
                    </a:lnTo>
                    <a:lnTo>
                      <a:pt x="722" y="82"/>
                    </a:lnTo>
                    <a:lnTo>
                      <a:pt x="722" y="74"/>
                    </a:lnTo>
                    <a:lnTo>
                      <a:pt x="722" y="68"/>
                    </a:lnTo>
                    <a:lnTo>
                      <a:pt x="722" y="61"/>
                    </a:lnTo>
                    <a:lnTo>
                      <a:pt x="722" y="55"/>
                    </a:lnTo>
                    <a:lnTo>
                      <a:pt x="718" y="60"/>
                    </a:lnTo>
                    <a:lnTo>
                      <a:pt x="720" y="58"/>
                    </a:lnTo>
                    <a:lnTo>
                      <a:pt x="722" y="55"/>
                    </a:lnTo>
                    <a:lnTo>
                      <a:pt x="710" y="55"/>
                    </a:lnTo>
                    <a:lnTo>
                      <a:pt x="718" y="60"/>
                    </a:lnTo>
                    <a:lnTo>
                      <a:pt x="730" y="53"/>
                    </a:lnTo>
                    <a:lnTo>
                      <a:pt x="739" y="46"/>
                    </a:lnTo>
                    <a:lnTo>
                      <a:pt x="739" y="46"/>
                    </a:lnTo>
                    <a:lnTo>
                      <a:pt x="741" y="44"/>
                    </a:lnTo>
                    <a:lnTo>
                      <a:pt x="742" y="41"/>
                    </a:lnTo>
                    <a:lnTo>
                      <a:pt x="742" y="41"/>
                    </a:lnTo>
                    <a:lnTo>
                      <a:pt x="742" y="35"/>
                    </a:lnTo>
                    <a:lnTo>
                      <a:pt x="742" y="35"/>
                    </a:lnTo>
                    <a:lnTo>
                      <a:pt x="741" y="31"/>
                    </a:lnTo>
                    <a:lnTo>
                      <a:pt x="739" y="29"/>
                    </a:lnTo>
                    <a:lnTo>
                      <a:pt x="739" y="29"/>
                    </a:lnTo>
                    <a:lnTo>
                      <a:pt x="730" y="23"/>
                    </a:lnTo>
                    <a:lnTo>
                      <a:pt x="731" y="31"/>
                    </a:lnTo>
                    <a:lnTo>
                      <a:pt x="733" y="28"/>
                    </a:lnTo>
                    <a:lnTo>
                      <a:pt x="731" y="25"/>
                    </a:lnTo>
                    <a:lnTo>
                      <a:pt x="730" y="23"/>
                    </a:lnTo>
                    <a:lnTo>
                      <a:pt x="722" y="28"/>
                    </a:lnTo>
                    <a:lnTo>
                      <a:pt x="733" y="31"/>
                    </a:lnTo>
                    <a:lnTo>
                      <a:pt x="742" y="18"/>
                    </a:lnTo>
                    <a:lnTo>
                      <a:pt x="739" y="20"/>
                    </a:lnTo>
                    <a:lnTo>
                      <a:pt x="731" y="14"/>
                    </a:lnTo>
                    <a:lnTo>
                      <a:pt x="736" y="22"/>
                    </a:lnTo>
                    <a:lnTo>
                      <a:pt x="758" y="15"/>
                    </a:lnTo>
                    <a:lnTo>
                      <a:pt x="754" y="8"/>
                    </a:lnTo>
                    <a:lnTo>
                      <a:pt x="754" y="15"/>
                    </a:lnTo>
                    <a:lnTo>
                      <a:pt x="765" y="15"/>
                    </a:lnTo>
                    <a:lnTo>
                      <a:pt x="760" y="14"/>
                    </a:lnTo>
                    <a:lnTo>
                      <a:pt x="765" y="8"/>
                    </a:lnTo>
                    <a:lnTo>
                      <a:pt x="758" y="14"/>
                    </a:lnTo>
                    <a:lnTo>
                      <a:pt x="769" y="21"/>
                    </a:lnTo>
                    <a:lnTo>
                      <a:pt x="765" y="14"/>
                    </a:lnTo>
                    <a:lnTo>
                      <a:pt x="766" y="18"/>
                    </a:lnTo>
                    <a:lnTo>
                      <a:pt x="768" y="20"/>
                    </a:lnTo>
                    <a:lnTo>
                      <a:pt x="776" y="14"/>
                    </a:lnTo>
                    <a:lnTo>
                      <a:pt x="765" y="14"/>
                    </a:lnTo>
                    <a:lnTo>
                      <a:pt x="765" y="21"/>
                    </a:lnTo>
                    <a:lnTo>
                      <a:pt x="768" y="15"/>
                    </a:lnTo>
                    <a:lnTo>
                      <a:pt x="766" y="18"/>
                    </a:lnTo>
                    <a:lnTo>
                      <a:pt x="765" y="21"/>
                    </a:lnTo>
                    <a:lnTo>
                      <a:pt x="776" y="21"/>
                    </a:lnTo>
                    <a:lnTo>
                      <a:pt x="768" y="15"/>
                    </a:lnTo>
                    <a:lnTo>
                      <a:pt x="757" y="23"/>
                    </a:lnTo>
                    <a:lnTo>
                      <a:pt x="757" y="23"/>
                    </a:lnTo>
                    <a:lnTo>
                      <a:pt x="755" y="25"/>
                    </a:lnTo>
                    <a:lnTo>
                      <a:pt x="754" y="28"/>
                    </a:lnTo>
                    <a:lnTo>
                      <a:pt x="755" y="31"/>
                    </a:lnTo>
                    <a:lnTo>
                      <a:pt x="757" y="34"/>
                    </a:lnTo>
                    <a:lnTo>
                      <a:pt x="758" y="35"/>
                    </a:lnTo>
                    <a:lnTo>
                      <a:pt x="769" y="41"/>
                    </a:lnTo>
                    <a:lnTo>
                      <a:pt x="765" y="35"/>
                    </a:lnTo>
                    <a:lnTo>
                      <a:pt x="766" y="38"/>
                    </a:lnTo>
                    <a:lnTo>
                      <a:pt x="768" y="40"/>
                    </a:lnTo>
                    <a:lnTo>
                      <a:pt x="776" y="35"/>
                    </a:lnTo>
                    <a:lnTo>
                      <a:pt x="765" y="35"/>
                    </a:lnTo>
                    <a:lnTo>
                      <a:pt x="765" y="41"/>
                    </a:lnTo>
                    <a:lnTo>
                      <a:pt x="776" y="41"/>
                    </a:lnTo>
                    <a:lnTo>
                      <a:pt x="766" y="38"/>
                    </a:lnTo>
                    <a:lnTo>
                      <a:pt x="755" y="52"/>
                    </a:lnTo>
                    <a:lnTo>
                      <a:pt x="755" y="52"/>
                    </a:lnTo>
                    <a:lnTo>
                      <a:pt x="754" y="55"/>
                    </a:lnTo>
                    <a:lnTo>
                      <a:pt x="754" y="55"/>
                    </a:lnTo>
                    <a:lnTo>
                      <a:pt x="754" y="68"/>
                    </a:lnTo>
                    <a:lnTo>
                      <a:pt x="754" y="68"/>
                    </a:lnTo>
                    <a:lnTo>
                      <a:pt x="755" y="71"/>
                    </a:lnTo>
                    <a:lnTo>
                      <a:pt x="755" y="72"/>
                    </a:lnTo>
                    <a:lnTo>
                      <a:pt x="766" y="86"/>
                    </a:lnTo>
                    <a:lnTo>
                      <a:pt x="777" y="99"/>
                    </a:lnTo>
                    <a:lnTo>
                      <a:pt x="789" y="113"/>
                    </a:lnTo>
                    <a:lnTo>
                      <a:pt x="790" y="114"/>
                    </a:lnTo>
                    <a:lnTo>
                      <a:pt x="790" y="114"/>
                    </a:lnTo>
                    <a:lnTo>
                      <a:pt x="800" y="120"/>
                    </a:lnTo>
                    <a:lnTo>
                      <a:pt x="797" y="115"/>
                    </a:lnTo>
                    <a:lnTo>
                      <a:pt x="798" y="118"/>
                    </a:lnTo>
                    <a:lnTo>
                      <a:pt x="800" y="120"/>
                    </a:lnTo>
                    <a:lnTo>
                      <a:pt x="808" y="115"/>
                    </a:lnTo>
                    <a:lnTo>
                      <a:pt x="797" y="115"/>
                    </a:lnTo>
                    <a:lnTo>
                      <a:pt x="797" y="121"/>
                    </a:lnTo>
                    <a:lnTo>
                      <a:pt x="797" y="121"/>
                    </a:lnTo>
                    <a:lnTo>
                      <a:pt x="798" y="125"/>
                    </a:lnTo>
                    <a:lnTo>
                      <a:pt x="800" y="127"/>
                    </a:lnTo>
                    <a:lnTo>
                      <a:pt x="803" y="128"/>
                    </a:lnTo>
                    <a:lnTo>
                      <a:pt x="808" y="129"/>
                    </a:lnTo>
                    <a:lnTo>
                      <a:pt x="819" y="129"/>
                    </a:lnTo>
                    <a:lnTo>
                      <a:pt x="808" y="121"/>
                    </a:lnTo>
                    <a:lnTo>
                      <a:pt x="809" y="125"/>
                    </a:lnTo>
                    <a:lnTo>
                      <a:pt x="811" y="127"/>
                    </a:lnTo>
                    <a:lnTo>
                      <a:pt x="814" y="128"/>
                    </a:lnTo>
                    <a:lnTo>
                      <a:pt x="819" y="121"/>
                    </a:lnTo>
                    <a:lnTo>
                      <a:pt x="808" y="121"/>
                    </a:lnTo>
                    <a:lnTo>
                      <a:pt x="808" y="128"/>
                    </a:lnTo>
                    <a:lnTo>
                      <a:pt x="811" y="122"/>
                    </a:lnTo>
                    <a:lnTo>
                      <a:pt x="809" y="125"/>
                    </a:lnTo>
                    <a:lnTo>
                      <a:pt x="808" y="128"/>
                    </a:lnTo>
                    <a:lnTo>
                      <a:pt x="819" y="128"/>
                    </a:lnTo>
                    <a:lnTo>
                      <a:pt x="811" y="122"/>
                    </a:lnTo>
                    <a:lnTo>
                      <a:pt x="800" y="130"/>
                    </a:lnTo>
                    <a:lnTo>
                      <a:pt x="800" y="130"/>
                    </a:lnTo>
                    <a:lnTo>
                      <a:pt x="798" y="132"/>
                    </a:lnTo>
                    <a:lnTo>
                      <a:pt x="797" y="135"/>
                    </a:lnTo>
                    <a:lnTo>
                      <a:pt x="797" y="135"/>
                    </a:lnTo>
                    <a:lnTo>
                      <a:pt x="797" y="142"/>
                    </a:lnTo>
                    <a:lnTo>
                      <a:pt x="797" y="142"/>
                    </a:lnTo>
                    <a:lnTo>
                      <a:pt x="798" y="145"/>
                    </a:lnTo>
                    <a:lnTo>
                      <a:pt x="800" y="147"/>
                    </a:lnTo>
                    <a:lnTo>
                      <a:pt x="801" y="148"/>
                    </a:lnTo>
                    <a:lnTo>
                      <a:pt x="813" y="154"/>
                    </a:lnTo>
                    <a:lnTo>
                      <a:pt x="808" y="148"/>
                    </a:lnTo>
                    <a:lnTo>
                      <a:pt x="809" y="151"/>
                    </a:lnTo>
                    <a:lnTo>
                      <a:pt x="811" y="153"/>
                    </a:lnTo>
                    <a:lnTo>
                      <a:pt x="819" y="148"/>
                    </a:lnTo>
                    <a:lnTo>
                      <a:pt x="808" y="148"/>
                    </a:lnTo>
                    <a:lnTo>
                      <a:pt x="808" y="154"/>
                    </a:lnTo>
                    <a:lnTo>
                      <a:pt x="808" y="154"/>
                    </a:lnTo>
                    <a:lnTo>
                      <a:pt x="809" y="158"/>
                    </a:lnTo>
                    <a:lnTo>
                      <a:pt x="811" y="160"/>
                    </a:lnTo>
                    <a:lnTo>
                      <a:pt x="814" y="161"/>
                    </a:lnTo>
                    <a:lnTo>
                      <a:pt x="819" y="162"/>
                    </a:lnTo>
                    <a:lnTo>
                      <a:pt x="830" y="162"/>
                    </a:lnTo>
                    <a:lnTo>
                      <a:pt x="819" y="154"/>
                    </a:lnTo>
                    <a:lnTo>
                      <a:pt x="821" y="158"/>
                    </a:lnTo>
                    <a:lnTo>
                      <a:pt x="822" y="160"/>
                    </a:lnTo>
                    <a:lnTo>
                      <a:pt x="825" y="161"/>
                    </a:lnTo>
                    <a:lnTo>
                      <a:pt x="830" y="154"/>
                    </a:lnTo>
                    <a:lnTo>
                      <a:pt x="819" y="154"/>
                    </a:lnTo>
                    <a:lnTo>
                      <a:pt x="819" y="162"/>
                    </a:lnTo>
                    <a:lnTo>
                      <a:pt x="819" y="162"/>
                    </a:lnTo>
                    <a:lnTo>
                      <a:pt x="821" y="165"/>
                    </a:lnTo>
                    <a:lnTo>
                      <a:pt x="822" y="167"/>
                    </a:lnTo>
                    <a:lnTo>
                      <a:pt x="825" y="168"/>
                    </a:lnTo>
                    <a:lnTo>
                      <a:pt x="830" y="169"/>
                    </a:lnTo>
                    <a:lnTo>
                      <a:pt x="841" y="169"/>
                    </a:lnTo>
                    <a:lnTo>
                      <a:pt x="830" y="162"/>
                    </a:lnTo>
                    <a:lnTo>
                      <a:pt x="832" y="165"/>
                    </a:lnTo>
                    <a:lnTo>
                      <a:pt x="833" y="167"/>
                    </a:lnTo>
                    <a:lnTo>
                      <a:pt x="837" y="168"/>
                    </a:lnTo>
                    <a:lnTo>
                      <a:pt x="841" y="162"/>
                    </a:lnTo>
                    <a:lnTo>
                      <a:pt x="830" y="162"/>
                    </a:lnTo>
                    <a:lnTo>
                      <a:pt x="830" y="168"/>
                    </a:lnTo>
                    <a:lnTo>
                      <a:pt x="841" y="161"/>
                    </a:lnTo>
                    <a:lnTo>
                      <a:pt x="837" y="162"/>
                    </a:lnTo>
                    <a:lnTo>
                      <a:pt x="833" y="163"/>
                    </a:lnTo>
                    <a:lnTo>
                      <a:pt x="832" y="165"/>
                    </a:lnTo>
                    <a:lnTo>
                      <a:pt x="830" y="168"/>
                    </a:lnTo>
                    <a:lnTo>
                      <a:pt x="841" y="168"/>
                    </a:lnTo>
                    <a:lnTo>
                      <a:pt x="841" y="161"/>
                    </a:lnTo>
                    <a:lnTo>
                      <a:pt x="830" y="161"/>
                    </a:lnTo>
                    <a:lnTo>
                      <a:pt x="830" y="161"/>
                    </a:lnTo>
                    <a:lnTo>
                      <a:pt x="825" y="162"/>
                    </a:lnTo>
                    <a:lnTo>
                      <a:pt x="822" y="163"/>
                    </a:lnTo>
                    <a:lnTo>
                      <a:pt x="821" y="165"/>
                    </a:lnTo>
                    <a:lnTo>
                      <a:pt x="819" y="168"/>
                    </a:lnTo>
                    <a:lnTo>
                      <a:pt x="819" y="168"/>
                    </a:lnTo>
                    <a:lnTo>
                      <a:pt x="819" y="175"/>
                    </a:lnTo>
                    <a:lnTo>
                      <a:pt x="819" y="181"/>
                    </a:lnTo>
                    <a:lnTo>
                      <a:pt x="819" y="189"/>
                    </a:lnTo>
                    <a:lnTo>
                      <a:pt x="819" y="189"/>
                    </a:lnTo>
                    <a:lnTo>
                      <a:pt x="821" y="192"/>
                    </a:lnTo>
                    <a:lnTo>
                      <a:pt x="822" y="194"/>
                    </a:lnTo>
                    <a:lnTo>
                      <a:pt x="824" y="195"/>
                    </a:lnTo>
                    <a:lnTo>
                      <a:pt x="835" y="202"/>
                    </a:lnTo>
                    <a:lnTo>
                      <a:pt x="846" y="208"/>
                    </a:lnTo>
                    <a:lnTo>
                      <a:pt x="853" y="202"/>
                    </a:lnTo>
                    <a:lnTo>
                      <a:pt x="845" y="207"/>
                    </a:lnTo>
                    <a:lnTo>
                      <a:pt x="854" y="213"/>
                    </a:lnTo>
                    <a:lnTo>
                      <a:pt x="851" y="208"/>
                    </a:lnTo>
                    <a:lnTo>
                      <a:pt x="853" y="211"/>
                    </a:lnTo>
                    <a:lnTo>
                      <a:pt x="854" y="213"/>
                    </a:lnTo>
                    <a:lnTo>
                      <a:pt x="862" y="208"/>
                    </a:lnTo>
                    <a:lnTo>
                      <a:pt x="851" y="208"/>
                    </a:lnTo>
                    <a:lnTo>
                      <a:pt x="851" y="215"/>
                    </a:lnTo>
                    <a:lnTo>
                      <a:pt x="851" y="215"/>
                    </a:lnTo>
                    <a:lnTo>
                      <a:pt x="853" y="219"/>
                    </a:lnTo>
                    <a:lnTo>
                      <a:pt x="854" y="221"/>
                    </a:lnTo>
                    <a:lnTo>
                      <a:pt x="857" y="222"/>
                    </a:lnTo>
                    <a:lnTo>
                      <a:pt x="862" y="223"/>
                    </a:lnTo>
                    <a:lnTo>
                      <a:pt x="884" y="223"/>
                    </a:lnTo>
                    <a:lnTo>
                      <a:pt x="880" y="222"/>
                    </a:lnTo>
                    <a:lnTo>
                      <a:pt x="884" y="215"/>
                    </a:lnTo>
                    <a:lnTo>
                      <a:pt x="878" y="222"/>
                    </a:lnTo>
                    <a:lnTo>
                      <a:pt x="900" y="235"/>
                    </a:lnTo>
                    <a:lnTo>
                      <a:pt x="902" y="235"/>
                    </a:lnTo>
                    <a:lnTo>
                      <a:pt x="907" y="236"/>
                    </a:lnTo>
                    <a:lnTo>
                      <a:pt x="929" y="236"/>
                    </a:lnTo>
                    <a:lnTo>
                      <a:pt x="939" y="236"/>
                    </a:lnTo>
                    <a:lnTo>
                      <a:pt x="939" y="228"/>
                    </a:lnTo>
                    <a:lnTo>
                      <a:pt x="934" y="236"/>
                    </a:lnTo>
                    <a:lnTo>
                      <a:pt x="956" y="242"/>
                    </a:lnTo>
                    <a:lnTo>
                      <a:pt x="956" y="241"/>
                    </a:lnTo>
                    <a:lnTo>
                      <a:pt x="961" y="242"/>
                    </a:lnTo>
                    <a:lnTo>
                      <a:pt x="972" y="242"/>
                    </a:lnTo>
                    <a:lnTo>
                      <a:pt x="983" y="242"/>
                    </a:lnTo>
                    <a:lnTo>
                      <a:pt x="983" y="242"/>
                    </a:lnTo>
                    <a:lnTo>
                      <a:pt x="988" y="241"/>
                    </a:lnTo>
                    <a:lnTo>
                      <a:pt x="991" y="240"/>
                    </a:lnTo>
                    <a:lnTo>
                      <a:pt x="993" y="238"/>
                    </a:lnTo>
                    <a:lnTo>
                      <a:pt x="995" y="235"/>
                    </a:lnTo>
                    <a:lnTo>
                      <a:pt x="995" y="235"/>
                    </a:lnTo>
                    <a:lnTo>
                      <a:pt x="995" y="228"/>
                    </a:lnTo>
                    <a:lnTo>
                      <a:pt x="995" y="222"/>
                    </a:lnTo>
                    <a:lnTo>
                      <a:pt x="995" y="222"/>
                    </a:lnTo>
                    <a:lnTo>
                      <a:pt x="993" y="219"/>
                    </a:lnTo>
                    <a:lnTo>
                      <a:pt x="991" y="217"/>
                    </a:lnTo>
                    <a:lnTo>
                      <a:pt x="988" y="215"/>
                    </a:lnTo>
                    <a:lnTo>
                      <a:pt x="983" y="214"/>
                    </a:lnTo>
                    <a:lnTo>
                      <a:pt x="972" y="214"/>
                    </a:lnTo>
                    <a:lnTo>
                      <a:pt x="961" y="214"/>
                    </a:lnTo>
                    <a:lnTo>
                      <a:pt x="972" y="222"/>
                    </a:lnTo>
                    <a:lnTo>
                      <a:pt x="971" y="219"/>
                    </a:lnTo>
                    <a:lnTo>
                      <a:pt x="969" y="217"/>
                    </a:lnTo>
                    <a:lnTo>
                      <a:pt x="966" y="215"/>
                    </a:lnTo>
                    <a:lnTo>
                      <a:pt x="961" y="222"/>
                    </a:lnTo>
                    <a:lnTo>
                      <a:pt x="972" y="222"/>
                    </a:lnTo>
                    <a:lnTo>
                      <a:pt x="972" y="215"/>
                    </a:lnTo>
                    <a:lnTo>
                      <a:pt x="972" y="215"/>
                    </a:lnTo>
                    <a:lnTo>
                      <a:pt x="971" y="212"/>
                    </a:lnTo>
                    <a:lnTo>
                      <a:pt x="969" y="210"/>
                    </a:lnTo>
                    <a:lnTo>
                      <a:pt x="966" y="209"/>
                    </a:lnTo>
                    <a:lnTo>
                      <a:pt x="961" y="208"/>
                    </a:lnTo>
                    <a:lnTo>
                      <a:pt x="950" y="208"/>
                    </a:lnTo>
                    <a:lnTo>
                      <a:pt x="955" y="209"/>
                    </a:lnTo>
                    <a:lnTo>
                      <a:pt x="950" y="215"/>
                    </a:lnTo>
                    <a:lnTo>
                      <a:pt x="958" y="210"/>
                    </a:lnTo>
                    <a:lnTo>
                      <a:pt x="947" y="203"/>
                    </a:lnTo>
                    <a:lnTo>
                      <a:pt x="950" y="208"/>
                    </a:lnTo>
                    <a:lnTo>
                      <a:pt x="948" y="205"/>
                    </a:lnTo>
                    <a:lnTo>
                      <a:pt x="947" y="203"/>
                    </a:lnTo>
                    <a:lnTo>
                      <a:pt x="939" y="208"/>
                    </a:lnTo>
                    <a:lnTo>
                      <a:pt x="950" y="208"/>
                    </a:lnTo>
                    <a:lnTo>
                      <a:pt x="950" y="202"/>
                    </a:lnTo>
                    <a:lnTo>
                      <a:pt x="950" y="202"/>
                    </a:lnTo>
                    <a:lnTo>
                      <a:pt x="948" y="198"/>
                    </a:lnTo>
                    <a:lnTo>
                      <a:pt x="947" y="196"/>
                    </a:lnTo>
                    <a:lnTo>
                      <a:pt x="947" y="196"/>
                    </a:lnTo>
                    <a:lnTo>
                      <a:pt x="937" y="190"/>
                    </a:lnTo>
                    <a:lnTo>
                      <a:pt x="934" y="189"/>
                    </a:lnTo>
                    <a:lnTo>
                      <a:pt x="929" y="188"/>
                    </a:lnTo>
                    <a:lnTo>
                      <a:pt x="918" y="188"/>
                    </a:lnTo>
                    <a:lnTo>
                      <a:pt x="923" y="189"/>
                    </a:lnTo>
                    <a:lnTo>
                      <a:pt x="918" y="195"/>
                    </a:lnTo>
                    <a:lnTo>
                      <a:pt x="926" y="190"/>
                    </a:lnTo>
                    <a:lnTo>
                      <a:pt x="915" y="183"/>
                    </a:lnTo>
                    <a:lnTo>
                      <a:pt x="907" y="189"/>
                    </a:lnTo>
                    <a:lnTo>
                      <a:pt x="915" y="183"/>
                    </a:lnTo>
                    <a:lnTo>
                      <a:pt x="904" y="176"/>
                    </a:lnTo>
                    <a:lnTo>
                      <a:pt x="900" y="175"/>
                    </a:lnTo>
                    <a:lnTo>
                      <a:pt x="880" y="168"/>
                    </a:lnTo>
                    <a:lnTo>
                      <a:pt x="886" y="175"/>
                    </a:lnTo>
                    <a:lnTo>
                      <a:pt x="884" y="172"/>
                    </a:lnTo>
                    <a:lnTo>
                      <a:pt x="883" y="169"/>
                    </a:lnTo>
                    <a:lnTo>
                      <a:pt x="875" y="175"/>
                    </a:lnTo>
                    <a:lnTo>
                      <a:pt x="886" y="175"/>
                    </a:lnTo>
                    <a:lnTo>
                      <a:pt x="886" y="168"/>
                    </a:lnTo>
                    <a:lnTo>
                      <a:pt x="886" y="168"/>
                    </a:lnTo>
                    <a:lnTo>
                      <a:pt x="884" y="165"/>
                    </a:lnTo>
                    <a:lnTo>
                      <a:pt x="883" y="163"/>
                    </a:lnTo>
                    <a:lnTo>
                      <a:pt x="881" y="163"/>
                    </a:lnTo>
                    <a:lnTo>
                      <a:pt x="868" y="157"/>
                    </a:lnTo>
                    <a:lnTo>
                      <a:pt x="862" y="162"/>
                    </a:lnTo>
                    <a:lnTo>
                      <a:pt x="870" y="158"/>
                    </a:lnTo>
                    <a:lnTo>
                      <a:pt x="861" y="150"/>
                    </a:lnTo>
                    <a:lnTo>
                      <a:pt x="861" y="149"/>
                    </a:lnTo>
                    <a:lnTo>
                      <a:pt x="838" y="136"/>
                    </a:lnTo>
                    <a:lnTo>
                      <a:pt x="830" y="149"/>
                    </a:lnTo>
                    <a:lnTo>
                      <a:pt x="835" y="148"/>
                    </a:lnTo>
                    <a:lnTo>
                      <a:pt x="838" y="147"/>
                    </a:lnTo>
                    <a:lnTo>
                      <a:pt x="840" y="145"/>
                    </a:lnTo>
                    <a:lnTo>
                      <a:pt x="841" y="142"/>
                    </a:lnTo>
                    <a:lnTo>
                      <a:pt x="840" y="138"/>
                    </a:lnTo>
                    <a:lnTo>
                      <a:pt x="838" y="136"/>
                    </a:lnTo>
                    <a:lnTo>
                      <a:pt x="830" y="142"/>
                    </a:lnTo>
                    <a:lnTo>
                      <a:pt x="830" y="149"/>
                    </a:lnTo>
                    <a:lnTo>
                      <a:pt x="841" y="149"/>
                    </a:lnTo>
                    <a:lnTo>
                      <a:pt x="837" y="148"/>
                    </a:lnTo>
                    <a:lnTo>
                      <a:pt x="841" y="142"/>
                    </a:lnTo>
                    <a:lnTo>
                      <a:pt x="835" y="148"/>
                    </a:lnTo>
                    <a:lnTo>
                      <a:pt x="846" y="154"/>
                    </a:lnTo>
                    <a:lnTo>
                      <a:pt x="848" y="156"/>
                    </a:lnTo>
                    <a:lnTo>
                      <a:pt x="870" y="162"/>
                    </a:lnTo>
                    <a:lnTo>
                      <a:pt x="867" y="160"/>
                    </a:lnTo>
                    <a:lnTo>
                      <a:pt x="875" y="154"/>
                    </a:lnTo>
                    <a:lnTo>
                      <a:pt x="865" y="158"/>
                    </a:lnTo>
                    <a:lnTo>
                      <a:pt x="875" y="172"/>
                    </a:lnTo>
                    <a:lnTo>
                      <a:pt x="876" y="174"/>
                    </a:lnTo>
                    <a:lnTo>
                      <a:pt x="880" y="176"/>
                    </a:lnTo>
                    <a:lnTo>
                      <a:pt x="902" y="182"/>
                    </a:lnTo>
                    <a:lnTo>
                      <a:pt x="907" y="175"/>
                    </a:lnTo>
                    <a:lnTo>
                      <a:pt x="900" y="181"/>
                    </a:lnTo>
                    <a:lnTo>
                      <a:pt x="912" y="188"/>
                    </a:lnTo>
                    <a:lnTo>
                      <a:pt x="907" y="181"/>
                    </a:lnTo>
                    <a:lnTo>
                      <a:pt x="908" y="184"/>
                    </a:lnTo>
                    <a:lnTo>
                      <a:pt x="910" y="187"/>
                    </a:lnTo>
                    <a:lnTo>
                      <a:pt x="918" y="181"/>
                    </a:lnTo>
                    <a:lnTo>
                      <a:pt x="907" y="181"/>
                    </a:lnTo>
                    <a:lnTo>
                      <a:pt x="907" y="189"/>
                    </a:lnTo>
                    <a:lnTo>
                      <a:pt x="907" y="189"/>
                    </a:lnTo>
                    <a:lnTo>
                      <a:pt x="908" y="192"/>
                    </a:lnTo>
                    <a:lnTo>
                      <a:pt x="910" y="194"/>
                    </a:lnTo>
                    <a:lnTo>
                      <a:pt x="913" y="195"/>
                    </a:lnTo>
                    <a:lnTo>
                      <a:pt x="918" y="196"/>
                    </a:lnTo>
                    <a:lnTo>
                      <a:pt x="929" y="196"/>
                    </a:lnTo>
                    <a:lnTo>
                      <a:pt x="939" y="196"/>
                    </a:lnTo>
                    <a:lnTo>
                      <a:pt x="934" y="195"/>
                    </a:lnTo>
                    <a:lnTo>
                      <a:pt x="939" y="189"/>
                    </a:lnTo>
                    <a:lnTo>
                      <a:pt x="932" y="195"/>
                    </a:lnTo>
                    <a:lnTo>
                      <a:pt x="944" y="202"/>
                    </a:lnTo>
                    <a:lnTo>
                      <a:pt x="955" y="208"/>
                    </a:lnTo>
                    <a:lnTo>
                      <a:pt x="966" y="214"/>
                    </a:lnTo>
                    <a:lnTo>
                      <a:pt x="968" y="214"/>
                    </a:lnTo>
                    <a:lnTo>
                      <a:pt x="990" y="222"/>
                    </a:lnTo>
                    <a:lnTo>
                      <a:pt x="990" y="222"/>
                    </a:lnTo>
                    <a:lnTo>
                      <a:pt x="995" y="223"/>
                    </a:lnTo>
                    <a:lnTo>
                      <a:pt x="1006" y="223"/>
                    </a:lnTo>
                    <a:lnTo>
                      <a:pt x="1015" y="223"/>
                    </a:lnTo>
                    <a:lnTo>
                      <a:pt x="1015" y="215"/>
                    </a:lnTo>
                    <a:lnTo>
                      <a:pt x="1011" y="223"/>
                    </a:lnTo>
                    <a:lnTo>
                      <a:pt x="1033" y="229"/>
                    </a:lnTo>
                    <a:lnTo>
                      <a:pt x="1035" y="229"/>
                    </a:lnTo>
                    <a:lnTo>
                      <a:pt x="1089" y="242"/>
                    </a:lnTo>
                    <a:lnTo>
                      <a:pt x="1092" y="242"/>
                    </a:lnTo>
                    <a:lnTo>
                      <a:pt x="1126" y="242"/>
                    </a:lnTo>
                    <a:lnTo>
                      <a:pt x="1126" y="242"/>
                    </a:lnTo>
                    <a:lnTo>
                      <a:pt x="1130" y="241"/>
                    </a:lnTo>
                    <a:lnTo>
                      <a:pt x="1130" y="242"/>
                    </a:lnTo>
                    <a:lnTo>
                      <a:pt x="1153" y="236"/>
                    </a:lnTo>
                    <a:lnTo>
                      <a:pt x="1148" y="228"/>
                    </a:lnTo>
                    <a:lnTo>
                      <a:pt x="1148" y="236"/>
                    </a:lnTo>
                    <a:lnTo>
                      <a:pt x="1180" y="236"/>
                    </a:lnTo>
                    <a:lnTo>
                      <a:pt x="1180" y="236"/>
                    </a:lnTo>
                    <a:lnTo>
                      <a:pt x="1185" y="235"/>
                    </a:lnTo>
                    <a:lnTo>
                      <a:pt x="1185" y="236"/>
                    </a:lnTo>
                    <a:lnTo>
                      <a:pt x="1207" y="229"/>
                    </a:lnTo>
                    <a:lnTo>
                      <a:pt x="1202" y="222"/>
                    </a:lnTo>
                    <a:lnTo>
                      <a:pt x="1205" y="229"/>
                    </a:lnTo>
                    <a:lnTo>
                      <a:pt x="1237" y="223"/>
                    </a:lnTo>
                    <a:lnTo>
                      <a:pt x="1239" y="222"/>
                    </a:lnTo>
                    <a:lnTo>
                      <a:pt x="1242" y="221"/>
                    </a:lnTo>
                    <a:lnTo>
                      <a:pt x="1244" y="220"/>
                    </a:lnTo>
                    <a:lnTo>
                      <a:pt x="1266" y="199"/>
                    </a:lnTo>
                    <a:lnTo>
                      <a:pt x="1257" y="195"/>
                    </a:lnTo>
                    <a:lnTo>
                      <a:pt x="1265" y="202"/>
                    </a:lnTo>
                    <a:lnTo>
                      <a:pt x="1276" y="195"/>
                    </a:lnTo>
                    <a:lnTo>
                      <a:pt x="1276" y="194"/>
                    </a:lnTo>
                    <a:lnTo>
                      <a:pt x="1277" y="192"/>
                    </a:lnTo>
                    <a:lnTo>
                      <a:pt x="1279" y="189"/>
                    </a:lnTo>
                    <a:lnTo>
                      <a:pt x="1279" y="189"/>
                    </a:lnTo>
                    <a:lnTo>
                      <a:pt x="1279" y="181"/>
                    </a:lnTo>
                    <a:lnTo>
                      <a:pt x="1268" y="189"/>
                    </a:lnTo>
                    <a:lnTo>
                      <a:pt x="1273" y="188"/>
                    </a:lnTo>
                    <a:lnTo>
                      <a:pt x="1276" y="187"/>
                    </a:lnTo>
                    <a:lnTo>
                      <a:pt x="1277" y="184"/>
                    </a:lnTo>
                    <a:lnTo>
                      <a:pt x="1279" y="181"/>
                    </a:lnTo>
                    <a:lnTo>
                      <a:pt x="1268" y="181"/>
                    </a:lnTo>
                    <a:lnTo>
                      <a:pt x="1268" y="189"/>
                    </a:lnTo>
                    <a:lnTo>
                      <a:pt x="1301" y="189"/>
                    </a:lnTo>
                    <a:lnTo>
                      <a:pt x="1296" y="188"/>
                    </a:lnTo>
                    <a:lnTo>
                      <a:pt x="1301" y="181"/>
                    </a:lnTo>
                    <a:lnTo>
                      <a:pt x="1293" y="187"/>
                    </a:lnTo>
                    <a:lnTo>
                      <a:pt x="1314" y="200"/>
                    </a:lnTo>
                    <a:lnTo>
                      <a:pt x="1311" y="195"/>
                    </a:lnTo>
                    <a:lnTo>
                      <a:pt x="1312" y="198"/>
                    </a:lnTo>
                    <a:lnTo>
                      <a:pt x="1314" y="200"/>
                    </a:lnTo>
                    <a:lnTo>
                      <a:pt x="1322" y="195"/>
                    </a:lnTo>
                    <a:lnTo>
                      <a:pt x="1311" y="195"/>
                    </a:lnTo>
                    <a:lnTo>
                      <a:pt x="1311" y="202"/>
                    </a:lnTo>
                    <a:lnTo>
                      <a:pt x="1311" y="208"/>
                    </a:lnTo>
                    <a:lnTo>
                      <a:pt x="1314" y="203"/>
                    </a:lnTo>
                    <a:lnTo>
                      <a:pt x="1312" y="205"/>
                    </a:lnTo>
                    <a:lnTo>
                      <a:pt x="1311" y="208"/>
                    </a:lnTo>
                    <a:lnTo>
                      <a:pt x="1322" y="208"/>
                    </a:lnTo>
                    <a:lnTo>
                      <a:pt x="1314" y="203"/>
                    </a:lnTo>
                    <a:lnTo>
                      <a:pt x="1303" y="210"/>
                    </a:lnTo>
                    <a:lnTo>
                      <a:pt x="1303" y="210"/>
                    </a:lnTo>
                    <a:lnTo>
                      <a:pt x="1301" y="212"/>
                    </a:lnTo>
                    <a:lnTo>
                      <a:pt x="1300" y="215"/>
                    </a:lnTo>
                    <a:lnTo>
                      <a:pt x="1300" y="215"/>
                    </a:lnTo>
                    <a:lnTo>
                      <a:pt x="1300" y="222"/>
                    </a:lnTo>
                    <a:lnTo>
                      <a:pt x="1300" y="228"/>
                    </a:lnTo>
                    <a:lnTo>
                      <a:pt x="1311" y="221"/>
                    </a:lnTo>
                    <a:lnTo>
                      <a:pt x="1306" y="222"/>
                    </a:lnTo>
                    <a:lnTo>
                      <a:pt x="1303" y="223"/>
                    </a:lnTo>
                    <a:lnTo>
                      <a:pt x="1301" y="225"/>
                    </a:lnTo>
                    <a:lnTo>
                      <a:pt x="1300" y="228"/>
                    </a:lnTo>
                    <a:lnTo>
                      <a:pt x="1311" y="228"/>
                    </a:lnTo>
                    <a:lnTo>
                      <a:pt x="1311" y="221"/>
                    </a:lnTo>
                    <a:lnTo>
                      <a:pt x="1301" y="221"/>
                    </a:lnTo>
                    <a:lnTo>
                      <a:pt x="1306" y="222"/>
                    </a:lnTo>
                    <a:lnTo>
                      <a:pt x="1301" y="228"/>
                    </a:lnTo>
                    <a:lnTo>
                      <a:pt x="1309" y="223"/>
                    </a:lnTo>
                    <a:lnTo>
                      <a:pt x="1298" y="217"/>
                    </a:lnTo>
                    <a:lnTo>
                      <a:pt x="1295" y="215"/>
                    </a:lnTo>
                    <a:lnTo>
                      <a:pt x="1290" y="214"/>
                    </a:lnTo>
                    <a:lnTo>
                      <a:pt x="1285" y="215"/>
                    </a:lnTo>
                    <a:lnTo>
                      <a:pt x="1282" y="217"/>
                    </a:lnTo>
                    <a:lnTo>
                      <a:pt x="1281" y="219"/>
                    </a:lnTo>
                    <a:lnTo>
                      <a:pt x="1279" y="222"/>
                    </a:lnTo>
                    <a:lnTo>
                      <a:pt x="1279" y="222"/>
                    </a:lnTo>
                    <a:lnTo>
                      <a:pt x="1279" y="228"/>
                    </a:lnTo>
                    <a:lnTo>
                      <a:pt x="1279" y="235"/>
                    </a:lnTo>
                    <a:lnTo>
                      <a:pt x="1279" y="242"/>
                    </a:lnTo>
                    <a:lnTo>
                      <a:pt x="1290" y="242"/>
                    </a:lnTo>
                    <a:lnTo>
                      <a:pt x="1281" y="239"/>
                    </a:lnTo>
                    <a:lnTo>
                      <a:pt x="1269" y="252"/>
                    </a:lnTo>
                    <a:lnTo>
                      <a:pt x="1279" y="255"/>
                    </a:lnTo>
                    <a:lnTo>
                      <a:pt x="1273" y="250"/>
                    </a:lnTo>
                    <a:lnTo>
                      <a:pt x="1261" y="256"/>
                    </a:lnTo>
                    <a:lnTo>
                      <a:pt x="1260" y="256"/>
                    </a:lnTo>
                    <a:lnTo>
                      <a:pt x="1249" y="264"/>
                    </a:lnTo>
                    <a:lnTo>
                      <a:pt x="1249" y="264"/>
                    </a:lnTo>
                    <a:lnTo>
                      <a:pt x="1247" y="266"/>
                    </a:lnTo>
                    <a:lnTo>
                      <a:pt x="1245" y="269"/>
                    </a:lnTo>
                    <a:lnTo>
                      <a:pt x="1245" y="269"/>
                    </a:lnTo>
                    <a:lnTo>
                      <a:pt x="1245" y="275"/>
                    </a:lnTo>
                    <a:lnTo>
                      <a:pt x="1245" y="288"/>
                    </a:lnTo>
                    <a:lnTo>
                      <a:pt x="1257" y="288"/>
                    </a:lnTo>
                    <a:lnTo>
                      <a:pt x="1247" y="285"/>
                    </a:lnTo>
                    <a:lnTo>
                      <a:pt x="1236" y="299"/>
                    </a:lnTo>
                    <a:lnTo>
                      <a:pt x="1245" y="302"/>
                    </a:lnTo>
                    <a:lnTo>
                      <a:pt x="1239" y="297"/>
                    </a:lnTo>
                    <a:lnTo>
                      <a:pt x="1228" y="303"/>
                    </a:lnTo>
                    <a:lnTo>
                      <a:pt x="1226" y="303"/>
                    </a:lnTo>
                    <a:lnTo>
                      <a:pt x="1225" y="305"/>
                    </a:lnTo>
                    <a:lnTo>
                      <a:pt x="1223" y="309"/>
                    </a:lnTo>
                    <a:lnTo>
                      <a:pt x="1223" y="309"/>
                    </a:lnTo>
                    <a:lnTo>
                      <a:pt x="1223" y="315"/>
                    </a:lnTo>
                    <a:lnTo>
                      <a:pt x="1225" y="312"/>
                    </a:lnTo>
                    <a:lnTo>
                      <a:pt x="1223" y="315"/>
                    </a:lnTo>
                    <a:lnTo>
                      <a:pt x="1234" y="315"/>
                    </a:lnTo>
                    <a:lnTo>
                      <a:pt x="1226" y="311"/>
                    </a:lnTo>
                    <a:lnTo>
                      <a:pt x="1217" y="318"/>
                    </a:lnTo>
                    <a:lnTo>
                      <a:pt x="1225" y="322"/>
                    </a:lnTo>
                    <a:lnTo>
                      <a:pt x="1218" y="317"/>
                    </a:lnTo>
                    <a:lnTo>
                      <a:pt x="1207" y="323"/>
                    </a:lnTo>
                    <a:lnTo>
                      <a:pt x="1213" y="329"/>
                    </a:lnTo>
                    <a:lnTo>
                      <a:pt x="1210" y="322"/>
                    </a:lnTo>
                    <a:lnTo>
                      <a:pt x="1188" y="329"/>
                    </a:lnTo>
                    <a:lnTo>
                      <a:pt x="1191" y="335"/>
                    </a:lnTo>
                    <a:lnTo>
                      <a:pt x="1191" y="328"/>
                    </a:lnTo>
                    <a:lnTo>
                      <a:pt x="1180" y="328"/>
                    </a:lnTo>
                    <a:lnTo>
                      <a:pt x="1180" y="328"/>
                    </a:lnTo>
                    <a:lnTo>
                      <a:pt x="1175" y="329"/>
                    </a:lnTo>
                    <a:lnTo>
                      <a:pt x="1177" y="329"/>
                    </a:lnTo>
                    <a:lnTo>
                      <a:pt x="1154" y="335"/>
                    </a:lnTo>
                    <a:lnTo>
                      <a:pt x="1150" y="336"/>
                    </a:lnTo>
                    <a:lnTo>
                      <a:pt x="1150" y="337"/>
                    </a:lnTo>
                    <a:lnTo>
                      <a:pt x="1140" y="345"/>
                    </a:lnTo>
                    <a:lnTo>
                      <a:pt x="1148" y="342"/>
                    </a:lnTo>
                    <a:lnTo>
                      <a:pt x="1143" y="343"/>
                    </a:lnTo>
                    <a:lnTo>
                      <a:pt x="1140" y="344"/>
                    </a:lnTo>
                    <a:lnTo>
                      <a:pt x="1148" y="349"/>
                    </a:lnTo>
                    <a:lnTo>
                      <a:pt x="1148" y="342"/>
                    </a:lnTo>
                    <a:lnTo>
                      <a:pt x="1137" y="342"/>
                    </a:lnTo>
                    <a:lnTo>
                      <a:pt x="1126" y="342"/>
                    </a:lnTo>
                    <a:lnTo>
                      <a:pt x="1126" y="342"/>
                    </a:lnTo>
                    <a:lnTo>
                      <a:pt x="1121" y="343"/>
                    </a:lnTo>
                    <a:lnTo>
                      <a:pt x="1118" y="344"/>
                    </a:lnTo>
                    <a:lnTo>
                      <a:pt x="1116" y="346"/>
                    </a:lnTo>
                    <a:lnTo>
                      <a:pt x="1114" y="349"/>
                    </a:lnTo>
                    <a:lnTo>
                      <a:pt x="1114" y="349"/>
                    </a:lnTo>
                    <a:lnTo>
                      <a:pt x="1114" y="356"/>
                    </a:lnTo>
                    <a:lnTo>
                      <a:pt x="1126" y="348"/>
                    </a:lnTo>
                    <a:lnTo>
                      <a:pt x="1121" y="349"/>
                    </a:lnTo>
                    <a:lnTo>
                      <a:pt x="1118" y="350"/>
                    </a:lnTo>
                    <a:lnTo>
                      <a:pt x="1116" y="352"/>
                    </a:lnTo>
                    <a:lnTo>
                      <a:pt x="1114" y="356"/>
                    </a:lnTo>
                    <a:lnTo>
                      <a:pt x="1126" y="356"/>
                    </a:lnTo>
                    <a:lnTo>
                      <a:pt x="1126" y="348"/>
                    </a:lnTo>
                    <a:lnTo>
                      <a:pt x="1114" y="348"/>
                    </a:lnTo>
                    <a:lnTo>
                      <a:pt x="1103" y="348"/>
                    </a:lnTo>
                    <a:lnTo>
                      <a:pt x="1092" y="348"/>
                    </a:lnTo>
                    <a:lnTo>
                      <a:pt x="1092" y="348"/>
                    </a:lnTo>
                    <a:lnTo>
                      <a:pt x="1087" y="349"/>
                    </a:lnTo>
                    <a:lnTo>
                      <a:pt x="1084" y="350"/>
                    </a:lnTo>
                    <a:lnTo>
                      <a:pt x="1082" y="352"/>
                    </a:lnTo>
                    <a:lnTo>
                      <a:pt x="1081" y="356"/>
                    </a:lnTo>
                    <a:lnTo>
                      <a:pt x="1081" y="356"/>
                    </a:lnTo>
                    <a:lnTo>
                      <a:pt x="1081" y="362"/>
                    </a:lnTo>
                    <a:lnTo>
                      <a:pt x="1081" y="362"/>
                    </a:lnTo>
                    <a:lnTo>
                      <a:pt x="1082" y="365"/>
                    </a:lnTo>
                    <a:lnTo>
                      <a:pt x="1084" y="367"/>
                    </a:lnTo>
                    <a:lnTo>
                      <a:pt x="1086" y="368"/>
                    </a:lnTo>
                    <a:lnTo>
                      <a:pt x="1097" y="375"/>
                    </a:lnTo>
                    <a:lnTo>
                      <a:pt x="1103" y="361"/>
                    </a:lnTo>
                    <a:lnTo>
                      <a:pt x="1098" y="362"/>
                    </a:lnTo>
                    <a:lnTo>
                      <a:pt x="1095" y="363"/>
                    </a:lnTo>
                    <a:lnTo>
                      <a:pt x="1094" y="365"/>
                    </a:lnTo>
                    <a:lnTo>
                      <a:pt x="1092" y="368"/>
                    </a:lnTo>
                    <a:lnTo>
                      <a:pt x="1094" y="372"/>
                    </a:lnTo>
                    <a:lnTo>
                      <a:pt x="1095" y="374"/>
                    </a:lnTo>
                    <a:lnTo>
                      <a:pt x="1103" y="368"/>
                    </a:lnTo>
                    <a:lnTo>
                      <a:pt x="1103" y="361"/>
                    </a:lnTo>
                    <a:lnTo>
                      <a:pt x="1092" y="361"/>
                    </a:lnTo>
                    <a:lnTo>
                      <a:pt x="1092" y="361"/>
                    </a:lnTo>
                    <a:lnTo>
                      <a:pt x="1087" y="362"/>
                    </a:lnTo>
                    <a:lnTo>
                      <a:pt x="1084" y="363"/>
                    </a:lnTo>
                    <a:lnTo>
                      <a:pt x="1082" y="365"/>
                    </a:lnTo>
                    <a:lnTo>
                      <a:pt x="1081" y="368"/>
                    </a:lnTo>
                    <a:lnTo>
                      <a:pt x="1081" y="368"/>
                    </a:lnTo>
                    <a:lnTo>
                      <a:pt x="1081" y="376"/>
                    </a:lnTo>
                    <a:lnTo>
                      <a:pt x="1100" y="371"/>
                    </a:lnTo>
                    <a:lnTo>
                      <a:pt x="1097" y="369"/>
                    </a:lnTo>
                    <a:lnTo>
                      <a:pt x="1092" y="368"/>
                    </a:lnTo>
                    <a:lnTo>
                      <a:pt x="1087" y="369"/>
                    </a:lnTo>
                    <a:lnTo>
                      <a:pt x="1084" y="371"/>
                    </a:lnTo>
                    <a:lnTo>
                      <a:pt x="1082" y="373"/>
                    </a:lnTo>
                    <a:lnTo>
                      <a:pt x="1081" y="376"/>
                    </a:lnTo>
                    <a:lnTo>
                      <a:pt x="1092" y="376"/>
                    </a:lnTo>
                    <a:lnTo>
                      <a:pt x="1100" y="372"/>
                    </a:lnTo>
                    <a:lnTo>
                      <a:pt x="1090" y="364"/>
                    </a:lnTo>
                    <a:lnTo>
                      <a:pt x="1090" y="363"/>
                    </a:lnTo>
                    <a:lnTo>
                      <a:pt x="1087" y="362"/>
                    </a:lnTo>
                    <a:lnTo>
                      <a:pt x="1082" y="361"/>
                    </a:lnTo>
                    <a:lnTo>
                      <a:pt x="1071" y="361"/>
                    </a:lnTo>
                    <a:lnTo>
                      <a:pt x="1071" y="361"/>
                    </a:lnTo>
                    <a:lnTo>
                      <a:pt x="1067" y="362"/>
                    </a:lnTo>
                    <a:lnTo>
                      <a:pt x="1063" y="363"/>
                    </a:lnTo>
                    <a:lnTo>
                      <a:pt x="1052" y="371"/>
                    </a:lnTo>
                    <a:lnTo>
                      <a:pt x="1052" y="371"/>
                    </a:lnTo>
                    <a:lnTo>
                      <a:pt x="1051" y="373"/>
                    </a:lnTo>
                    <a:lnTo>
                      <a:pt x="1049" y="376"/>
                    </a:lnTo>
                    <a:lnTo>
                      <a:pt x="1051" y="379"/>
                    </a:lnTo>
                    <a:lnTo>
                      <a:pt x="1052" y="381"/>
                    </a:lnTo>
                    <a:lnTo>
                      <a:pt x="1054" y="382"/>
                    </a:lnTo>
                    <a:lnTo>
                      <a:pt x="1065" y="389"/>
                    </a:lnTo>
                    <a:lnTo>
                      <a:pt x="1060" y="382"/>
                    </a:lnTo>
                    <a:lnTo>
                      <a:pt x="1062" y="386"/>
                    </a:lnTo>
                    <a:lnTo>
                      <a:pt x="1063" y="388"/>
                    </a:lnTo>
                    <a:lnTo>
                      <a:pt x="1071" y="382"/>
                    </a:lnTo>
                    <a:lnTo>
                      <a:pt x="1060" y="382"/>
                    </a:lnTo>
                    <a:lnTo>
                      <a:pt x="1060" y="389"/>
                    </a:lnTo>
                    <a:lnTo>
                      <a:pt x="1071" y="381"/>
                    </a:lnTo>
                    <a:lnTo>
                      <a:pt x="1067" y="382"/>
                    </a:lnTo>
                    <a:lnTo>
                      <a:pt x="1063" y="383"/>
                    </a:lnTo>
                    <a:lnTo>
                      <a:pt x="1062" y="386"/>
                    </a:lnTo>
                    <a:lnTo>
                      <a:pt x="1060" y="389"/>
                    </a:lnTo>
                    <a:lnTo>
                      <a:pt x="1071" y="389"/>
                    </a:lnTo>
                    <a:lnTo>
                      <a:pt x="1071" y="381"/>
                    </a:lnTo>
                    <a:lnTo>
                      <a:pt x="1060" y="381"/>
                    </a:lnTo>
                    <a:lnTo>
                      <a:pt x="1060" y="381"/>
                    </a:lnTo>
                    <a:lnTo>
                      <a:pt x="1055" y="382"/>
                    </a:lnTo>
                    <a:lnTo>
                      <a:pt x="1054" y="383"/>
                    </a:lnTo>
                    <a:lnTo>
                      <a:pt x="1043" y="390"/>
                    </a:lnTo>
                    <a:lnTo>
                      <a:pt x="1041" y="390"/>
                    </a:lnTo>
                    <a:lnTo>
                      <a:pt x="1039" y="392"/>
                    </a:lnTo>
                    <a:lnTo>
                      <a:pt x="1038" y="395"/>
                    </a:lnTo>
                    <a:lnTo>
                      <a:pt x="1038" y="395"/>
                    </a:lnTo>
                    <a:lnTo>
                      <a:pt x="1038" y="403"/>
                    </a:lnTo>
                    <a:lnTo>
                      <a:pt x="1049" y="395"/>
                    </a:lnTo>
                    <a:lnTo>
                      <a:pt x="1044" y="396"/>
                    </a:lnTo>
                    <a:lnTo>
                      <a:pt x="1041" y="397"/>
                    </a:lnTo>
                    <a:lnTo>
                      <a:pt x="1039" y="399"/>
                    </a:lnTo>
                    <a:lnTo>
                      <a:pt x="1038" y="403"/>
                    </a:lnTo>
                    <a:lnTo>
                      <a:pt x="1049" y="403"/>
                    </a:lnTo>
                    <a:lnTo>
                      <a:pt x="1049" y="395"/>
                    </a:lnTo>
                    <a:lnTo>
                      <a:pt x="1038" y="395"/>
                    </a:lnTo>
                    <a:lnTo>
                      <a:pt x="1043" y="396"/>
                    </a:lnTo>
                    <a:lnTo>
                      <a:pt x="1038" y="403"/>
                    </a:lnTo>
                    <a:lnTo>
                      <a:pt x="1046" y="397"/>
                    </a:lnTo>
                    <a:lnTo>
                      <a:pt x="1035" y="390"/>
                    </a:lnTo>
                    <a:lnTo>
                      <a:pt x="1031" y="389"/>
                    </a:lnTo>
                    <a:lnTo>
                      <a:pt x="1027" y="388"/>
                    </a:lnTo>
                    <a:lnTo>
                      <a:pt x="1022" y="389"/>
                    </a:lnTo>
                    <a:lnTo>
                      <a:pt x="1019" y="390"/>
                    </a:lnTo>
                    <a:lnTo>
                      <a:pt x="1017" y="392"/>
                    </a:lnTo>
                    <a:lnTo>
                      <a:pt x="1006" y="406"/>
                    </a:lnTo>
                    <a:lnTo>
                      <a:pt x="1006" y="406"/>
                    </a:lnTo>
                    <a:lnTo>
                      <a:pt x="1004" y="409"/>
                    </a:lnTo>
                    <a:lnTo>
                      <a:pt x="1004" y="409"/>
                    </a:lnTo>
                    <a:lnTo>
                      <a:pt x="1004" y="415"/>
                    </a:lnTo>
                    <a:lnTo>
                      <a:pt x="1015" y="408"/>
                    </a:lnTo>
                    <a:lnTo>
                      <a:pt x="1011" y="409"/>
                    </a:lnTo>
                    <a:lnTo>
                      <a:pt x="1007" y="410"/>
                    </a:lnTo>
                    <a:lnTo>
                      <a:pt x="1006" y="412"/>
                    </a:lnTo>
                    <a:lnTo>
                      <a:pt x="1004" y="415"/>
                    </a:lnTo>
                    <a:lnTo>
                      <a:pt x="1015" y="415"/>
                    </a:lnTo>
                    <a:lnTo>
                      <a:pt x="1015" y="408"/>
                    </a:lnTo>
                    <a:lnTo>
                      <a:pt x="1006" y="408"/>
                    </a:lnTo>
                    <a:lnTo>
                      <a:pt x="1006" y="408"/>
                    </a:lnTo>
                    <a:lnTo>
                      <a:pt x="1001" y="409"/>
                    </a:lnTo>
                    <a:lnTo>
                      <a:pt x="998" y="410"/>
                    </a:lnTo>
                    <a:lnTo>
                      <a:pt x="996" y="412"/>
                    </a:lnTo>
                    <a:lnTo>
                      <a:pt x="995" y="415"/>
                    </a:lnTo>
                    <a:lnTo>
                      <a:pt x="995" y="415"/>
                    </a:lnTo>
                    <a:lnTo>
                      <a:pt x="995" y="422"/>
                    </a:lnTo>
                    <a:lnTo>
                      <a:pt x="998" y="417"/>
                    </a:lnTo>
                    <a:lnTo>
                      <a:pt x="996" y="419"/>
                    </a:lnTo>
                    <a:lnTo>
                      <a:pt x="995" y="422"/>
                    </a:lnTo>
                    <a:lnTo>
                      <a:pt x="1006" y="422"/>
                    </a:lnTo>
                    <a:lnTo>
                      <a:pt x="998" y="417"/>
                    </a:lnTo>
                    <a:lnTo>
                      <a:pt x="987" y="424"/>
                    </a:lnTo>
                    <a:lnTo>
                      <a:pt x="995" y="422"/>
                    </a:lnTo>
                    <a:lnTo>
                      <a:pt x="990" y="423"/>
                    </a:lnTo>
                    <a:lnTo>
                      <a:pt x="995" y="429"/>
                    </a:lnTo>
                    <a:lnTo>
                      <a:pt x="995" y="422"/>
                    </a:lnTo>
                    <a:lnTo>
                      <a:pt x="983" y="422"/>
                    </a:lnTo>
                    <a:lnTo>
                      <a:pt x="983" y="422"/>
                    </a:lnTo>
                    <a:lnTo>
                      <a:pt x="979" y="423"/>
                    </a:lnTo>
                    <a:lnTo>
                      <a:pt x="975" y="424"/>
                    </a:lnTo>
                    <a:lnTo>
                      <a:pt x="974" y="426"/>
                    </a:lnTo>
                    <a:lnTo>
                      <a:pt x="972" y="429"/>
                    </a:lnTo>
                    <a:lnTo>
                      <a:pt x="972" y="429"/>
                    </a:lnTo>
                    <a:lnTo>
                      <a:pt x="972" y="436"/>
                    </a:lnTo>
                    <a:lnTo>
                      <a:pt x="983" y="428"/>
                    </a:lnTo>
                    <a:lnTo>
                      <a:pt x="979" y="429"/>
                    </a:lnTo>
                    <a:lnTo>
                      <a:pt x="975" y="430"/>
                    </a:lnTo>
                    <a:lnTo>
                      <a:pt x="974" y="433"/>
                    </a:lnTo>
                    <a:lnTo>
                      <a:pt x="972" y="436"/>
                    </a:lnTo>
                    <a:lnTo>
                      <a:pt x="983" y="436"/>
                    </a:lnTo>
                    <a:lnTo>
                      <a:pt x="983" y="428"/>
                    </a:lnTo>
                    <a:lnTo>
                      <a:pt x="972" y="428"/>
                    </a:lnTo>
                    <a:lnTo>
                      <a:pt x="972" y="428"/>
                    </a:lnTo>
                    <a:lnTo>
                      <a:pt x="968" y="429"/>
                    </a:lnTo>
                    <a:lnTo>
                      <a:pt x="966" y="430"/>
                    </a:lnTo>
                    <a:lnTo>
                      <a:pt x="955" y="437"/>
                    </a:lnTo>
                    <a:lnTo>
                      <a:pt x="953" y="437"/>
                    </a:lnTo>
                    <a:lnTo>
                      <a:pt x="952" y="439"/>
                    </a:lnTo>
                    <a:lnTo>
                      <a:pt x="950" y="442"/>
                    </a:lnTo>
                    <a:lnTo>
                      <a:pt x="950" y="442"/>
                    </a:lnTo>
                    <a:lnTo>
                      <a:pt x="950" y="449"/>
                    </a:lnTo>
                    <a:lnTo>
                      <a:pt x="950" y="456"/>
                    </a:lnTo>
                    <a:lnTo>
                      <a:pt x="953" y="451"/>
                    </a:lnTo>
                    <a:lnTo>
                      <a:pt x="952" y="453"/>
                    </a:lnTo>
                    <a:lnTo>
                      <a:pt x="950" y="456"/>
                    </a:lnTo>
                    <a:lnTo>
                      <a:pt x="961" y="456"/>
                    </a:lnTo>
                    <a:lnTo>
                      <a:pt x="955" y="451"/>
                    </a:lnTo>
                    <a:lnTo>
                      <a:pt x="944" y="457"/>
                    </a:lnTo>
                    <a:lnTo>
                      <a:pt x="942" y="457"/>
                    </a:lnTo>
                    <a:lnTo>
                      <a:pt x="940" y="459"/>
                    </a:lnTo>
                    <a:lnTo>
                      <a:pt x="939" y="463"/>
                    </a:lnTo>
                    <a:lnTo>
                      <a:pt x="939" y="463"/>
                    </a:lnTo>
                    <a:lnTo>
                      <a:pt x="939" y="475"/>
                    </a:lnTo>
                    <a:lnTo>
                      <a:pt x="942" y="470"/>
                    </a:lnTo>
                    <a:lnTo>
                      <a:pt x="940" y="472"/>
                    </a:lnTo>
                    <a:lnTo>
                      <a:pt x="939" y="475"/>
                    </a:lnTo>
                    <a:lnTo>
                      <a:pt x="950" y="475"/>
                    </a:lnTo>
                    <a:lnTo>
                      <a:pt x="942" y="470"/>
                    </a:lnTo>
                    <a:lnTo>
                      <a:pt x="931" y="477"/>
                    </a:lnTo>
                    <a:lnTo>
                      <a:pt x="939" y="483"/>
                    </a:lnTo>
                    <a:lnTo>
                      <a:pt x="934" y="476"/>
                    </a:lnTo>
                    <a:lnTo>
                      <a:pt x="913" y="483"/>
                    </a:lnTo>
                    <a:lnTo>
                      <a:pt x="910" y="484"/>
                    </a:lnTo>
                    <a:lnTo>
                      <a:pt x="908" y="486"/>
                    </a:lnTo>
                    <a:lnTo>
                      <a:pt x="907" y="489"/>
                    </a:lnTo>
                    <a:lnTo>
                      <a:pt x="907" y="489"/>
                    </a:lnTo>
                    <a:lnTo>
                      <a:pt x="907" y="496"/>
                    </a:lnTo>
                    <a:lnTo>
                      <a:pt x="907" y="502"/>
                    </a:lnTo>
                    <a:lnTo>
                      <a:pt x="918" y="495"/>
                    </a:lnTo>
                    <a:lnTo>
                      <a:pt x="913" y="496"/>
                    </a:lnTo>
                    <a:lnTo>
                      <a:pt x="910" y="497"/>
                    </a:lnTo>
                    <a:lnTo>
                      <a:pt x="908" y="499"/>
                    </a:lnTo>
                    <a:lnTo>
                      <a:pt x="907" y="502"/>
                    </a:lnTo>
                    <a:lnTo>
                      <a:pt x="918" y="502"/>
                    </a:lnTo>
                    <a:lnTo>
                      <a:pt x="918" y="495"/>
                    </a:lnTo>
                    <a:lnTo>
                      <a:pt x="907" y="495"/>
                    </a:lnTo>
                    <a:lnTo>
                      <a:pt x="907" y="495"/>
                    </a:lnTo>
                    <a:lnTo>
                      <a:pt x="902" y="496"/>
                    </a:lnTo>
                    <a:lnTo>
                      <a:pt x="899" y="497"/>
                    </a:lnTo>
                    <a:lnTo>
                      <a:pt x="897" y="499"/>
                    </a:lnTo>
                    <a:lnTo>
                      <a:pt x="896" y="502"/>
                    </a:lnTo>
                    <a:lnTo>
                      <a:pt x="896" y="502"/>
                    </a:lnTo>
                    <a:lnTo>
                      <a:pt x="896" y="510"/>
                    </a:lnTo>
                    <a:lnTo>
                      <a:pt x="899" y="504"/>
                    </a:lnTo>
                    <a:lnTo>
                      <a:pt x="897" y="506"/>
                    </a:lnTo>
                    <a:lnTo>
                      <a:pt x="896" y="510"/>
                    </a:lnTo>
                    <a:lnTo>
                      <a:pt x="907" y="510"/>
                    </a:lnTo>
                    <a:lnTo>
                      <a:pt x="900" y="504"/>
                    </a:lnTo>
                    <a:lnTo>
                      <a:pt x="889" y="511"/>
                    </a:lnTo>
                    <a:lnTo>
                      <a:pt x="878" y="517"/>
                    </a:lnTo>
                    <a:lnTo>
                      <a:pt x="876" y="517"/>
                    </a:lnTo>
                    <a:lnTo>
                      <a:pt x="867" y="523"/>
                    </a:lnTo>
                    <a:lnTo>
                      <a:pt x="875" y="521"/>
                    </a:lnTo>
                    <a:lnTo>
                      <a:pt x="870" y="522"/>
                    </a:lnTo>
                    <a:lnTo>
                      <a:pt x="875" y="529"/>
                    </a:lnTo>
                    <a:lnTo>
                      <a:pt x="875" y="521"/>
                    </a:lnTo>
                    <a:lnTo>
                      <a:pt x="853" y="521"/>
                    </a:lnTo>
                    <a:lnTo>
                      <a:pt x="853" y="521"/>
                    </a:lnTo>
                    <a:lnTo>
                      <a:pt x="848" y="522"/>
                    </a:lnTo>
                    <a:lnTo>
                      <a:pt x="845" y="523"/>
                    </a:lnTo>
                    <a:lnTo>
                      <a:pt x="833" y="531"/>
                    </a:lnTo>
                    <a:lnTo>
                      <a:pt x="841" y="529"/>
                    </a:lnTo>
                    <a:lnTo>
                      <a:pt x="837" y="530"/>
                    </a:lnTo>
                    <a:lnTo>
                      <a:pt x="841" y="536"/>
                    </a:lnTo>
                    <a:lnTo>
                      <a:pt x="841" y="529"/>
                    </a:lnTo>
                    <a:lnTo>
                      <a:pt x="830" y="529"/>
                    </a:lnTo>
                    <a:lnTo>
                      <a:pt x="830" y="529"/>
                    </a:lnTo>
                    <a:lnTo>
                      <a:pt x="825" y="530"/>
                    </a:lnTo>
                    <a:lnTo>
                      <a:pt x="824" y="531"/>
                    </a:lnTo>
                    <a:lnTo>
                      <a:pt x="813" y="537"/>
                    </a:lnTo>
                    <a:lnTo>
                      <a:pt x="819" y="535"/>
                    </a:lnTo>
                    <a:lnTo>
                      <a:pt x="814" y="536"/>
                    </a:lnTo>
                    <a:lnTo>
                      <a:pt x="819" y="543"/>
                    </a:lnTo>
                    <a:lnTo>
                      <a:pt x="819" y="535"/>
                    </a:lnTo>
                    <a:lnTo>
                      <a:pt x="808" y="535"/>
                    </a:lnTo>
                    <a:lnTo>
                      <a:pt x="813" y="536"/>
                    </a:lnTo>
                    <a:lnTo>
                      <a:pt x="808" y="543"/>
                    </a:lnTo>
                    <a:lnTo>
                      <a:pt x="816" y="537"/>
                    </a:lnTo>
                    <a:lnTo>
                      <a:pt x="784" y="517"/>
                    </a:lnTo>
                    <a:lnTo>
                      <a:pt x="781" y="516"/>
                    </a:lnTo>
                    <a:lnTo>
                      <a:pt x="758" y="510"/>
                    </a:lnTo>
                    <a:lnTo>
                      <a:pt x="715" y="496"/>
                    </a:lnTo>
                    <a:lnTo>
                      <a:pt x="715" y="496"/>
                    </a:lnTo>
                    <a:lnTo>
                      <a:pt x="710" y="495"/>
                    </a:lnTo>
                    <a:lnTo>
                      <a:pt x="688" y="495"/>
                    </a:lnTo>
                    <a:lnTo>
                      <a:pt x="688" y="502"/>
                    </a:lnTo>
                    <a:lnTo>
                      <a:pt x="694" y="496"/>
                    </a:lnTo>
                    <a:lnTo>
                      <a:pt x="661" y="483"/>
                    </a:lnTo>
                    <a:lnTo>
                      <a:pt x="654" y="489"/>
                    </a:lnTo>
                    <a:lnTo>
                      <a:pt x="662" y="484"/>
                    </a:lnTo>
                    <a:lnTo>
                      <a:pt x="642" y="470"/>
                    </a:lnTo>
                    <a:lnTo>
                      <a:pt x="639" y="469"/>
                    </a:lnTo>
                    <a:lnTo>
                      <a:pt x="634" y="468"/>
                    </a:lnTo>
                    <a:lnTo>
                      <a:pt x="600" y="468"/>
                    </a:lnTo>
                    <a:lnTo>
                      <a:pt x="568" y="468"/>
                    </a:lnTo>
                    <a:lnTo>
                      <a:pt x="535" y="468"/>
                    </a:lnTo>
                    <a:lnTo>
                      <a:pt x="535" y="468"/>
                    </a:lnTo>
                    <a:lnTo>
                      <a:pt x="530" y="469"/>
                    </a:lnTo>
                    <a:lnTo>
                      <a:pt x="527" y="470"/>
                    </a:lnTo>
                    <a:lnTo>
                      <a:pt x="506" y="484"/>
                    </a:lnTo>
                    <a:lnTo>
                      <a:pt x="506" y="484"/>
                    </a:lnTo>
                    <a:lnTo>
                      <a:pt x="504" y="486"/>
                    </a:lnTo>
                    <a:lnTo>
                      <a:pt x="503" y="489"/>
                    </a:lnTo>
                    <a:lnTo>
                      <a:pt x="503" y="489"/>
                    </a:lnTo>
                    <a:lnTo>
                      <a:pt x="503" y="502"/>
                    </a:lnTo>
                    <a:lnTo>
                      <a:pt x="503" y="516"/>
                    </a:lnTo>
                    <a:lnTo>
                      <a:pt x="506" y="511"/>
                    </a:lnTo>
                    <a:lnTo>
                      <a:pt x="504" y="513"/>
                    </a:lnTo>
                    <a:lnTo>
                      <a:pt x="503" y="516"/>
                    </a:lnTo>
                    <a:lnTo>
                      <a:pt x="514" y="516"/>
                    </a:lnTo>
                    <a:lnTo>
                      <a:pt x="508" y="511"/>
                    </a:lnTo>
                    <a:lnTo>
                      <a:pt x="496" y="517"/>
                    </a:lnTo>
                    <a:lnTo>
                      <a:pt x="496" y="517"/>
                    </a:lnTo>
                    <a:lnTo>
                      <a:pt x="474" y="531"/>
                    </a:lnTo>
                    <a:lnTo>
                      <a:pt x="480" y="529"/>
                    </a:lnTo>
                    <a:lnTo>
                      <a:pt x="476" y="530"/>
                    </a:lnTo>
                    <a:lnTo>
                      <a:pt x="480" y="536"/>
                    </a:lnTo>
                    <a:lnTo>
                      <a:pt x="480" y="529"/>
                    </a:lnTo>
                    <a:lnTo>
                      <a:pt x="460" y="529"/>
                    </a:lnTo>
                    <a:lnTo>
                      <a:pt x="460" y="529"/>
                    </a:lnTo>
                    <a:lnTo>
                      <a:pt x="455" y="530"/>
                    </a:lnTo>
                    <a:lnTo>
                      <a:pt x="453" y="531"/>
                    </a:lnTo>
                    <a:lnTo>
                      <a:pt x="431" y="544"/>
                    </a:lnTo>
                    <a:lnTo>
                      <a:pt x="429" y="545"/>
                    </a:lnTo>
                    <a:lnTo>
                      <a:pt x="407" y="565"/>
                    </a:lnTo>
                    <a:lnTo>
                      <a:pt x="415" y="562"/>
                    </a:lnTo>
                    <a:lnTo>
                      <a:pt x="410" y="563"/>
                    </a:lnTo>
                    <a:lnTo>
                      <a:pt x="407" y="564"/>
                    </a:lnTo>
                    <a:lnTo>
                      <a:pt x="415" y="569"/>
                    </a:lnTo>
                    <a:lnTo>
                      <a:pt x="415" y="562"/>
                    </a:lnTo>
                    <a:lnTo>
                      <a:pt x="404" y="562"/>
                    </a:lnTo>
                    <a:lnTo>
                      <a:pt x="383" y="562"/>
                    </a:lnTo>
                    <a:lnTo>
                      <a:pt x="372" y="562"/>
                    </a:lnTo>
                    <a:lnTo>
                      <a:pt x="372" y="562"/>
                    </a:lnTo>
                    <a:lnTo>
                      <a:pt x="367" y="563"/>
                    </a:lnTo>
                    <a:lnTo>
                      <a:pt x="364" y="564"/>
                    </a:lnTo>
                    <a:lnTo>
                      <a:pt x="362" y="566"/>
                    </a:lnTo>
                    <a:lnTo>
                      <a:pt x="361" y="569"/>
                    </a:lnTo>
                    <a:lnTo>
                      <a:pt x="362" y="573"/>
                    </a:lnTo>
                    <a:lnTo>
                      <a:pt x="362" y="574"/>
                    </a:lnTo>
                    <a:lnTo>
                      <a:pt x="373" y="587"/>
                    </a:lnTo>
                    <a:lnTo>
                      <a:pt x="375" y="577"/>
                    </a:lnTo>
                    <a:lnTo>
                      <a:pt x="373" y="579"/>
                    </a:lnTo>
                    <a:lnTo>
                      <a:pt x="372" y="582"/>
                    </a:lnTo>
                    <a:lnTo>
                      <a:pt x="373" y="586"/>
                    </a:lnTo>
                    <a:lnTo>
                      <a:pt x="383" y="582"/>
                    </a:lnTo>
                    <a:lnTo>
                      <a:pt x="375" y="577"/>
                    </a:lnTo>
                    <a:lnTo>
                      <a:pt x="364" y="584"/>
                    </a:lnTo>
                    <a:lnTo>
                      <a:pt x="364" y="584"/>
                    </a:lnTo>
                    <a:lnTo>
                      <a:pt x="362" y="587"/>
                    </a:lnTo>
                    <a:lnTo>
                      <a:pt x="361" y="590"/>
                    </a:lnTo>
                    <a:lnTo>
                      <a:pt x="361" y="590"/>
                    </a:lnTo>
                    <a:lnTo>
                      <a:pt x="361" y="596"/>
                    </a:lnTo>
                    <a:lnTo>
                      <a:pt x="372" y="596"/>
                    </a:lnTo>
                    <a:lnTo>
                      <a:pt x="362" y="593"/>
                    </a:lnTo>
                    <a:lnTo>
                      <a:pt x="351" y="606"/>
                    </a:lnTo>
                    <a:lnTo>
                      <a:pt x="340" y="620"/>
                    </a:lnTo>
                    <a:lnTo>
                      <a:pt x="340" y="620"/>
                    </a:lnTo>
                    <a:lnTo>
                      <a:pt x="338" y="623"/>
                    </a:lnTo>
                    <a:lnTo>
                      <a:pt x="338" y="623"/>
                    </a:lnTo>
                    <a:lnTo>
                      <a:pt x="338" y="629"/>
                    </a:lnTo>
                    <a:lnTo>
                      <a:pt x="349" y="629"/>
                    </a:lnTo>
                    <a:lnTo>
                      <a:pt x="340" y="626"/>
                    </a:lnTo>
                    <a:lnTo>
                      <a:pt x="329" y="640"/>
                    </a:lnTo>
                    <a:lnTo>
                      <a:pt x="343" y="637"/>
                    </a:lnTo>
                    <a:lnTo>
                      <a:pt x="338" y="636"/>
                    </a:lnTo>
                    <a:lnTo>
                      <a:pt x="333" y="637"/>
                    </a:lnTo>
                    <a:lnTo>
                      <a:pt x="330" y="638"/>
                    </a:lnTo>
                    <a:lnTo>
                      <a:pt x="338" y="643"/>
                    </a:lnTo>
                    <a:lnTo>
                      <a:pt x="343" y="637"/>
                    </a:lnTo>
                    <a:lnTo>
                      <a:pt x="321" y="629"/>
                    </a:lnTo>
                    <a:lnTo>
                      <a:pt x="316" y="636"/>
                    </a:lnTo>
                    <a:lnTo>
                      <a:pt x="324" y="630"/>
                    </a:lnTo>
                    <a:lnTo>
                      <a:pt x="314" y="624"/>
                    </a:lnTo>
                    <a:lnTo>
                      <a:pt x="311" y="623"/>
                    </a:lnTo>
                    <a:lnTo>
                      <a:pt x="289" y="617"/>
                    </a:lnTo>
                    <a:lnTo>
                      <a:pt x="289" y="617"/>
                    </a:lnTo>
                    <a:lnTo>
                      <a:pt x="284" y="615"/>
                    </a:lnTo>
                    <a:lnTo>
                      <a:pt x="273" y="615"/>
                    </a:lnTo>
                    <a:lnTo>
                      <a:pt x="281" y="618"/>
                    </a:lnTo>
                    <a:lnTo>
                      <a:pt x="278" y="617"/>
                    </a:lnTo>
                    <a:lnTo>
                      <a:pt x="273" y="623"/>
                    </a:lnTo>
                    <a:lnTo>
                      <a:pt x="282" y="620"/>
                    </a:lnTo>
                    <a:lnTo>
                      <a:pt x="271" y="606"/>
                    </a:lnTo>
                    <a:lnTo>
                      <a:pt x="260" y="593"/>
                    </a:lnTo>
                    <a:lnTo>
                      <a:pt x="258" y="591"/>
                    </a:lnTo>
                    <a:lnTo>
                      <a:pt x="255" y="590"/>
                    </a:lnTo>
                    <a:lnTo>
                      <a:pt x="250" y="589"/>
                    </a:lnTo>
                    <a:lnTo>
                      <a:pt x="246" y="590"/>
                    </a:lnTo>
                    <a:lnTo>
                      <a:pt x="246" y="590"/>
                    </a:lnTo>
                    <a:lnTo>
                      <a:pt x="225" y="596"/>
                    </a:lnTo>
                    <a:lnTo>
                      <a:pt x="230" y="603"/>
                    </a:lnTo>
                    <a:lnTo>
                      <a:pt x="226" y="596"/>
                    </a:lnTo>
                    <a:lnTo>
                      <a:pt x="204" y="603"/>
                    </a:lnTo>
                    <a:lnTo>
                      <a:pt x="219" y="609"/>
                    </a:lnTo>
                    <a:lnTo>
                      <a:pt x="217" y="606"/>
                    </a:lnTo>
                    <a:lnTo>
                      <a:pt x="215" y="604"/>
                    </a:lnTo>
                    <a:lnTo>
                      <a:pt x="212" y="603"/>
                    </a:lnTo>
                    <a:lnTo>
                      <a:pt x="207" y="602"/>
                    </a:lnTo>
                    <a:lnTo>
                      <a:pt x="203" y="603"/>
                    </a:lnTo>
                    <a:lnTo>
                      <a:pt x="207" y="609"/>
                    </a:lnTo>
                    <a:lnTo>
                      <a:pt x="219" y="609"/>
                    </a:lnTo>
                    <a:lnTo>
                      <a:pt x="219" y="590"/>
                    </a:lnTo>
                    <a:lnTo>
                      <a:pt x="207" y="590"/>
                    </a:lnTo>
                    <a:lnTo>
                      <a:pt x="217" y="594"/>
                    </a:lnTo>
                    <a:lnTo>
                      <a:pt x="228" y="580"/>
                    </a:lnTo>
                    <a:lnTo>
                      <a:pt x="228" y="579"/>
                    </a:lnTo>
                    <a:lnTo>
                      <a:pt x="230" y="576"/>
                    </a:lnTo>
                    <a:lnTo>
                      <a:pt x="230" y="574"/>
                    </a:lnTo>
                    <a:lnTo>
                      <a:pt x="219" y="553"/>
                    </a:lnTo>
                    <a:lnTo>
                      <a:pt x="215" y="561"/>
                    </a:lnTo>
                    <a:lnTo>
                      <a:pt x="217" y="559"/>
                    </a:lnTo>
                    <a:lnTo>
                      <a:pt x="219" y="556"/>
                    </a:lnTo>
                    <a:lnTo>
                      <a:pt x="207" y="556"/>
                    </a:lnTo>
                    <a:lnTo>
                      <a:pt x="215" y="562"/>
                    </a:lnTo>
                    <a:lnTo>
                      <a:pt x="226" y="556"/>
                    </a:lnTo>
                    <a:lnTo>
                      <a:pt x="219" y="557"/>
                    </a:lnTo>
                    <a:lnTo>
                      <a:pt x="223" y="556"/>
                    </a:lnTo>
                    <a:lnTo>
                      <a:pt x="219" y="549"/>
                    </a:lnTo>
                    <a:lnTo>
                      <a:pt x="219" y="557"/>
                    </a:lnTo>
                    <a:lnTo>
                      <a:pt x="230" y="557"/>
                    </a:lnTo>
                    <a:lnTo>
                      <a:pt x="230" y="557"/>
                    </a:lnTo>
                    <a:lnTo>
                      <a:pt x="234" y="556"/>
                    </a:lnTo>
                    <a:lnTo>
                      <a:pt x="234" y="557"/>
                    </a:lnTo>
                    <a:lnTo>
                      <a:pt x="255" y="550"/>
                    </a:lnTo>
                    <a:lnTo>
                      <a:pt x="258" y="549"/>
                    </a:lnTo>
                    <a:lnTo>
                      <a:pt x="270" y="543"/>
                    </a:lnTo>
                    <a:lnTo>
                      <a:pt x="270" y="542"/>
                    </a:lnTo>
                    <a:lnTo>
                      <a:pt x="271" y="540"/>
                    </a:lnTo>
                    <a:lnTo>
                      <a:pt x="273" y="536"/>
                    </a:lnTo>
                    <a:lnTo>
                      <a:pt x="273" y="536"/>
                    </a:lnTo>
                    <a:lnTo>
                      <a:pt x="273" y="529"/>
                    </a:lnTo>
                    <a:lnTo>
                      <a:pt x="273" y="529"/>
                    </a:lnTo>
                    <a:lnTo>
                      <a:pt x="271" y="526"/>
                    </a:lnTo>
                    <a:lnTo>
                      <a:pt x="270" y="523"/>
                    </a:lnTo>
                    <a:lnTo>
                      <a:pt x="266" y="522"/>
                    </a:lnTo>
                    <a:lnTo>
                      <a:pt x="262" y="521"/>
                    </a:lnTo>
                    <a:lnTo>
                      <a:pt x="239" y="521"/>
                    </a:lnTo>
                    <a:lnTo>
                      <a:pt x="244" y="522"/>
                    </a:lnTo>
                    <a:lnTo>
                      <a:pt x="239" y="529"/>
                    </a:lnTo>
                    <a:lnTo>
                      <a:pt x="247" y="523"/>
                    </a:lnTo>
                    <a:lnTo>
                      <a:pt x="238" y="517"/>
                    </a:lnTo>
                    <a:lnTo>
                      <a:pt x="241" y="522"/>
                    </a:lnTo>
                    <a:lnTo>
                      <a:pt x="239" y="519"/>
                    </a:lnTo>
                    <a:lnTo>
                      <a:pt x="238" y="517"/>
                    </a:lnTo>
                    <a:lnTo>
                      <a:pt x="230" y="522"/>
                    </a:lnTo>
                    <a:lnTo>
                      <a:pt x="241" y="522"/>
                    </a:lnTo>
                    <a:lnTo>
                      <a:pt x="241" y="516"/>
                    </a:lnTo>
                    <a:lnTo>
                      <a:pt x="241" y="502"/>
                    </a:lnTo>
                    <a:lnTo>
                      <a:pt x="238" y="507"/>
                    </a:lnTo>
                    <a:lnTo>
                      <a:pt x="239" y="505"/>
                    </a:lnTo>
                    <a:lnTo>
                      <a:pt x="241" y="502"/>
                    </a:lnTo>
                    <a:lnTo>
                      <a:pt x="230" y="502"/>
                    </a:lnTo>
                    <a:lnTo>
                      <a:pt x="238" y="507"/>
                    </a:lnTo>
                    <a:lnTo>
                      <a:pt x="247" y="501"/>
                    </a:lnTo>
                    <a:lnTo>
                      <a:pt x="247" y="501"/>
                    </a:lnTo>
                    <a:lnTo>
                      <a:pt x="249" y="500"/>
                    </a:lnTo>
                    <a:lnTo>
                      <a:pt x="260" y="487"/>
                    </a:lnTo>
                    <a:lnTo>
                      <a:pt x="260" y="486"/>
                    </a:lnTo>
                    <a:lnTo>
                      <a:pt x="262" y="483"/>
                    </a:lnTo>
                    <a:lnTo>
                      <a:pt x="260" y="480"/>
                    </a:lnTo>
                    <a:lnTo>
                      <a:pt x="258" y="477"/>
                    </a:lnTo>
                    <a:lnTo>
                      <a:pt x="258" y="477"/>
                    </a:lnTo>
                    <a:lnTo>
                      <a:pt x="247" y="470"/>
                    </a:lnTo>
                    <a:lnTo>
                      <a:pt x="250" y="475"/>
                    </a:lnTo>
                    <a:lnTo>
                      <a:pt x="249" y="472"/>
                    </a:lnTo>
                    <a:lnTo>
                      <a:pt x="247" y="470"/>
                    </a:lnTo>
                    <a:lnTo>
                      <a:pt x="239" y="475"/>
                    </a:lnTo>
                    <a:lnTo>
                      <a:pt x="250" y="475"/>
                    </a:lnTo>
                    <a:lnTo>
                      <a:pt x="250" y="463"/>
                    </a:lnTo>
                    <a:lnTo>
                      <a:pt x="239" y="463"/>
                    </a:lnTo>
                    <a:lnTo>
                      <a:pt x="249" y="467"/>
                    </a:lnTo>
                    <a:lnTo>
                      <a:pt x="260" y="453"/>
                    </a:lnTo>
                    <a:lnTo>
                      <a:pt x="260" y="452"/>
                    </a:lnTo>
                    <a:lnTo>
                      <a:pt x="262" y="449"/>
                    </a:lnTo>
                    <a:lnTo>
                      <a:pt x="260" y="445"/>
                    </a:lnTo>
                    <a:lnTo>
                      <a:pt x="258" y="443"/>
                    </a:lnTo>
                    <a:lnTo>
                      <a:pt x="255" y="442"/>
                    </a:lnTo>
                    <a:lnTo>
                      <a:pt x="250" y="441"/>
                    </a:lnTo>
                    <a:lnTo>
                      <a:pt x="230" y="441"/>
                    </a:lnTo>
                    <a:lnTo>
                      <a:pt x="219" y="441"/>
                    </a:lnTo>
                    <a:lnTo>
                      <a:pt x="219" y="449"/>
                    </a:lnTo>
                    <a:lnTo>
                      <a:pt x="222" y="442"/>
                    </a:lnTo>
                    <a:lnTo>
                      <a:pt x="177" y="436"/>
                    </a:lnTo>
                    <a:lnTo>
                      <a:pt x="174" y="435"/>
                    </a:lnTo>
                    <a:lnTo>
                      <a:pt x="131" y="435"/>
                    </a:lnTo>
                    <a:lnTo>
                      <a:pt x="108" y="435"/>
                    </a:lnTo>
                    <a:lnTo>
                      <a:pt x="119" y="442"/>
                    </a:lnTo>
                    <a:lnTo>
                      <a:pt x="118" y="439"/>
                    </a:lnTo>
                    <a:lnTo>
                      <a:pt x="116" y="437"/>
                    </a:lnTo>
                    <a:lnTo>
                      <a:pt x="113" y="436"/>
                    </a:lnTo>
                    <a:lnTo>
                      <a:pt x="108" y="442"/>
                    </a:lnTo>
                    <a:lnTo>
                      <a:pt x="119" y="442"/>
                    </a:lnTo>
                    <a:lnTo>
                      <a:pt x="119" y="436"/>
                    </a:lnTo>
                    <a:lnTo>
                      <a:pt x="108" y="436"/>
                    </a:lnTo>
                    <a:lnTo>
                      <a:pt x="118" y="440"/>
                    </a:lnTo>
                    <a:lnTo>
                      <a:pt x="129" y="426"/>
                    </a:lnTo>
                    <a:lnTo>
                      <a:pt x="129" y="425"/>
                    </a:lnTo>
                    <a:lnTo>
                      <a:pt x="131" y="422"/>
                    </a:lnTo>
                    <a:lnTo>
                      <a:pt x="129" y="419"/>
                    </a:lnTo>
                    <a:lnTo>
                      <a:pt x="127" y="417"/>
                    </a:lnTo>
                    <a:lnTo>
                      <a:pt x="124" y="415"/>
                    </a:lnTo>
                    <a:lnTo>
                      <a:pt x="119" y="414"/>
                    </a:lnTo>
                    <a:lnTo>
                      <a:pt x="76" y="414"/>
                    </a:lnTo>
                    <a:lnTo>
                      <a:pt x="65" y="414"/>
                    </a:lnTo>
                    <a:lnTo>
                      <a:pt x="70" y="415"/>
                    </a:lnTo>
                    <a:lnTo>
                      <a:pt x="65" y="422"/>
                    </a:lnTo>
                    <a:lnTo>
                      <a:pt x="73" y="417"/>
                    </a:lnTo>
                    <a:lnTo>
                      <a:pt x="62" y="410"/>
                    </a:lnTo>
                    <a:lnTo>
                      <a:pt x="54" y="415"/>
                    </a:lnTo>
                    <a:lnTo>
                      <a:pt x="65" y="413"/>
                    </a:lnTo>
                    <a:lnTo>
                      <a:pt x="54" y="393"/>
                    </a:lnTo>
                    <a:lnTo>
                      <a:pt x="43" y="395"/>
                    </a:lnTo>
                    <a:lnTo>
                      <a:pt x="54" y="395"/>
                    </a:lnTo>
                    <a:lnTo>
                      <a:pt x="54" y="382"/>
                    </a:lnTo>
                    <a:lnTo>
                      <a:pt x="54" y="368"/>
                    </a:lnTo>
                    <a:lnTo>
                      <a:pt x="54" y="356"/>
                    </a:lnTo>
                    <a:lnTo>
                      <a:pt x="54" y="356"/>
                    </a:lnTo>
                    <a:lnTo>
                      <a:pt x="52" y="352"/>
                    </a:lnTo>
                    <a:lnTo>
                      <a:pt x="52" y="352"/>
                    </a:lnTo>
                    <a:lnTo>
                      <a:pt x="41" y="338"/>
                    </a:lnTo>
                    <a:lnTo>
                      <a:pt x="32" y="342"/>
                    </a:lnTo>
                    <a:lnTo>
                      <a:pt x="43" y="342"/>
                    </a:lnTo>
                    <a:lnTo>
                      <a:pt x="43" y="329"/>
                    </a:lnTo>
                    <a:lnTo>
                      <a:pt x="43" y="315"/>
                    </a:lnTo>
                    <a:lnTo>
                      <a:pt x="43" y="309"/>
                    </a:lnTo>
                    <a:lnTo>
                      <a:pt x="43" y="309"/>
                    </a:lnTo>
                    <a:lnTo>
                      <a:pt x="41" y="305"/>
                    </a:lnTo>
                    <a:lnTo>
                      <a:pt x="41" y="305"/>
                    </a:lnTo>
                    <a:lnTo>
                      <a:pt x="30" y="292"/>
                    </a:lnTo>
                    <a:lnTo>
                      <a:pt x="20" y="296"/>
                    </a:lnTo>
                    <a:lnTo>
                      <a:pt x="32" y="296"/>
                    </a:lnTo>
                    <a:lnTo>
                      <a:pt x="32" y="288"/>
                    </a:lnTo>
                    <a:lnTo>
                      <a:pt x="32" y="275"/>
                    </a:lnTo>
                    <a:lnTo>
                      <a:pt x="32" y="269"/>
                    </a:lnTo>
                    <a:lnTo>
                      <a:pt x="32" y="269"/>
                    </a:lnTo>
                    <a:lnTo>
                      <a:pt x="30" y="266"/>
                    </a:lnTo>
                    <a:lnTo>
                      <a:pt x="28" y="265"/>
                    </a:lnTo>
                    <a:lnTo>
                      <a:pt x="19" y="257"/>
                    </a:lnTo>
                    <a:lnTo>
                      <a:pt x="22" y="261"/>
                    </a:lnTo>
                    <a:lnTo>
                      <a:pt x="20" y="258"/>
                    </a:lnTo>
                    <a:lnTo>
                      <a:pt x="11" y="261"/>
                    </a:lnTo>
                    <a:lnTo>
                      <a:pt x="22" y="261"/>
                    </a:lnTo>
                    <a:lnTo>
                      <a:pt x="22" y="255"/>
                    </a:lnTo>
                    <a:lnTo>
                      <a:pt x="22" y="242"/>
                    </a:lnTo>
                    <a:lnTo>
                      <a:pt x="20" y="245"/>
                    </a:lnTo>
                    <a:lnTo>
                      <a:pt x="22" y="242"/>
                    </a:lnTo>
                    <a:lnTo>
                      <a:pt x="11" y="242"/>
                    </a:lnTo>
                    <a:lnTo>
                      <a:pt x="19" y="248"/>
                    </a:lnTo>
                    <a:lnTo>
                      <a:pt x="28" y="240"/>
                    </a:lnTo>
                    <a:lnTo>
                      <a:pt x="30" y="238"/>
                    </a:lnTo>
                    <a:lnTo>
                      <a:pt x="32" y="235"/>
                    </a:lnTo>
                    <a:lnTo>
                      <a:pt x="32" y="235"/>
                    </a:lnTo>
                    <a:lnTo>
                      <a:pt x="32" y="222"/>
                    </a:lnTo>
                    <a:lnTo>
                      <a:pt x="32" y="208"/>
                    </a:lnTo>
                    <a:lnTo>
                      <a:pt x="32" y="208"/>
                    </a:lnTo>
                    <a:lnTo>
                      <a:pt x="30" y="205"/>
                    </a:lnTo>
                    <a:lnTo>
                      <a:pt x="28" y="203"/>
                    </a:lnTo>
                    <a:lnTo>
                      <a:pt x="28" y="203"/>
                    </a:lnTo>
                    <a:lnTo>
                      <a:pt x="19" y="196"/>
                    </a:lnTo>
                    <a:lnTo>
                      <a:pt x="22" y="202"/>
                    </a:lnTo>
                    <a:lnTo>
                      <a:pt x="20" y="198"/>
                    </a:lnTo>
                    <a:lnTo>
                      <a:pt x="19" y="196"/>
                    </a:lnTo>
                    <a:lnTo>
                      <a:pt x="11" y="202"/>
                    </a:lnTo>
                    <a:lnTo>
                      <a:pt x="22" y="202"/>
                    </a:lnTo>
                    <a:lnTo>
                      <a:pt x="22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96" y="3431"/>
              <a:ext cx="72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Province de Figuig</a:t>
              </a:r>
              <a:endParaRPr kumimoji="0" lang="fr-FR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074" y="1950"/>
              <a:ext cx="7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Province de Nador </a:t>
              </a:r>
              <a:endParaRPr kumimoji="0" lang="fr-FR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386" y="2506"/>
              <a:ext cx="36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Province </a:t>
              </a:r>
              <a:endParaRPr kumimoji="0" lang="fr-FR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386" y="2644"/>
              <a:ext cx="3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 Jerada</a:t>
              </a:r>
              <a:endParaRPr kumimoji="0" lang="fr-FR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0"/>
            <p:cNvGrpSpPr>
              <a:grpSpLocks/>
            </p:cNvGrpSpPr>
            <p:nvPr/>
          </p:nvGrpSpPr>
          <p:grpSpPr bwMode="auto">
            <a:xfrm>
              <a:off x="1873" y="1549"/>
              <a:ext cx="3499" cy="2706"/>
              <a:chOff x="1873" y="1549"/>
              <a:chExt cx="3499" cy="2706"/>
            </a:xfrm>
          </p:grpSpPr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5350" y="1549"/>
                <a:ext cx="2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3447" y="1989"/>
                <a:ext cx="12" cy="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3449" y="1988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لم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3452" y="1998"/>
                <a:ext cx="3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ر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3449" y="2008"/>
                <a:ext cx="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ي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3446" y="2019"/>
                <a:ext cx="7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س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3294" y="1948"/>
                <a:ext cx="2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Freeform 135"/>
              <p:cNvSpPr>
                <a:spLocks/>
              </p:cNvSpPr>
              <p:nvPr/>
            </p:nvSpPr>
            <p:spPr bwMode="auto">
              <a:xfrm>
                <a:off x="3360" y="2022"/>
                <a:ext cx="536" cy="382"/>
              </a:xfrm>
              <a:custGeom>
                <a:avLst/>
                <a:gdLst/>
                <a:ahLst/>
                <a:cxnLst>
                  <a:cxn ang="0">
                    <a:pos x="218" y="7"/>
                  </a:cxn>
                  <a:cxn ang="0">
                    <a:pos x="218" y="20"/>
                  </a:cxn>
                  <a:cxn ang="0">
                    <a:pos x="207" y="34"/>
                  </a:cxn>
                  <a:cxn ang="0">
                    <a:pos x="198" y="41"/>
                  </a:cxn>
                  <a:cxn ang="0">
                    <a:pos x="185" y="47"/>
                  </a:cxn>
                  <a:cxn ang="0">
                    <a:pos x="185" y="61"/>
                  </a:cxn>
                  <a:cxn ang="0">
                    <a:pos x="185" y="67"/>
                  </a:cxn>
                  <a:cxn ang="0">
                    <a:pos x="175" y="74"/>
                  </a:cxn>
                  <a:cxn ang="0">
                    <a:pos x="164" y="80"/>
                  </a:cxn>
                  <a:cxn ang="0">
                    <a:pos x="153" y="74"/>
                  </a:cxn>
                  <a:cxn ang="0">
                    <a:pos x="130" y="74"/>
                  </a:cxn>
                  <a:cxn ang="0">
                    <a:pos x="110" y="74"/>
                  </a:cxn>
                  <a:cxn ang="0">
                    <a:pos x="99" y="80"/>
                  </a:cxn>
                  <a:cxn ang="0">
                    <a:pos x="99" y="94"/>
                  </a:cxn>
                  <a:cxn ang="0">
                    <a:pos x="121" y="94"/>
                  </a:cxn>
                  <a:cxn ang="0">
                    <a:pos x="110" y="100"/>
                  </a:cxn>
                  <a:cxn ang="0">
                    <a:pos x="99" y="107"/>
                  </a:cxn>
                  <a:cxn ang="0">
                    <a:pos x="54" y="100"/>
                  </a:cxn>
                  <a:cxn ang="0">
                    <a:pos x="44" y="114"/>
                  </a:cxn>
                  <a:cxn ang="0">
                    <a:pos x="65" y="121"/>
                  </a:cxn>
                  <a:cxn ang="0">
                    <a:pos x="54" y="134"/>
                  </a:cxn>
                  <a:cxn ang="0">
                    <a:pos x="54" y="148"/>
                  </a:cxn>
                  <a:cxn ang="0">
                    <a:pos x="65" y="154"/>
                  </a:cxn>
                  <a:cxn ang="0">
                    <a:pos x="76" y="160"/>
                  </a:cxn>
                  <a:cxn ang="0">
                    <a:pos x="76" y="174"/>
                  </a:cxn>
                  <a:cxn ang="0">
                    <a:pos x="65" y="187"/>
                  </a:cxn>
                  <a:cxn ang="0">
                    <a:pos x="76" y="201"/>
                  </a:cxn>
                  <a:cxn ang="0">
                    <a:pos x="87" y="221"/>
                  </a:cxn>
                  <a:cxn ang="0">
                    <a:pos x="99" y="234"/>
                  </a:cxn>
                  <a:cxn ang="0">
                    <a:pos x="54" y="248"/>
                  </a:cxn>
                  <a:cxn ang="0">
                    <a:pos x="44" y="275"/>
                  </a:cxn>
                  <a:cxn ang="0">
                    <a:pos x="33" y="294"/>
                  </a:cxn>
                  <a:cxn ang="0">
                    <a:pos x="22" y="308"/>
                  </a:cxn>
                  <a:cxn ang="0">
                    <a:pos x="11" y="341"/>
                  </a:cxn>
                  <a:cxn ang="0">
                    <a:pos x="22" y="355"/>
                  </a:cxn>
                  <a:cxn ang="0">
                    <a:pos x="44" y="382"/>
                  </a:cxn>
                  <a:cxn ang="0">
                    <a:pos x="65" y="374"/>
                  </a:cxn>
                  <a:cxn ang="0">
                    <a:pos x="121" y="355"/>
                  </a:cxn>
                  <a:cxn ang="0">
                    <a:pos x="142" y="355"/>
                  </a:cxn>
                  <a:cxn ang="0">
                    <a:pos x="175" y="335"/>
                  </a:cxn>
                  <a:cxn ang="0">
                    <a:pos x="207" y="328"/>
                  </a:cxn>
                  <a:cxn ang="0">
                    <a:pos x="252" y="308"/>
                  </a:cxn>
                  <a:cxn ang="0">
                    <a:pos x="261" y="302"/>
                  </a:cxn>
                  <a:cxn ang="0">
                    <a:pos x="273" y="288"/>
                  </a:cxn>
                  <a:cxn ang="0">
                    <a:pos x="295" y="288"/>
                  </a:cxn>
                  <a:cxn ang="0">
                    <a:pos x="306" y="267"/>
                  </a:cxn>
                  <a:cxn ang="0">
                    <a:pos x="329" y="261"/>
                  </a:cxn>
                  <a:cxn ang="0">
                    <a:pos x="360" y="254"/>
                  </a:cxn>
                  <a:cxn ang="0">
                    <a:pos x="392" y="254"/>
                  </a:cxn>
                  <a:cxn ang="0">
                    <a:pos x="480" y="214"/>
                  </a:cxn>
                  <a:cxn ang="0">
                    <a:pos x="480" y="195"/>
                  </a:cxn>
                  <a:cxn ang="0">
                    <a:pos x="536" y="127"/>
                  </a:cxn>
                  <a:cxn ang="0">
                    <a:pos x="525" y="114"/>
                  </a:cxn>
                  <a:cxn ang="0">
                    <a:pos x="469" y="100"/>
                  </a:cxn>
                  <a:cxn ang="0">
                    <a:pos x="383" y="67"/>
                  </a:cxn>
                  <a:cxn ang="0">
                    <a:pos x="329" y="47"/>
                  </a:cxn>
                  <a:cxn ang="0">
                    <a:pos x="306" y="20"/>
                  </a:cxn>
                  <a:cxn ang="0">
                    <a:pos x="295" y="7"/>
                  </a:cxn>
                  <a:cxn ang="0">
                    <a:pos x="261" y="14"/>
                  </a:cxn>
                  <a:cxn ang="0">
                    <a:pos x="230" y="0"/>
                  </a:cxn>
                </a:cxnLst>
                <a:rect l="0" t="0" r="r" b="b"/>
                <a:pathLst>
                  <a:path w="536" h="382">
                    <a:moveTo>
                      <a:pt x="230" y="0"/>
                    </a:moveTo>
                    <a:lnTo>
                      <a:pt x="218" y="7"/>
                    </a:lnTo>
                    <a:lnTo>
                      <a:pt x="218" y="14"/>
                    </a:lnTo>
                    <a:lnTo>
                      <a:pt x="218" y="20"/>
                    </a:lnTo>
                    <a:lnTo>
                      <a:pt x="218" y="27"/>
                    </a:lnTo>
                    <a:lnTo>
                      <a:pt x="207" y="34"/>
                    </a:lnTo>
                    <a:lnTo>
                      <a:pt x="198" y="34"/>
                    </a:lnTo>
                    <a:lnTo>
                      <a:pt x="198" y="41"/>
                    </a:lnTo>
                    <a:lnTo>
                      <a:pt x="185" y="41"/>
                    </a:lnTo>
                    <a:lnTo>
                      <a:pt x="185" y="47"/>
                    </a:lnTo>
                    <a:lnTo>
                      <a:pt x="185" y="53"/>
                    </a:lnTo>
                    <a:lnTo>
                      <a:pt x="185" y="61"/>
                    </a:lnTo>
                    <a:lnTo>
                      <a:pt x="198" y="61"/>
                    </a:lnTo>
                    <a:lnTo>
                      <a:pt x="185" y="67"/>
                    </a:lnTo>
                    <a:lnTo>
                      <a:pt x="185" y="74"/>
                    </a:lnTo>
                    <a:lnTo>
                      <a:pt x="175" y="74"/>
                    </a:lnTo>
                    <a:lnTo>
                      <a:pt x="175" y="80"/>
                    </a:lnTo>
                    <a:lnTo>
                      <a:pt x="164" y="80"/>
                    </a:lnTo>
                    <a:lnTo>
                      <a:pt x="164" y="74"/>
                    </a:lnTo>
                    <a:lnTo>
                      <a:pt x="153" y="74"/>
                    </a:lnTo>
                    <a:lnTo>
                      <a:pt x="142" y="74"/>
                    </a:lnTo>
                    <a:lnTo>
                      <a:pt x="130" y="74"/>
                    </a:lnTo>
                    <a:lnTo>
                      <a:pt x="121" y="74"/>
                    </a:lnTo>
                    <a:lnTo>
                      <a:pt x="110" y="74"/>
                    </a:lnTo>
                    <a:lnTo>
                      <a:pt x="110" y="80"/>
                    </a:lnTo>
                    <a:lnTo>
                      <a:pt x="99" y="80"/>
                    </a:lnTo>
                    <a:lnTo>
                      <a:pt x="99" y="88"/>
                    </a:lnTo>
                    <a:lnTo>
                      <a:pt x="99" y="94"/>
                    </a:lnTo>
                    <a:lnTo>
                      <a:pt x="110" y="94"/>
                    </a:lnTo>
                    <a:lnTo>
                      <a:pt x="121" y="94"/>
                    </a:lnTo>
                    <a:lnTo>
                      <a:pt x="121" y="100"/>
                    </a:lnTo>
                    <a:lnTo>
                      <a:pt x="110" y="100"/>
                    </a:lnTo>
                    <a:lnTo>
                      <a:pt x="110" y="107"/>
                    </a:lnTo>
                    <a:lnTo>
                      <a:pt x="99" y="107"/>
                    </a:lnTo>
                    <a:lnTo>
                      <a:pt x="87" y="114"/>
                    </a:lnTo>
                    <a:lnTo>
                      <a:pt x="54" y="100"/>
                    </a:lnTo>
                    <a:lnTo>
                      <a:pt x="54" y="107"/>
                    </a:lnTo>
                    <a:lnTo>
                      <a:pt x="44" y="114"/>
                    </a:lnTo>
                    <a:lnTo>
                      <a:pt x="54" y="114"/>
                    </a:lnTo>
                    <a:lnTo>
                      <a:pt x="65" y="121"/>
                    </a:lnTo>
                    <a:lnTo>
                      <a:pt x="54" y="127"/>
                    </a:lnTo>
                    <a:lnTo>
                      <a:pt x="54" y="134"/>
                    </a:lnTo>
                    <a:lnTo>
                      <a:pt x="44" y="134"/>
                    </a:lnTo>
                    <a:lnTo>
                      <a:pt x="54" y="148"/>
                    </a:lnTo>
                    <a:lnTo>
                      <a:pt x="65" y="148"/>
                    </a:lnTo>
                    <a:lnTo>
                      <a:pt x="65" y="154"/>
                    </a:lnTo>
                    <a:lnTo>
                      <a:pt x="76" y="154"/>
                    </a:lnTo>
                    <a:lnTo>
                      <a:pt x="76" y="160"/>
                    </a:lnTo>
                    <a:lnTo>
                      <a:pt x="76" y="168"/>
                    </a:lnTo>
                    <a:lnTo>
                      <a:pt x="76" y="174"/>
                    </a:lnTo>
                    <a:lnTo>
                      <a:pt x="65" y="181"/>
                    </a:lnTo>
                    <a:lnTo>
                      <a:pt x="65" y="187"/>
                    </a:lnTo>
                    <a:lnTo>
                      <a:pt x="65" y="195"/>
                    </a:lnTo>
                    <a:lnTo>
                      <a:pt x="76" y="201"/>
                    </a:lnTo>
                    <a:lnTo>
                      <a:pt x="87" y="214"/>
                    </a:lnTo>
                    <a:lnTo>
                      <a:pt x="87" y="221"/>
                    </a:lnTo>
                    <a:lnTo>
                      <a:pt x="99" y="228"/>
                    </a:lnTo>
                    <a:lnTo>
                      <a:pt x="99" y="234"/>
                    </a:lnTo>
                    <a:lnTo>
                      <a:pt x="99" y="241"/>
                    </a:lnTo>
                    <a:lnTo>
                      <a:pt x="54" y="248"/>
                    </a:lnTo>
                    <a:lnTo>
                      <a:pt x="54" y="254"/>
                    </a:lnTo>
                    <a:lnTo>
                      <a:pt x="44" y="275"/>
                    </a:lnTo>
                    <a:lnTo>
                      <a:pt x="44" y="288"/>
                    </a:lnTo>
                    <a:lnTo>
                      <a:pt x="33" y="294"/>
                    </a:lnTo>
                    <a:lnTo>
                      <a:pt x="22" y="302"/>
                    </a:lnTo>
                    <a:lnTo>
                      <a:pt x="22" y="308"/>
                    </a:lnTo>
                    <a:lnTo>
                      <a:pt x="0" y="328"/>
                    </a:lnTo>
                    <a:lnTo>
                      <a:pt x="11" y="341"/>
                    </a:lnTo>
                    <a:lnTo>
                      <a:pt x="11" y="348"/>
                    </a:lnTo>
                    <a:lnTo>
                      <a:pt x="22" y="355"/>
                    </a:lnTo>
                    <a:lnTo>
                      <a:pt x="33" y="368"/>
                    </a:lnTo>
                    <a:lnTo>
                      <a:pt x="44" y="382"/>
                    </a:lnTo>
                    <a:lnTo>
                      <a:pt x="54" y="374"/>
                    </a:lnTo>
                    <a:lnTo>
                      <a:pt x="65" y="374"/>
                    </a:lnTo>
                    <a:lnTo>
                      <a:pt x="87" y="374"/>
                    </a:lnTo>
                    <a:lnTo>
                      <a:pt x="121" y="355"/>
                    </a:lnTo>
                    <a:lnTo>
                      <a:pt x="130" y="355"/>
                    </a:lnTo>
                    <a:lnTo>
                      <a:pt x="142" y="355"/>
                    </a:lnTo>
                    <a:lnTo>
                      <a:pt x="153" y="348"/>
                    </a:lnTo>
                    <a:lnTo>
                      <a:pt x="175" y="335"/>
                    </a:lnTo>
                    <a:lnTo>
                      <a:pt x="198" y="335"/>
                    </a:lnTo>
                    <a:lnTo>
                      <a:pt x="207" y="328"/>
                    </a:lnTo>
                    <a:lnTo>
                      <a:pt x="241" y="321"/>
                    </a:lnTo>
                    <a:lnTo>
                      <a:pt x="252" y="308"/>
                    </a:lnTo>
                    <a:lnTo>
                      <a:pt x="261" y="308"/>
                    </a:lnTo>
                    <a:lnTo>
                      <a:pt x="261" y="302"/>
                    </a:lnTo>
                    <a:lnTo>
                      <a:pt x="273" y="294"/>
                    </a:lnTo>
                    <a:lnTo>
                      <a:pt x="273" y="288"/>
                    </a:lnTo>
                    <a:lnTo>
                      <a:pt x="284" y="281"/>
                    </a:lnTo>
                    <a:lnTo>
                      <a:pt x="295" y="288"/>
                    </a:lnTo>
                    <a:lnTo>
                      <a:pt x="306" y="281"/>
                    </a:lnTo>
                    <a:lnTo>
                      <a:pt x="306" y="267"/>
                    </a:lnTo>
                    <a:lnTo>
                      <a:pt x="317" y="261"/>
                    </a:lnTo>
                    <a:lnTo>
                      <a:pt x="329" y="261"/>
                    </a:lnTo>
                    <a:lnTo>
                      <a:pt x="338" y="254"/>
                    </a:lnTo>
                    <a:lnTo>
                      <a:pt x="360" y="254"/>
                    </a:lnTo>
                    <a:lnTo>
                      <a:pt x="383" y="254"/>
                    </a:lnTo>
                    <a:lnTo>
                      <a:pt x="392" y="254"/>
                    </a:lnTo>
                    <a:lnTo>
                      <a:pt x="415" y="248"/>
                    </a:lnTo>
                    <a:lnTo>
                      <a:pt x="480" y="214"/>
                    </a:lnTo>
                    <a:lnTo>
                      <a:pt x="469" y="214"/>
                    </a:lnTo>
                    <a:lnTo>
                      <a:pt x="480" y="195"/>
                    </a:lnTo>
                    <a:lnTo>
                      <a:pt x="491" y="187"/>
                    </a:lnTo>
                    <a:lnTo>
                      <a:pt x="536" y="127"/>
                    </a:lnTo>
                    <a:lnTo>
                      <a:pt x="536" y="121"/>
                    </a:lnTo>
                    <a:lnTo>
                      <a:pt x="525" y="114"/>
                    </a:lnTo>
                    <a:lnTo>
                      <a:pt x="503" y="100"/>
                    </a:lnTo>
                    <a:lnTo>
                      <a:pt x="469" y="100"/>
                    </a:lnTo>
                    <a:lnTo>
                      <a:pt x="392" y="74"/>
                    </a:lnTo>
                    <a:lnTo>
                      <a:pt x="383" y="67"/>
                    </a:lnTo>
                    <a:lnTo>
                      <a:pt x="338" y="47"/>
                    </a:lnTo>
                    <a:lnTo>
                      <a:pt x="329" y="47"/>
                    </a:lnTo>
                    <a:lnTo>
                      <a:pt x="317" y="41"/>
                    </a:lnTo>
                    <a:lnTo>
                      <a:pt x="306" y="20"/>
                    </a:lnTo>
                    <a:lnTo>
                      <a:pt x="306" y="14"/>
                    </a:lnTo>
                    <a:lnTo>
                      <a:pt x="295" y="7"/>
                    </a:lnTo>
                    <a:lnTo>
                      <a:pt x="261" y="7"/>
                    </a:lnTo>
                    <a:lnTo>
                      <a:pt x="261" y="14"/>
                    </a:lnTo>
                    <a:lnTo>
                      <a:pt x="241" y="1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22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" name="Freeform 136"/>
              <p:cNvSpPr>
                <a:spLocks/>
              </p:cNvSpPr>
              <p:nvPr/>
            </p:nvSpPr>
            <p:spPr bwMode="auto">
              <a:xfrm>
                <a:off x="3054" y="2236"/>
                <a:ext cx="962" cy="682"/>
              </a:xfrm>
              <a:custGeom>
                <a:avLst/>
                <a:gdLst/>
                <a:ahLst/>
                <a:cxnLst>
                  <a:cxn ang="0">
                    <a:pos x="698" y="40"/>
                  </a:cxn>
                  <a:cxn ang="0">
                    <a:pos x="644" y="40"/>
                  </a:cxn>
                  <a:cxn ang="0">
                    <a:pos x="612" y="53"/>
                  </a:cxn>
                  <a:cxn ang="0">
                    <a:pos x="590" y="67"/>
                  </a:cxn>
                  <a:cxn ang="0">
                    <a:pos x="567" y="94"/>
                  </a:cxn>
                  <a:cxn ang="0">
                    <a:pos x="513" y="114"/>
                  </a:cxn>
                  <a:cxn ang="0">
                    <a:pos x="448" y="141"/>
                  </a:cxn>
                  <a:cxn ang="0">
                    <a:pos x="393" y="160"/>
                  </a:cxn>
                  <a:cxn ang="0">
                    <a:pos x="350" y="168"/>
                  </a:cxn>
                  <a:cxn ang="0">
                    <a:pos x="360" y="187"/>
                  </a:cxn>
                  <a:cxn ang="0">
                    <a:pos x="328" y="214"/>
                  </a:cxn>
                  <a:cxn ang="0">
                    <a:pos x="262" y="221"/>
                  </a:cxn>
                  <a:cxn ang="0">
                    <a:pos x="219" y="234"/>
                  </a:cxn>
                  <a:cxn ang="0">
                    <a:pos x="175" y="248"/>
                  </a:cxn>
                  <a:cxn ang="0">
                    <a:pos x="163" y="281"/>
                  </a:cxn>
                  <a:cxn ang="0">
                    <a:pos x="152" y="301"/>
                  </a:cxn>
                  <a:cxn ang="0">
                    <a:pos x="175" y="335"/>
                  </a:cxn>
                  <a:cxn ang="0">
                    <a:pos x="163" y="368"/>
                  </a:cxn>
                  <a:cxn ang="0">
                    <a:pos x="131" y="388"/>
                  </a:cxn>
                  <a:cxn ang="0">
                    <a:pos x="98" y="421"/>
                  </a:cxn>
                  <a:cxn ang="0">
                    <a:pos x="76" y="435"/>
                  </a:cxn>
                  <a:cxn ang="0">
                    <a:pos x="55" y="468"/>
                  </a:cxn>
                  <a:cxn ang="0">
                    <a:pos x="55" y="495"/>
                  </a:cxn>
                  <a:cxn ang="0">
                    <a:pos x="66" y="522"/>
                  </a:cxn>
                  <a:cxn ang="0">
                    <a:pos x="32" y="588"/>
                  </a:cxn>
                  <a:cxn ang="0">
                    <a:pos x="10" y="655"/>
                  </a:cxn>
                  <a:cxn ang="0">
                    <a:pos x="21" y="676"/>
                  </a:cxn>
                  <a:cxn ang="0">
                    <a:pos x="120" y="682"/>
                  </a:cxn>
                  <a:cxn ang="0">
                    <a:pos x="186" y="676"/>
                  </a:cxn>
                  <a:cxn ang="0">
                    <a:pos x="317" y="682"/>
                  </a:cxn>
                  <a:cxn ang="0">
                    <a:pos x="405" y="662"/>
                  </a:cxn>
                  <a:cxn ang="0">
                    <a:pos x="491" y="629"/>
                  </a:cxn>
                  <a:cxn ang="0">
                    <a:pos x="579" y="635"/>
                  </a:cxn>
                  <a:cxn ang="0">
                    <a:pos x="644" y="649"/>
                  </a:cxn>
                  <a:cxn ang="0">
                    <a:pos x="721" y="668"/>
                  </a:cxn>
                  <a:cxn ang="0">
                    <a:pos x="809" y="649"/>
                  </a:cxn>
                  <a:cxn ang="0">
                    <a:pos x="908" y="615"/>
                  </a:cxn>
                  <a:cxn ang="0">
                    <a:pos x="951" y="582"/>
                  </a:cxn>
                  <a:cxn ang="0">
                    <a:pos x="951" y="535"/>
                  </a:cxn>
                  <a:cxn ang="0">
                    <a:pos x="951" y="495"/>
                  </a:cxn>
                  <a:cxn ang="0">
                    <a:pos x="962" y="448"/>
                  </a:cxn>
                  <a:cxn ang="0">
                    <a:pos x="951" y="394"/>
                  </a:cxn>
                  <a:cxn ang="0">
                    <a:pos x="951" y="328"/>
                  </a:cxn>
                  <a:cxn ang="0">
                    <a:pos x="928" y="275"/>
                  </a:cxn>
                  <a:cxn ang="0">
                    <a:pos x="896" y="207"/>
                  </a:cxn>
                  <a:cxn ang="0">
                    <a:pos x="874" y="147"/>
                  </a:cxn>
                  <a:cxn ang="0">
                    <a:pos x="874" y="94"/>
                  </a:cxn>
                  <a:cxn ang="0">
                    <a:pos x="852" y="47"/>
                  </a:cxn>
                  <a:cxn ang="0">
                    <a:pos x="809" y="7"/>
                  </a:cxn>
                </a:cxnLst>
                <a:rect l="0" t="0" r="r" b="b"/>
                <a:pathLst>
                  <a:path w="962" h="682">
                    <a:moveTo>
                      <a:pt x="786" y="0"/>
                    </a:moveTo>
                    <a:lnTo>
                      <a:pt x="721" y="34"/>
                    </a:lnTo>
                    <a:lnTo>
                      <a:pt x="698" y="40"/>
                    </a:lnTo>
                    <a:lnTo>
                      <a:pt x="689" y="40"/>
                    </a:lnTo>
                    <a:lnTo>
                      <a:pt x="666" y="40"/>
                    </a:lnTo>
                    <a:lnTo>
                      <a:pt x="644" y="40"/>
                    </a:lnTo>
                    <a:lnTo>
                      <a:pt x="635" y="47"/>
                    </a:lnTo>
                    <a:lnTo>
                      <a:pt x="623" y="47"/>
                    </a:lnTo>
                    <a:lnTo>
                      <a:pt x="612" y="53"/>
                    </a:lnTo>
                    <a:lnTo>
                      <a:pt x="612" y="67"/>
                    </a:lnTo>
                    <a:lnTo>
                      <a:pt x="601" y="74"/>
                    </a:lnTo>
                    <a:lnTo>
                      <a:pt x="590" y="67"/>
                    </a:lnTo>
                    <a:lnTo>
                      <a:pt x="579" y="74"/>
                    </a:lnTo>
                    <a:lnTo>
                      <a:pt x="567" y="88"/>
                    </a:lnTo>
                    <a:lnTo>
                      <a:pt x="567" y="94"/>
                    </a:lnTo>
                    <a:lnTo>
                      <a:pt x="558" y="94"/>
                    </a:lnTo>
                    <a:lnTo>
                      <a:pt x="547" y="107"/>
                    </a:lnTo>
                    <a:lnTo>
                      <a:pt x="513" y="114"/>
                    </a:lnTo>
                    <a:lnTo>
                      <a:pt x="481" y="121"/>
                    </a:lnTo>
                    <a:lnTo>
                      <a:pt x="459" y="134"/>
                    </a:lnTo>
                    <a:lnTo>
                      <a:pt x="448" y="141"/>
                    </a:lnTo>
                    <a:lnTo>
                      <a:pt x="436" y="141"/>
                    </a:lnTo>
                    <a:lnTo>
                      <a:pt x="427" y="141"/>
                    </a:lnTo>
                    <a:lnTo>
                      <a:pt x="393" y="160"/>
                    </a:lnTo>
                    <a:lnTo>
                      <a:pt x="371" y="160"/>
                    </a:lnTo>
                    <a:lnTo>
                      <a:pt x="360" y="160"/>
                    </a:lnTo>
                    <a:lnTo>
                      <a:pt x="350" y="168"/>
                    </a:lnTo>
                    <a:lnTo>
                      <a:pt x="350" y="174"/>
                    </a:lnTo>
                    <a:lnTo>
                      <a:pt x="360" y="181"/>
                    </a:lnTo>
                    <a:lnTo>
                      <a:pt x="360" y="187"/>
                    </a:lnTo>
                    <a:lnTo>
                      <a:pt x="360" y="194"/>
                    </a:lnTo>
                    <a:lnTo>
                      <a:pt x="350" y="201"/>
                    </a:lnTo>
                    <a:lnTo>
                      <a:pt x="328" y="214"/>
                    </a:lnTo>
                    <a:lnTo>
                      <a:pt x="317" y="214"/>
                    </a:lnTo>
                    <a:lnTo>
                      <a:pt x="296" y="221"/>
                    </a:lnTo>
                    <a:lnTo>
                      <a:pt x="262" y="221"/>
                    </a:lnTo>
                    <a:lnTo>
                      <a:pt x="251" y="228"/>
                    </a:lnTo>
                    <a:lnTo>
                      <a:pt x="229" y="228"/>
                    </a:lnTo>
                    <a:lnTo>
                      <a:pt x="219" y="234"/>
                    </a:lnTo>
                    <a:lnTo>
                      <a:pt x="197" y="234"/>
                    </a:lnTo>
                    <a:lnTo>
                      <a:pt x="186" y="240"/>
                    </a:lnTo>
                    <a:lnTo>
                      <a:pt x="175" y="248"/>
                    </a:lnTo>
                    <a:lnTo>
                      <a:pt x="163" y="254"/>
                    </a:lnTo>
                    <a:lnTo>
                      <a:pt x="163" y="275"/>
                    </a:lnTo>
                    <a:lnTo>
                      <a:pt x="163" y="281"/>
                    </a:lnTo>
                    <a:lnTo>
                      <a:pt x="163" y="288"/>
                    </a:lnTo>
                    <a:lnTo>
                      <a:pt x="152" y="294"/>
                    </a:lnTo>
                    <a:lnTo>
                      <a:pt x="152" y="301"/>
                    </a:lnTo>
                    <a:lnTo>
                      <a:pt x="163" y="314"/>
                    </a:lnTo>
                    <a:lnTo>
                      <a:pt x="163" y="321"/>
                    </a:lnTo>
                    <a:lnTo>
                      <a:pt x="175" y="335"/>
                    </a:lnTo>
                    <a:lnTo>
                      <a:pt x="175" y="347"/>
                    </a:lnTo>
                    <a:lnTo>
                      <a:pt x="163" y="361"/>
                    </a:lnTo>
                    <a:lnTo>
                      <a:pt x="163" y="368"/>
                    </a:lnTo>
                    <a:lnTo>
                      <a:pt x="152" y="374"/>
                    </a:lnTo>
                    <a:lnTo>
                      <a:pt x="143" y="382"/>
                    </a:lnTo>
                    <a:lnTo>
                      <a:pt x="131" y="388"/>
                    </a:lnTo>
                    <a:lnTo>
                      <a:pt x="120" y="401"/>
                    </a:lnTo>
                    <a:lnTo>
                      <a:pt x="109" y="415"/>
                    </a:lnTo>
                    <a:lnTo>
                      <a:pt x="98" y="421"/>
                    </a:lnTo>
                    <a:lnTo>
                      <a:pt x="87" y="428"/>
                    </a:lnTo>
                    <a:lnTo>
                      <a:pt x="87" y="435"/>
                    </a:lnTo>
                    <a:lnTo>
                      <a:pt x="76" y="435"/>
                    </a:lnTo>
                    <a:lnTo>
                      <a:pt x="66" y="442"/>
                    </a:lnTo>
                    <a:lnTo>
                      <a:pt x="66" y="454"/>
                    </a:lnTo>
                    <a:lnTo>
                      <a:pt x="55" y="468"/>
                    </a:lnTo>
                    <a:lnTo>
                      <a:pt x="55" y="475"/>
                    </a:lnTo>
                    <a:lnTo>
                      <a:pt x="55" y="489"/>
                    </a:lnTo>
                    <a:lnTo>
                      <a:pt x="55" y="495"/>
                    </a:lnTo>
                    <a:lnTo>
                      <a:pt x="66" y="508"/>
                    </a:lnTo>
                    <a:lnTo>
                      <a:pt x="66" y="515"/>
                    </a:lnTo>
                    <a:lnTo>
                      <a:pt x="66" y="522"/>
                    </a:lnTo>
                    <a:lnTo>
                      <a:pt x="66" y="535"/>
                    </a:lnTo>
                    <a:lnTo>
                      <a:pt x="55" y="542"/>
                    </a:lnTo>
                    <a:lnTo>
                      <a:pt x="32" y="588"/>
                    </a:lnTo>
                    <a:lnTo>
                      <a:pt x="21" y="615"/>
                    </a:lnTo>
                    <a:lnTo>
                      <a:pt x="10" y="629"/>
                    </a:lnTo>
                    <a:lnTo>
                      <a:pt x="10" y="655"/>
                    </a:lnTo>
                    <a:lnTo>
                      <a:pt x="10" y="662"/>
                    </a:lnTo>
                    <a:lnTo>
                      <a:pt x="0" y="676"/>
                    </a:lnTo>
                    <a:lnTo>
                      <a:pt x="21" y="676"/>
                    </a:lnTo>
                    <a:lnTo>
                      <a:pt x="66" y="682"/>
                    </a:lnTo>
                    <a:lnTo>
                      <a:pt x="87" y="682"/>
                    </a:lnTo>
                    <a:lnTo>
                      <a:pt x="120" y="682"/>
                    </a:lnTo>
                    <a:lnTo>
                      <a:pt x="143" y="682"/>
                    </a:lnTo>
                    <a:lnTo>
                      <a:pt x="175" y="682"/>
                    </a:lnTo>
                    <a:lnTo>
                      <a:pt x="186" y="676"/>
                    </a:lnTo>
                    <a:lnTo>
                      <a:pt x="251" y="682"/>
                    </a:lnTo>
                    <a:lnTo>
                      <a:pt x="283" y="682"/>
                    </a:lnTo>
                    <a:lnTo>
                      <a:pt x="317" y="682"/>
                    </a:lnTo>
                    <a:lnTo>
                      <a:pt x="339" y="676"/>
                    </a:lnTo>
                    <a:lnTo>
                      <a:pt x="360" y="676"/>
                    </a:lnTo>
                    <a:lnTo>
                      <a:pt x="405" y="662"/>
                    </a:lnTo>
                    <a:lnTo>
                      <a:pt x="427" y="655"/>
                    </a:lnTo>
                    <a:lnTo>
                      <a:pt x="470" y="642"/>
                    </a:lnTo>
                    <a:lnTo>
                      <a:pt x="491" y="629"/>
                    </a:lnTo>
                    <a:lnTo>
                      <a:pt x="536" y="629"/>
                    </a:lnTo>
                    <a:lnTo>
                      <a:pt x="536" y="635"/>
                    </a:lnTo>
                    <a:lnTo>
                      <a:pt x="579" y="635"/>
                    </a:lnTo>
                    <a:lnTo>
                      <a:pt x="590" y="642"/>
                    </a:lnTo>
                    <a:lnTo>
                      <a:pt x="623" y="649"/>
                    </a:lnTo>
                    <a:lnTo>
                      <a:pt x="644" y="649"/>
                    </a:lnTo>
                    <a:lnTo>
                      <a:pt x="666" y="655"/>
                    </a:lnTo>
                    <a:lnTo>
                      <a:pt x="698" y="662"/>
                    </a:lnTo>
                    <a:lnTo>
                      <a:pt x="721" y="668"/>
                    </a:lnTo>
                    <a:lnTo>
                      <a:pt x="765" y="668"/>
                    </a:lnTo>
                    <a:lnTo>
                      <a:pt x="786" y="662"/>
                    </a:lnTo>
                    <a:lnTo>
                      <a:pt x="809" y="649"/>
                    </a:lnTo>
                    <a:lnTo>
                      <a:pt x="852" y="635"/>
                    </a:lnTo>
                    <a:lnTo>
                      <a:pt x="874" y="622"/>
                    </a:lnTo>
                    <a:lnTo>
                      <a:pt x="908" y="615"/>
                    </a:lnTo>
                    <a:lnTo>
                      <a:pt x="919" y="608"/>
                    </a:lnTo>
                    <a:lnTo>
                      <a:pt x="940" y="608"/>
                    </a:lnTo>
                    <a:lnTo>
                      <a:pt x="951" y="582"/>
                    </a:lnTo>
                    <a:lnTo>
                      <a:pt x="951" y="555"/>
                    </a:lnTo>
                    <a:lnTo>
                      <a:pt x="951" y="548"/>
                    </a:lnTo>
                    <a:lnTo>
                      <a:pt x="951" y="535"/>
                    </a:lnTo>
                    <a:lnTo>
                      <a:pt x="951" y="522"/>
                    </a:lnTo>
                    <a:lnTo>
                      <a:pt x="951" y="501"/>
                    </a:lnTo>
                    <a:lnTo>
                      <a:pt x="951" y="495"/>
                    </a:lnTo>
                    <a:lnTo>
                      <a:pt x="962" y="475"/>
                    </a:lnTo>
                    <a:lnTo>
                      <a:pt x="962" y="468"/>
                    </a:lnTo>
                    <a:lnTo>
                      <a:pt x="962" y="448"/>
                    </a:lnTo>
                    <a:lnTo>
                      <a:pt x="962" y="435"/>
                    </a:lnTo>
                    <a:lnTo>
                      <a:pt x="962" y="421"/>
                    </a:lnTo>
                    <a:lnTo>
                      <a:pt x="951" y="394"/>
                    </a:lnTo>
                    <a:lnTo>
                      <a:pt x="951" y="368"/>
                    </a:lnTo>
                    <a:lnTo>
                      <a:pt x="951" y="347"/>
                    </a:lnTo>
                    <a:lnTo>
                      <a:pt x="951" y="328"/>
                    </a:lnTo>
                    <a:lnTo>
                      <a:pt x="940" y="301"/>
                    </a:lnTo>
                    <a:lnTo>
                      <a:pt x="928" y="281"/>
                    </a:lnTo>
                    <a:lnTo>
                      <a:pt x="928" y="275"/>
                    </a:lnTo>
                    <a:lnTo>
                      <a:pt x="919" y="254"/>
                    </a:lnTo>
                    <a:lnTo>
                      <a:pt x="908" y="234"/>
                    </a:lnTo>
                    <a:lnTo>
                      <a:pt x="896" y="207"/>
                    </a:lnTo>
                    <a:lnTo>
                      <a:pt x="885" y="187"/>
                    </a:lnTo>
                    <a:lnTo>
                      <a:pt x="885" y="174"/>
                    </a:lnTo>
                    <a:lnTo>
                      <a:pt x="874" y="147"/>
                    </a:lnTo>
                    <a:lnTo>
                      <a:pt x="874" y="134"/>
                    </a:lnTo>
                    <a:lnTo>
                      <a:pt x="874" y="114"/>
                    </a:lnTo>
                    <a:lnTo>
                      <a:pt x="874" y="94"/>
                    </a:lnTo>
                    <a:lnTo>
                      <a:pt x="874" y="80"/>
                    </a:lnTo>
                    <a:lnTo>
                      <a:pt x="863" y="67"/>
                    </a:lnTo>
                    <a:lnTo>
                      <a:pt x="852" y="47"/>
                    </a:lnTo>
                    <a:lnTo>
                      <a:pt x="842" y="34"/>
                    </a:lnTo>
                    <a:lnTo>
                      <a:pt x="820" y="20"/>
                    </a:lnTo>
                    <a:lnTo>
                      <a:pt x="809" y="7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C0C0C0"/>
              </a:solidFill>
              <a:ln w="22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" name="Freeform 137"/>
              <p:cNvSpPr>
                <a:spLocks/>
              </p:cNvSpPr>
              <p:nvPr/>
            </p:nvSpPr>
            <p:spPr bwMode="auto">
              <a:xfrm>
                <a:off x="1873" y="2844"/>
                <a:ext cx="2842" cy="1411"/>
              </a:xfrm>
              <a:custGeom>
                <a:avLst/>
                <a:gdLst/>
                <a:ahLst/>
                <a:cxnLst>
                  <a:cxn ang="0">
                    <a:pos x="952" y="208"/>
                  </a:cxn>
                  <a:cxn ang="0">
                    <a:pos x="1049" y="134"/>
                  </a:cxn>
                  <a:cxn ang="0">
                    <a:pos x="1268" y="74"/>
                  </a:cxn>
                  <a:cxn ang="0">
                    <a:pos x="1464" y="74"/>
                  </a:cxn>
                  <a:cxn ang="0">
                    <a:pos x="1651" y="34"/>
                  </a:cxn>
                  <a:cxn ang="0">
                    <a:pos x="1804" y="41"/>
                  </a:cxn>
                  <a:cxn ang="0">
                    <a:pos x="1967" y="54"/>
                  </a:cxn>
                  <a:cxn ang="0">
                    <a:pos x="2121" y="0"/>
                  </a:cxn>
                  <a:cxn ang="0">
                    <a:pos x="2175" y="54"/>
                  </a:cxn>
                  <a:cxn ang="0">
                    <a:pos x="2220" y="128"/>
                  </a:cxn>
                  <a:cxn ang="0">
                    <a:pos x="2197" y="241"/>
                  </a:cxn>
                  <a:cxn ang="0">
                    <a:pos x="2231" y="335"/>
                  </a:cxn>
                  <a:cxn ang="0">
                    <a:pos x="2351" y="428"/>
                  </a:cxn>
                  <a:cxn ang="0">
                    <a:pos x="2351" y="496"/>
                  </a:cxn>
                  <a:cxn ang="0">
                    <a:pos x="2373" y="589"/>
                  </a:cxn>
                  <a:cxn ang="0">
                    <a:pos x="2481" y="662"/>
                  </a:cxn>
                  <a:cxn ang="0">
                    <a:pos x="2667" y="722"/>
                  </a:cxn>
                  <a:cxn ang="0">
                    <a:pos x="2777" y="776"/>
                  </a:cxn>
                  <a:cxn ang="0">
                    <a:pos x="2831" y="809"/>
                  </a:cxn>
                  <a:cxn ang="0">
                    <a:pos x="2743" y="856"/>
                  </a:cxn>
                  <a:cxn ang="0">
                    <a:pos x="2667" y="930"/>
                  </a:cxn>
                  <a:cxn ang="0">
                    <a:pos x="2711" y="1004"/>
                  </a:cxn>
                  <a:cxn ang="0">
                    <a:pos x="2711" y="1063"/>
                  </a:cxn>
                  <a:cxn ang="0">
                    <a:pos x="2569" y="1103"/>
                  </a:cxn>
                  <a:cxn ang="0">
                    <a:pos x="2382" y="1070"/>
                  </a:cxn>
                  <a:cxn ang="0">
                    <a:pos x="2242" y="1076"/>
                  </a:cxn>
                  <a:cxn ang="0">
                    <a:pos x="2044" y="1063"/>
                  </a:cxn>
                  <a:cxn ang="0">
                    <a:pos x="1847" y="1076"/>
                  </a:cxn>
                  <a:cxn ang="0">
                    <a:pos x="1651" y="1090"/>
                  </a:cxn>
                  <a:cxn ang="0">
                    <a:pos x="1509" y="1090"/>
                  </a:cxn>
                  <a:cxn ang="0">
                    <a:pos x="1389" y="1117"/>
                  </a:cxn>
                  <a:cxn ang="0">
                    <a:pos x="1247" y="1130"/>
                  </a:cxn>
                  <a:cxn ang="0">
                    <a:pos x="1114" y="1130"/>
                  </a:cxn>
                  <a:cxn ang="0">
                    <a:pos x="1126" y="1217"/>
                  </a:cxn>
                  <a:cxn ang="0">
                    <a:pos x="1170" y="1290"/>
                  </a:cxn>
                  <a:cxn ang="0">
                    <a:pos x="1082" y="1351"/>
                  </a:cxn>
                  <a:cxn ang="0">
                    <a:pos x="940" y="1384"/>
                  </a:cxn>
                  <a:cxn ang="0">
                    <a:pos x="798" y="1411"/>
                  </a:cxn>
                  <a:cxn ang="0">
                    <a:pos x="776" y="1331"/>
                  </a:cxn>
                  <a:cxn ang="0">
                    <a:pos x="776" y="1217"/>
                  </a:cxn>
                  <a:cxn ang="0">
                    <a:pos x="798" y="1137"/>
                  </a:cxn>
                  <a:cxn ang="0">
                    <a:pos x="623" y="1111"/>
                  </a:cxn>
                  <a:cxn ang="0">
                    <a:pos x="448" y="1117"/>
                  </a:cxn>
                  <a:cxn ang="0">
                    <a:pos x="372" y="1070"/>
                  </a:cxn>
                  <a:cxn ang="0">
                    <a:pos x="273" y="1037"/>
                  </a:cxn>
                  <a:cxn ang="0">
                    <a:pos x="187" y="969"/>
                  </a:cxn>
                  <a:cxn ang="0">
                    <a:pos x="110" y="876"/>
                  </a:cxn>
                  <a:cxn ang="0">
                    <a:pos x="33" y="816"/>
                  </a:cxn>
                  <a:cxn ang="0">
                    <a:pos x="56" y="749"/>
                  </a:cxn>
                  <a:cxn ang="0">
                    <a:pos x="131" y="689"/>
                  </a:cxn>
                  <a:cxn ang="0">
                    <a:pos x="207" y="576"/>
                  </a:cxn>
                  <a:cxn ang="0">
                    <a:pos x="437" y="488"/>
                  </a:cxn>
                  <a:cxn ang="0">
                    <a:pos x="623" y="488"/>
                  </a:cxn>
                  <a:cxn ang="0">
                    <a:pos x="809" y="461"/>
                  </a:cxn>
                  <a:cxn ang="0">
                    <a:pos x="952" y="428"/>
                  </a:cxn>
                  <a:cxn ang="0">
                    <a:pos x="961" y="348"/>
                  </a:cxn>
                </a:cxnLst>
                <a:rect l="0" t="0" r="r" b="b"/>
                <a:pathLst>
                  <a:path w="2842" h="1411">
                    <a:moveTo>
                      <a:pt x="875" y="274"/>
                    </a:moveTo>
                    <a:lnTo>
                      <a:pt x="886" y="268"/>
                    </a:lnTo>
                    <a:lnTo>
                      <a:pt x="886" y="255"/>
                    </a:lnTo>
                    <a:lnTo>
                      <a:pt x="897" y="247"/>
                    </a:lnTo>
                    <a:lnTo>
                      <a:pt x="918" y="228"/>
                    </a:lnTo>
                    <a:lnTo>
                      <a:pt x="952" y="208"/>
                    </a:lnTo>
                    <a:lnTo>
                      <a:pt x="974" y="194"/>
                    </a:lnTo>
                    <a:lnTo>
                      <a:pt x="983" y="181"/>
                    </a:lnTo>
                    <a:lnTo>
                      <a:pt x="1006" y="167"/>
                    </a:lnTo>
                    <a:lnTo>
                      <a:pt x="1028" y="161"/>
                    </a:lnTo>
                    <a:lnTo>
                      <a:pt x="1038" y="148"/>
                    </a:lnTo>
                    <a:lnTo>
                      <a:pt x="1049" y="134"/>
                    </a:lnTo>
                    <a:lnTo>
                      <a:pt x="1060" y="114"/>
                    </a:lnTo>
                    <a:lnTo>
                      <a:pt x="1071" y="101"/>
                    </a:lnTo>
                    <a:lnTo>
                      <a:pt x="1191" y="68"/>
                    </a:lnTo>
                    <a:lnTo>
                      <a:pt x="1202" y="68"/>
                    </a:lnTo>
                    <a:lnTo>
                      <a:pt x="1247" y="74"/>
                    </a:lnTo>
                    <a:lnTo>
                      <a:pt x="1268" y="74"/>
                    </a:lnTo>
                    <a:lnTo>
                      <a:pt x="1301" y="74"/>
                    </a:lnTo>
                    <a:lnTo>
                      <a:pt x="1324" y="74"/>
                    </a:lnTo>
                    <a:lnTo>
                      <a:pt x="1356" y="74"/>
                    </a:lnTo>
                    <a:lnTo>
                      <a:pt x="1367" y="68"/>
                    </a:lnTo>
                    <a:lnTo>
                      <a:pt x="1432" y="74"/>
                    </a:lnTo>
                    <a:lnTo>
                      <a:pt x="1464" y="74"/>
                    </a:lnTo>
                    <a:lnTo>
                      <a:pt x="1498" y="74"/>
                    </a:lnTo>
                    <a:lnTo>
                      <a:pt x="1520" y="68"/>
                    </a:lnTo>
                    <a:lnTo>
                      <a:pt x="1541" y="68"/>
                    </a:lnTo>
                    <a:lnTo>
                      <a:pt x="1586" y="54"/>
                    </a:lnTo>
                    <a:lnTo>
                      <a:pt x="1608" y="47"/>
                    </a:lnTo>
                    <a:lnTo>
                      <a:pt x="1651" y="34"/>
                    </a:lnTo>
                    <a:lnTo>
                      <a:pt x="1672" y="21"/>
                    </a:lnTo>
                    <a:lnTo>
                      <a:pt x="1717" y="21"/>
                    </a:lnTo>
                    <a:lnTo>
                      <a:pt x="1717" y="27"/>
                    </a:lnTo>
                    <a:lnTo>
                      <a:pt x="1760" y="27"/>
                    </a:lnTo>
                    <a:lnTo>
                      <a:pt x="1771" y="34"/>
                    </a:lnTo>
                    <a:lnTo>
                      <a:pt x="1804" y="41"/>
                    </a:lnTo>
                    <a:lnTo>
                      <a:pt x="1825" y="41"/>
                    </a:lnTo>
                    <a:lnTo>
                      <a:pt x="1847" y="47"/>
                    </a:lnTo>
                    <a:lnTo>
                      <a:pt x="1879" y="54"/>
                    </a:lnTo>
                    <a:lnTo>
                      <a:pt x="1902" y="60"/>
                    </a:lnTo>
                    <a:lnTo>
                      <a:pt x="1946" y="60"/>
                    </a:lnTo>
                    <a:lnTo>
                      <a:pt x="1967" y="54"/>
                    </a:lnTo>
                    <a:lnTo>
                      <a:pt x="1990" y="41"/>
                    </a:lnTo>
                    <a:lnTo>
                      <a:pt x="2033" y="27"/>
                    </a:lnTo>
                    <a:lnTo>
                      <a:pt x="2055" y="14"/>
                    </a:lnTo>
                    <a:lnTo>
                      <a:pt x="2089" y="7"/>
                    </a:lnTo>
                    <a:lnTo>
                      <a:pt x="2100" y="0"/>
                    </a:lnTo>
                    <a:lnTo>
                      <a:pt x="2121" y="0"/>
                    </a:lnTo>
                    <a:lnTo>
                      <a:pt x="2121" y="7"/>
                    </a:lnTo>
                    <a:lnTo>
                      <a:pt x="2132" y="21"/>
                    </a:lnTo>
                    <a:lnTo>
                      <a:pt x="2143" y="27"/>
                    </a:lnTo>
                    <a:lnTo>
                      <a:pt x="2143" y="34"/>
                    </a:lnTo>
                    <a:lnTo>
                      <a:pt x="2165" y="47"/>
                    </a:lnTo>
                    <a:lnTo>
                      <a:pt x="2175" y="54"/>
                    </a:lnTo>
                    <a:lnTo>
                      <a:pt x="2186" y="60"/>
                    </a:lnTo>
                    <a:lnTo>
                      <a:pt x="2208" y="81"/>
                    </a:lnTo>
                    <a:lnTo>
                      <a:pt x="2208" y="87"/>
                    </a:lnTo>
                    <a:lnTo>
                      <a:pt x="2220" y="101"/>
                    </a:lnTo>
                    <a:lnTo>
                      <a:pt x="2220" y="114"/>
                    </a:lnTo>
                    <a:lnTo>
                      <a:pt x="2220" y="128"/>
                    </a:lnTo>
                    <a:lnTo>
                      <a:pt x="2208" y="161"/>
                    </a:lnTo>
                    <a:lnTo>
                      <a:pt x="2208" y="175"/>
                    </a:lnTo>
                    <a:lnTo>
                      <a:pt x="2208" y="188"/>
                    </a:lnTo>
                    <a:lnTo>
                      <a:pt x="2197" y="208"/>
                    </a:lnTo>
                    <a:lnTo>
                      <a:pt x="2197" y="228"/>
                    </a:lnTo>
                    <a:lnTo>
                      <a:pt x="2197" y="241"/>
                    </a:lnTo>
                    <a:lnTo>
                      <a:pt x="2197" y="268"/>
                    </a:lnTo>
                    <a:lnTo>
                      <a:pt x="2197" y="274"/>
                    </a:lnTo>
                    <a:lnTo>
                      <a:pt x="2208" y="294"/>
                    </a:lnTo>
                    <a:lnTo>
                      <a:pt x="2208" y="301"/>
                    </a:lnTo>
                    <a:lnTo>
                      <a:pt x="2220" y="321"/>
                    </a:lnTo>
                    <a:lnTo>
                      <a:pt x="2231" y="335"/>
                    </a:lnTo>
                    <a:lnTo>
                      <a:pt x="2242" y="348"/>
                    </a:lnTo>
                    <a:lnTo>
                      <a:pt x="2263" y="354"/>
                    </a:lnTo>
                    <a:lnTo>
                      <a:pt x="2285" y="368"/>
                    </a:lnTo>
                    <a:lnTo>
                      <a:pt x="2307" y="389"/>
                    </a:lnTo>
                    <a:lnTo>
                      <a:pt x="2339" y="408"/>
                    </a:lnTo>
                    <a:lnTo>
                      <a:pt x="2351" y="428"/>
                    </a:lnTo>
                    <a:lnTo>
                      <a:pt x="2362" y="435"/>
                    </a:lnTo>
                    <a:lnTo>
                      <a:pt x="2373" y="442"/>
                    </a:lnTo>
                    <a:lnTo>
                      <a:pt x="2373" y="455"/>
                    </a:lnTo>
                    <a:lnTo>
                      <a:pt x="2373" y="469"/>
                    </a:lnTo>
                    <a:lnTo>
                      <a:pt x="2362" y="488"/>
                    </a:lnTo>
                    <a:lnTo>
                      <a:pt x="2351" y="496"/>
                    </a:lnTo>
                    <a:lnTo>
                      <a:pt x="2328" y="508"/>
                    </a:lnTo>
                    <a:lnTo>
                      <a:pt x="2307" y="522"/>
                    </a:lnTo>
                    <a:lnTo>
                      <a:pt x="2319" y="542"/>
                    </a:lnTo>
                    <a:lnTo>
                      <a:pt x="2339" y="562"/>
                    </a:lnTo>
                    <a:lnTo>
                      <a:pt x="2362" y="576"/>
                    </a:lnTo>
                    <a:lnTo>
                      <a:pt x="2373" y="589"/>
                    </a:lnTo>
                    <a:lnTo>
                      <a:pt x="2382" y="603"/>
                    </a:lnTo>
                    <a:lnTo>
                      <a:pt x="2405" y="615"/>
                    </a:lnTo>
                    <a:lnTo>
                      <a:pt x="2427" y="622"/>
                    </a:lnTo>
                    <a:lnTo>
                      <a:pt x="2438" y="636"/>
                    </a:lnTo>
                    <a:lnTo>
                      <a:pt x="2470" y="656"/>
                    </a:lnTo>
                    <a:lnTo>
                      <a:pt x="2481" y="662"/>
                    </a:lnTo>
                    <a:lnTo>
                      <a:pt x="2515" y="669"/>
                    </a:lnTo>
                    <a:lnTo>
                      <a:pt x="2536" y="689"/>
                    </a:lnTo>
                    <a:lnTo>
                      <a:pt x="2580" y="702"/>
                    </a:lnTo>
                    <a:lnTo>
                      <a:pt x="2603" y="702"/>
                    </a:lnTo>
                    <a:lnTo>
                      <a:pt x="2624" y="702"/>
                    </a:lnTo>
                    <a:lnTo>
                      <a:pt x="2667" y="722"/>
                    </a:lnTo>
                    <a:lnTo>
                      <a:pt x="2689" y="736"/>
                    </a:lnTo>
                    <a:lnTo>
                      <a:pt x="2711" y="749"/>
                    </a:lnTo>
                    <a:lnTo>
                      <a:pt x="2734" y="755"/>
                    </a:lnTo>
                    <a:lnTo>
                      <a:pt x="2743" y="763"/>
                    </a:lnTo>
                    <a:lnTo>
                      <a:pt x="2766" y="769"/>
                    </a:lnTo>
                    <a:lnTo>
                      <a:pt x="2777" y="776"/>
                    </a:lnTo>
                    <a:lnTo>
                      <a:pt x="2788" y="782"/>
                    </a:lnTo>
                    <a:lnTo>
                      <a:pt x="2810" y="782"/>
                    </a:lnTo>
                    <a:lnTo>
                      <a:pt x="2842" y="790"/>
                    </a:lnTo>
                    <a:lnTo>
                      <a:pt x="2842" y="796"/>
                    </a:lnTo>
                    <a:lnTo>
                      <a:pt x="2842" y="803"/>
                    </a:lnTo>
                    <a:lnTo>
                      <a:pt x="2831" y="809"/>
                    </a:lnTo>
                    <a:lnTo>
                      <a:pt x="2820" y="816"/>
                    </a:lnTo>
                    <a:lnTo>
                      <a:pt x="2798" y="829"/>
                    </a:lnTo>
                    <a:lnTo>
                      <a:pt x="2788" y="836"/>
                    </a:lnTo>
                    <a:lnTo>
                      <a:pt x="2788" y="843"/>
                    </a:lnTo>
                    <a:lnTo>
                      <a:pt x="2766" y="850"/>
                    </a:lnTo>
                    <a:lnTo>
                      <a:pt x="2743" y="856"/>
                    </a:lnTo>
                    <a:lnTo>
                      <a:pt x="2734" y="862"/>
                    </a:lnTo>
                    <a:lnTo>
                      <a:pt x="2711" y="876"/>
                    </a:lnTo>
                    <a:lnTo>
                      <a:pt x="2689" y="889"/>
                    </a:lnTo>
                    <a:lnTo>
                      <a:pt x="2678" y="903"/>
                    </a:lnTo>
                    <a:lnTo>
                      <a:pt x="2678" y="916"/>
                    </a:lnTo>
                    <a:lnTo>
                      <a:pt x="2667" y="930"/>
                    </a:lnTo>
                    <a:lnTo>
                      <a:pt x="2678" y="950"/>
                    </a:lnTo>
                    <a:lnTo>
                      <a:pt x="2678" y="957"/>
                    </a:lnTo>
                    <a:lnTo>
                      <a:pt x="2689" y="969"/>
                    </a:lnTo>
                    <a:lnTo>
                      <a:pt x="2700" y="990"/>
                    </a:lnTo>
                    <a:lnTo>
                      <a:pt x="2711" y="996"/>
                    </a:lnTo>
                    <a:lnTo>
                      <a:pt x="2711" y="1004"/>
                    </a:lnTo>
                    <a:lnTo>
                      <a:pt x="2723" y="1016"/>
                    </a:lnTo>
                    <a:lnTo>
                      <a:pt x="2711" y="1023"/>
                    </a:lnTo>
                    <a:lnTo>
                      <a:pt x="2711" y="1030"/>
                    </a:lnTo>
                    <a:lnTo>
                      <a:pt x="2723" y="1037"/>
                    </a:lnTo>
                    <a:lnTo>
                      <a:pt x="2723" y="1043"/>
                    </a:lnTo>
                    <a:lnTo>
                      <a:pt x="2711" y="1063"/>
                    </a:lnTo>
                    <a:lnTo>
                      <a:pt x="2700" y="1070"/>
                    </a:lnTo>
                    <a:lnTo>
                      <a:pt x="2678" y="1076"/>
                    </a:lnTo>
                    <a:lnTo>
                      <a:pt x="2657" y="1084"/>
                    </a:lnTo>
                    <a:lnTo>
                      <a:pt x="2635" y="1090"/>
                    </a:lnTo>
                    <a:lnTo>
                      <a:pt x="2603" y="1103"/>
                    </a:lnTo>
                    <a:lnTo>
                      <a:pt x="2569" y="1103"/>
                    </a:lnTo>
                    <a:lnTo>
                      <a:pt x="2515" y="1097"/>
                    </a:lnTo>
                    <a:lnTo>
                      <a:pt x="2481" y="1090"/>
                    </a:lnTo>
                    <a:lnTo>
                      <a:pt x="2470" y="1090"/>
                    </a:lnTo>
                    <a:lnTo>
                      <a:pt x="2450" y="1084"/>
                    </a:lnTo>
                    <a:lnTo>
                      <a:pt x="2405" y="1070"/>
                    </a:lnTo>
                    <a:lnTo>
                      <a:pt x="2382" y="1070"/>
                    </a:lnTo>
                    <a:lnTo>
                      <a:pt x="2351" y="1070"/>
                    </a:lnTo>
                    <a:lnTo>
                      <a:pt x="2328" y="1076"/>
                    </a:lnTo>
                    <a:lnTo>
                      <a:pt x="2307" y="1076"/>
                    </a:lnTo>
                    <a:lnTo>
                      <a:pt x="2285" y="1076"/>
                    </a:lnTo>
                    <a:lnTo>
                      <a:pt x="2252" y="1076"/>
                    </a:lnTo>
                    <a:lnTo>
                      <a:pt x="2242" y="1076"/>
                    </a:lnTo>
                    <a:lnTo>
                      <a:pt x="2197" y="1076"/>
                    </a:lnTo>
                    <a:lnTo>
                      <a:pt x="2165" y="1076"/>
                    </a:lnTo>
                    <a:lnTo>
                      <a:pt x="2132" y="1076"/>
                    </a:lnTo>
                    <a:lnTo>
                      <a:pt x="2109" y="1076"/>
                    </a:lnTo>
                    <a:lnTo>
                      <a:pt x="2066" y="1070"/>
                    </a:lnTo>
                    <a:lnTo>
                      <a:pt x="2044" y="1063"/>
                    </a:lnTo>
                    <a:lnTo>
                      <a:pt x="1990" y="1063"/>
                    </a:lnTo>
                    <a:lnTo>
                      <a:pt x="1956" y="1063"/>
                    </a:lnTo>
                    <a:lnTo>
                      <a:pt x="1924" y="1063"/>
                    </a:lnTo>
                    <a:lnTo>
                      <a:pt x="1902" y="1063"/>
                    </a:lnTo>
                    <a:lnTo>
                      <a:pt x="1870" y="1070"/>
                    </a:lnTo>
                    <a:lnTo>
                      <a:pt x="1847" y="1076"/>
                    </a:lnTo>
                    <a:lnTo>
                      <a:pt x="1804" y="1076"/>
                    </a:lnTo>
                    <a:lnTo>
                      <a:pt x="1771" y="1076"/>
                    </a:lnTo>
                    <a:lnTo>
                      <a:pt x="1739" y="1084"/>
                    </a:lnTo>
                    <a:lnTo>
                      <a:pt x="1739" y="1090"/>
                    </a:lnTo>
                    <a:lnTo>
                      <a:pt x="1672" y="1090"/>
                    </a:lnTo>
                    <a:lnTo>
                      <a:pt x="1651" y="1090"/>
                    </a:lnTo>
                    <a:lnTo>
                      <a:pt x="1617" y="1084"/>
                    </a:lnTo>
                    <a:lnTo>
                      <a:pt x="1597" y="1084"/>
                    </a:lnTo>
                    <a:lnTo>
                      <a:pt x="1574" y="1090"/>
                    </a:lnTo>
                    <a:lnTo>
                      <a:pt x="1563" y="1090"/>
                    </a:lnTo>
                    <a:lnTo>
                      <a:pt x="1552" y="1090"/>
                    </a:lnTo>
                    <a:lnTo>
                      <a:pt x="1509" y="1090"/>
                    </a:lnTo>
                    <a:lnTo>
                      <a:pt x="1477" y="1084"/>
                    </a:lnTo>
                    <a:lnTo>
                      <a:pt x="1464" y="1090"/>
                    </a:lnTo>
                    <a:lnTo>
                      <a:pt x="1443" y="1097"/>
                    </a:lnTo>
                    <a:lnTo>
                      <a:pt x="1421" y="1103"/>
                    </a:lnTo>
                    <a:lnTo>
                      <a:pt x="1410" y="1111"/>
                    </a:lnTo>
                    <a:lnTo>
                      <a:pt x="1389" y="1117"/>
                    </a:lnTo>
                    <a:lnTo>
                      <a:pt x="1356" y="1123"/>
                    </a:lnTo>
                    <a:lnTo>
                      <a:pt x="1344" y="1123"/>
                    </a:lnTo>
                    <a:lnTo>
                      <a:pt x="1324" y="1123"/>
                    </a:lnTo>
                    <a:lnTo>
                      <a:pt x="1301" y="1130"/>
                    </a:lnTo>
                    <a:lnTo>
                      <a:pt x="1268" y="1130"/>
                    </a:lnTo>
                    <a:lnTo>
                      <a:pt x="1247" y="1130"/>
                    </a:lnTo>
                    <a:lnTo>
                      <a:pt x="1225" y="1130"/>
                    </a:lnTo>
                    <a:lnTo>
                      <a:pt x="1202" y="1130"/>
                    </a:lnTo>
                    <a:lnTo>
                      <a:pt x="1170" y="1130"/>
                    </a:lnTo>
                    <a:lnTo>
                      <a:pt x="1159" y="1130"/>
                    </a:lnTo>
                    <a:lnTo>
                      <a:pt x="1126" y="1123"/>
                    </a:lnTo>
                    <a:lnTo>
                      <a:pt x="1114" y="1130"/>
                    </a:lnTo>
                    <a:lnTo>
                      <a:pt x="1105" y="1144"/>
                    </a:lnTo>
                    <a:lnTo>
                      <a:pt x="1094" y="1150"/>
                    </a:lnTo>
                    <a:lnTo>
                      <a:pt x="1094" y="1183"/>
                    </a:lnTo>
                    <a:lnTo>
                      <a:pt x="1105" y="1197"/>
                    </a:lnTo>
                    <a:lnTo>
                      <a:pt x="1114" y="1210"/>
                    </a:lnTo>
                    <a:lnTo>
                      <a:pt x="1126" y="1217"/>
                    </a:lnTo>
                    <a:lnTo>
                      <a:pt x="1137" y="1230"/>
                    </a:lnTo>
                    <a:lnTo>
                      <a:pt x="1148" y="1237"/>
                    </a:lnTo>
                    <a:lnTo>
                      <a:pt x="1159" y="1257"/>
                    </a:lnTo>
                    <a:lnTo>
                      <a:pt x="1170" y="1263"/>
                    </a:lnTo>
                    <a:lnTo>
                      <a:pt x="1170" y="1277"/>
                    </a:lnTo>
                    <a:lnTo>
                      <a:pt x="1170" y="1290"/>
                    </a:lnTo>
                    <a:lnTo>
                      <a:pt x="1170" y="1304"/>
                    </a:lnTo>
                    <a:lnTo>
                      <a:pt x="1159" y="1324"/>
                    </a:lnTo>
                    <a:lnTo>
                      <a:pt x="1137" y="1337"/>
                    </a:lnTo>
                    <a:lnTo>
                      <a:pt x="1105" y="1344"/>
                    </a:lnTo>
                    <a:lnTo>
                      <a:pt x="1094" y="1351"/>
                    </a:lnTo>
                    <a:lnTo>
                      <a:pt x="1082" y="1351"/>
                    </a:lnTo>
                    <a:lnTo>
                      <a:pt x="1060" y="1358"/>
                    </a:lnTo>
                    <a:lnTo>
                      <a:pt x="1038" y="1364"/>
                    </a:lnTo>
                    <a:lnTo>
                      <a:pt x="1017" y="1370"/>
                    </a:lnTo>
                    <a:lnTo>
                      <a:pt x="995" y="1378"/>
                    </a:lnTo>
                    <a:lnTo>
                      <a:pt x="974" y="1378"/>
                    </a:lnTo>
                    <a:lnTo>
                      <a:pt x="940" y="1384"/>
                    </a:lnTo>
                    <a:lnTo>
                      <a:pt x="918" y="1397"/>
                    </a:lnTo>
                    <a:lnTo>
                      <a:pt x="875" y="1397"/>
                    </a:lnTo>
                    <a:lnTo>
                      <a:pt x="841" y="1405"/>
                    </a:lnTo>
                    <a:lnTo>
                      <a:pt x="830" y="1411"/>
                    </a:lnTo>
                    <a:lnTo>
                      <a:pt x="821" y="1411"/>
                    </a:lnTo>
                    <a:lnTo>
                      <a:pt x="798" y="1411"/>
                    </a:lnTo>
                    <a:lnTo>
                      <a:pt x="798" y="1405"/>
                    </a:lnTo>
                    <a:lnTo>
                      <a:pt x="787" y="1391"/>
                    </a:lnTo>
                    <a:lnTo>
                      <a:pt x="787" y="1370"/>
                    </a:lnTo>
                    <a:lnTo>
                      <a:pt x="787" y="1358"/>
                    </a:lnTo>
                    <a:lnTo>
                      <a:pt x="787" y="1351"/>
                    </a:lnTo>
                    <a:lnTo>
                      <a:pt x="776" y="1331"/>
                    </a:lnTo>
                    <a:lnTo>
                      <a:pt x="776" y="1311"/>
                    </a:lnTo>
                    <a:lnTo>
                      <a:pt x="776" y="1298"/>
                    </a:lnTo>
                    <a:lnTo>
                      <a:pt x="766" y="1284"/>
                    </a:lnTo>
                    <a:lnTo>
                      <a:pt x="766" y="1257"/>
                    </a:lnTo>
                    <a:lnTo>
                      <a:pt x="766" y="1237"/>
                    </a:lnTo>
                    <a:lnTo>
                      <a:pt x="776" y="1217"/>
                    </a:lnTo>
                    <a:lnTo>
                      <a:pt x="776" y="1210"/>
                    </a:lnTo>
                    <a:lnTo>
                      <a:pt x="776" y="1191"/>
                    </a:lnTo>
                    <a:lnTo>
                      <a:pt x="787" y="1177"/>
                    </a:lnTo>
                    <a:lnTo>
                      <a:pt x="798" y="1157"/>
                    </a:lnTo>
                    <a:lnTo>
                      <a:pt x="809" y="1144"/>
                    </a:lnTo>
                    <a:lnTo>
                      <a:pt x="798" y="1137"/>
                    </a:lnTo>
                    <a:lnTo>
                      <a:pt x="776" y="1130"/>
                    </a:lnTo>
                    <a:lnTo>
                      <a:pt x="766" y="1130"/>
                    </a:lnTo>
                    <a:lnTo>
                      <a:pt x="744" y="1130"/>
                    </a:lnTo>
                    <a:lnTo>
                      <a:pt x="690" y="1117"/>
                    </a:lnTo>
                    <a:lnTo>
                      <a:pt x="656" y="1117"/>
                    </a:lnTo>
                    <a:lnTo>
                      <a:pt x="623" y="1111"/>
                    </a:lnTo>
                    <a:lnTo>
                      <a:pt x="591" y="1111"/>
                    </a:lnTo>
                    <a:lnTo>
                      <a:pt x="568" y="1111"/>
                    </a:lnTo>
                    <a:lnTo>
                      <a:pt x="536" y="1111"/>
                    </a:lnTo>
                    <a:lnTo>
                      <a:pt x="503" y="1117"/>
                    </a:lnTo>
                    <a:lnTo>
                      <a:pt x="471" y="1117"/>
                    </a:lnTo>
                    <a:lnTo>
                      <a:pt x="448" y="1117"/>
                    </a:lnTo>
                    <a:lnTo>
                      <a:pt x="415" y="1111"/>
                    </a:lnTo>
                    <a:lnTo>
                      <a:pt x="394" y="1103"/>
                    </a:lnTo>
                    <a:lnTo>
                      <a:pt x="405" y="1097"/>
                    </a:lnTo>
                    <a:lnTo>
                      <a:pt x="405" y="1084"/>
                    </a:lnTo>
                    <a:lnTo>
                      <a:pt x="383" y="1076"/>
                    </a:lnTo>
                    <a:lnTo>
                      <a:pt x="372" y="1070"/>
                    </a:lnTo>
                    <a:lnTo>
                      <a:pt x="349" y="1070"/>
                    </a:lnTo>
                    <a:lnTo>
                      <a:pt x="338" y="1063"/>
                    </a:lnTo>
                    <a:lnTo>
                      <a:pt x="329" y="1050"/>
                    </a:lnTo>
                    <a:lnTo>
                      <a:pt x="306" y="1043"/>
                    </a:lnTo>
                    <a:lnTo>
                      <a:pt x="295" y="1043"/>
                    </a:lnTo>
                    <a:lnTo>
                      <a:pt x="273" y="1037"/>
                    </a:lnTo>
                    <a:lnTo>
                      <a:pt x="252" y="1037"/>
                    </a:lnTo>
                    <a:lnTo>
                      <a:pt x="230" y="1023"/>
                    </a:lnTo>
                    <a:lnTo>
                      <a:pt x="218" y="1016"/>
                    </a:lnTo>
                    <a:lnTo>
                      <a:pt x="207" y="1004"/>
                    </a:lnTo>
                    <a:lnTo>
                      <a:pt x="196" y="996"/>
                    </a:lnTo>
                    <a:lnTo>
                      <a:pt x="187" y="969"/>
                    </a:lnTo>
                    <a:lnTo>
                      <a:pt x="175" y="957"/>
                    </a:lnTo>
                    <a:lnTo>
                      <a:pt x="164" y="943"/>
                    </a:lnTo>
                    <a:lnTo>
                      <a:pt x="153" y="930"/>
                    </a:lnTo>
                    <a:lnTo>
                      <a:pt x="142" y="916"/>
                    </a:lnTo>
                    <a:lnTo>
                      <a:pt x="119" y="883"/>
                    </a:lnTo>
                    <a:lnTo>
                      <a:pt x="110" y="876"/>
                    </a:lnTo>
                    <a:lnTo>
                      <a:pt x="110" y="870"/>
                    </a:lnTo>
                    <a:lnTo>
                      <a:pt x="99" y="856"/>
                    </a:lnTo>
                    <a:lnTo>
                      <a:pt x="88" y="850"/>
                    </a:lnTo>
                    <a:lnTo>
                      <a:pt x="76" y="836"/>
                    </a:lnTo>
                    <a:lnTo>
                      <a:pt x="56" y="823"/>
                    </a:lnTo>
                    <a:lnTo>
                      <a:pt x="33" y="816"/>
                    </a:lnTo>
                    <a:lnTo>
                      <a:pt x="11" y="809"/>
                    </a:lnTo>
                    <a:lnTo>
                      <a:pt x="0" y="809"/>
                    </a:lnTo>
                    <a:lnTo>
                      <a:pt x="11" y="796"/>
                    </a:lnTo>
                    <a:lnTo>
                      <a:pt x="33" y="782"/>
                    </a:lnTo>
                    <a:lnTo>
                      <a:pt x="43" y="763"/>
                    </a:lnTo>
                    <a:lnTo>
                      <a:pt x="56" y="749"/>
                    </a:lnTo>
                    <a:lnTo>
                      <a:pt x="65" y="743"/>
                    </a:lnTo>
                    <a:lnTo>
                      <a:pt x="76" y="729"/>
                    </a:lnTo>
                    <a:lnTo>
                      <a:pt x="88" y="716"/>
                    </a:lnTo>
                    <a:lnTo>
                      <a:pt x="110" y="709"/>
                    </a:lnTo>
                    <a:lnTo>
                      <a:pt x="119" y="696"/>
                    </a:lnTo>
                    <a:lnTo>
                      <a:pt x="131" y="689"/>
                    </a:lnTo>
                    <a:lnTo>
                      <a:pt x="142" y="675"/>
                    </a:lnTo>
                    <a:lnTo>
                      <a:pt x="142" y="656"/>
                    </a:lnTo>
                    <a:lnTo>
                      <a:pt x="175" y="636"/>
                    </a:lnTo>
                    <a:lnTo>
                      <a:pt x="187" y="615"/>
                    </a:lnTo>
                    <a:lnTo>
                      <a:pt x="196" y="603"/>
                    </a:lnTo>
                    <a:lnTo>
                      <a:pt x="207" y="576"/>
                    </a:lnTo>
                    <a:lnTo>
                      <a:pt x="230" y="562"/>
                    </a:lnTo>
                    <a:lnTo>
                      <a:pt x="241" y="549"/>
                    </a:lnTo>
                    <a:lnTo>
                      <a:pt x="284" y="522"/>
                    </a:lnTo>
                    <a:lnTo>
                      <a:pt x="329" y="508"/>
                    </a:lnTo>
                    <a:lnTo>
                      <a:pt x="372" y="496"/>
                    </a:lnTo>
                    <a:lnTo>
                      <a:pt x="437" y="488"/>
                    </a:lnTo>
                    <a:lnTo>
                      <a:pt x="482" y="488"/>
                    </a:lnTo>
                    <a:lnTo>
                      <a:pt x="514" y="488"/>
                    </a:lnTo>
                    <a:lnTo>
                      <a:pt x="546" y="488"/>
                    </a:lnTo>
                    <a:lnTo>
                      <a:pt x="559" y="488"/>
                    </a:lnTo>
                    <a:lnTo>
                      <a:pt x="568" y="496"/>
                    </a:lnTo>
                    <a:lnTo>
                      <a:pt x="623" y="488"/>
                    </a:lnTo>
                    <a:lnTo>
                      <a:pt x="645" y="488"/>
                    </a:lnTo>
                    <a:lnTo>
                      <a:pt x="667" y="488"/>
                    </a:lnTo>
                    <a:lnTo>
                      <a:pt x="699" y="488"/>
                    </a:lnTo>
                    <a:lnTo>
                      <a:pt x="744" y="482"/>
                    </a:lnTo>
                    <a:lnTo>
                      <a:pt x="776" y="475"/>
                    </a:lnTo>
                    <a:lnTo>
                      <a:pt x="809" y="461"/>
                    </a:lnTo>
                    <a:lnTo>
                      <a:pt x="830" y="455"/>
                    </a:lnTo>
                    <a:lnTo>
                      <a:pt x="841" y="448"/>
                    </a:lnTo>
                    <a:lnTo>
                      <a:pt x="875" y="442"/>
                    </a:lnTo>
                    <a:lnTo>
                      <a:pt x="897" y="442"/>
                    </a:lnTo>
                    <a:lnTo>
                      <a:pt x="918" y="435"/>
                    </a:lnTo>
                    <a:lnTo>
                      <a:pt x="952" y="428"/>
                    </a:lnTo>
                    <a:lnTo>
                      <a:pt x="961" y="422"/>
                    </a:lnTo>
                    <a:lnTo>
                      <a:pt x="983" y="401"/>
                    </a:lnTo>
                    <a:lnTo>
                      <a:pt x="995" y="389"/>
                    </a:lnTo>
                    <a:lnTo>
                      <a:pt x="995" y="375"/>
                    </a:lnTo>
                    <a:lnTo>
                      <a:pt x="983" y="354"/>
                    </a:lnTo>
                    <a:lnTo>
                      <a:pt x="961" y="348"/>
                    </a:lnTo>
                    <a:lnTo>
                      <a:pt x="929" y="335"/>
                    </a:lnTo>
                    <a:lnTo>
                      <a:pt x="918" y="315"/>
                    </a:lnTo>
                    <a:lnTo>
                      <a:pt x="907" y="301"/>
                    </a:lnTo>
                    <a:lnTo>
                      <a:pt x="897" y="282"/>
                    </a:lnTo>
                    <a:lnTo>
                      <a:pt x="875" y="274"/>
                    </a:lnTo>
                    <a:close/>
                  </a:path>
                </a:pathLst>
              </a:custGeom>
              <a:solidFill>
                <a:srgbClr val="FFFF99"/>
              </a:solidFill>
              <a:ln w="22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3229" y="2009"/>
                <a:ext cx="20" cy="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3229" y="2008"/>
                <a:ext cx="13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دزاي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3233" y="2019"/>
                <a:ext cx="1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100" b="1" i="0" u="none" strike="noStrike" cap="none" normalizeH="0" baseline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ست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3082" y="1948"/>
                <a:ext cx="2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fr-FR" sz="1800" b="0" i="0" u="none" strike="noStrike" cap="none" normalizeH="0" baseline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143"/>
              <p:cNvSpPr>
                <a:spLocks/>
              </p:cNvSpPr>
              <p:nvPr/>
            </p:nvSpPr>
            <p:spPr bwMode="auto">
              <a:xfrm>
                <a:off x="2911" y="1902"/>
                <a:ext cx="679" cy="395"/>
              </a:xfrm>
              <a:custGeom>
                <a:avLst/>
                <a:gdLst/>
                <a:ahLst/>
                <a:cxnLst>
                  <a:cxn ang="0">
                    <a:pos x="372" y="13"/>
                  </a:cxn>
                  <a:cxn ang="0">
                    <a:pos x="362" y="33"/>
                  </a:cxn>
                  <a:cxn ang="0">
                    <a:pos x="351" y="40"/>
                  </a:cxn>
                  <a:cxn ang="0">
                    <a:pos x="318" y="74"/>
                  </a:cxn>
                  <a:cxn ang="0">
                    <a:pos x="306" y="101"/>
                  </a:cxn>
                  <a:cxn ang="0">
                    <a:pos x="295" y="120"/>
                  </a:cxn>
                  <a:cxn ang="0">
                    <a:pos x="252" y="140"/>
                  </a:cxn>
                  <a:cxn ang="0">
                    <a:pos x="209" y="147"/>
                  </a:cxn>
                  <a:cxn ang="0">
                    <a:pos x="164" y="161"/>
                  </a:cxn>
                  <a:cxn ang="0">
                    <a:pos x="153" y="173"/>
                  </a:cxn>
                  <a:cxn ang="0">
                    <a:pos x="121" y="173"/>
                  </a:cxn>
                  <a:cxn ang="0">
                    <a:pos x="132" y="187"/>
                  </a:cxn>
                  <a:cxn ang="0">
                    <a:pos x="110" y="194"/>
                  </a:cxn>
                  <a:cxn ang="0">
                    <a:pos x="99" y="200"/>
                  </a:cxn>
                  <a:cxn ang="0">
                    <a:pos x="67" y="214"/>
                  </a:cxn>
                  <a:cxn ang="0">
                    <a:pos x="44" y="234"/>
                  </a:cxn>
                  <a:cxn ang="0">
                    <a:pos x="11" y="254"/>
                  </a:cxn>
                  <a:cxn ang="0">
                    <a:pos x="11" y="280"/>
                  </a:cxn>
                  <a:cxn ang="0">
                    <a:pos x="33" y="288"/>
                  </a:cxn>
                  <a:cxn ang="0">
                    <a:pos x="99" y="288"/>
                  </a:cxn>
                  <a:cxn ang="0">
                    <a:pos x="164" y="280"/>
                  </a:cxn>
                  <a:cxn ang="0">
                    <a:pos x="219" y="288"/>
                  </a:cxn>
                  <a:cxn ang="0">
                    <a:pos x="274" y="274"/>
                  </a:cxn>
                  <a:cxn ang="0">
                    <a:pos x="318" y="280"/>
                  </a:cxn>
                  <a:cxn ang="0">
                    <a:pos x="329" y="301"/>
                  </a:cxn>
                  <a:cxn ang="0">
                    <a:pos x="340" y="341"/>
                  </a:cxn>
                  <a:cxn ang="0">
                    <a:pos x="362" y="354"/>
                  </a:cxn>
                  <a:cxn ang="0">
                    <a:pos x="417" y="354"/>
                  </a:cxn>
                  <a:cxn ang="0">
                    <a:pos x="449" y="368"/>
                  </a:cxn>
                  <a:cxn ang="0">
                    <a:pos x="471" y="387"/>
                  </a:cxn>
                  <a:cxn ang="0">
                    <a:pos x="503" y="374"/>
                  </a:cxn>
                  <a:cxn ang="0">
                    <a:pos x="548" y="354"/>
                  </a:cxn>
                  <a:cxn ang="0">
                    <a:pos x="536" y="334"/>
                  </a:cxn>
                  <a:cxn ang="0">
                    <a:pos x="514" y="307"/>
                  </a:cxn>
                  <a:cxn ang="0">
                    <a:pos x="525" y="288"/>
                  </a:cxn>
                  <a:cxn ang="0">
                    <a:pos x="514" y="274"/>
                  </a:cxn>
                  <a:cxn ang="0">
                    <a:pos x="493" y="254"/>
                  </a:cxn>
                  <a:cxn ang="0">
                    <a:pos x="514" y="241"/>
                  </a:cxn>
                  <a:cxn ang="0">
                    <a:pos x="503" y="227"/>
                  </a:cxn>
                  <a:cxn ang="0">
                    <a:pos x="548" y="227"/>
                  </a:cxn>
                  <a:cxn ang="0">
                    <a:pos x="570" y="220"/>
                  </a:cxn>
                  <a:cxn ang="0">
                    <a:pos x="548" y="214"/>
                  </a:cxn>
                  <a:cxn ang="0">
                    <a:pos x="559" y="200"/>
                  </a:cxn>
                  <a:cxn ang="0">
                    <a:pos x="579" y="194"/>
                  </a:cxn>
                  <a:cxn ang="0">
                    <a:pos x="613" y="194"/>
                  </a:cxn>
                  <a:cxn ang="0">
                    <a:pos x="624" y="194"/>
                  </a:cxn>
                  <a:cxn ang="0">
                    <a:pos x="647" y="181"/>
                  </a:cxn>
                  <a:cxn ang="0">
                    <a:pos x="634" y="167"/>
                  </a:cxn>
                  <a:cxn ang="0">
                    <a:pos x="647" y="154"/>
                  </a:cxn>
                  <a:cxn ang="0">
                    <a:pos x="667" y="140"/>
                  </a:cxn>
                  <a:cxn ang="0">
                    <a:pos x="679" y="120"/>
                  </a:cxn>
                  <a:cxn ang="0">
                    <a:pos x="634" y="101"/>
                  </a:cxn>
                  <a:cxn ang="0">
                    <a:pos x="602" y="87"/>
                  </a:cxn>
                  <a:cxn ang="0">
                    <a:pos x="548" y="33"/>
                  </a:cxn>
                  <a:cxn ang="0">
                    <a:pos x="460" y="13"/>
                  </a:cxn>
                  <a:cxn ang="0">
                    <a:pos x="383" y="0"/>
                  </a:cxn>
                </a:cxnLst>
                <a:rect l="0" t="0" r="r" b="b"/>
                <a:pathLst>
                  <a:path w="679" h="395">
                    <a:moveTo>
                      <a:pt x="383" y="0"/>
                    </a:moveTo>
                    <a:lnTo>
                      <a:pt x="383" y="7"/>
                    </a:lnTo>
                    <a:lnTo>
                      <a:pt x="372" y="13"/>
                    </a:lnTo>
                    <a:lnTo>
                      <a:pt x="372" y="20"/>
                    </a:lnTo>
                    <a:lnTo>
                      <a:pt x="372" y="27"/>
                    </a:lnTo>
                    <a:lnTo>
                      <a:pt x="362" y="33"/>
                    </a:lnTo>
                    <a:lnTo>
                      <a:pt x="351" y="27"/>
                    </a:lnTo>
                    <a:lnTo>
                      <a:pt x="351" y="33"/>
                    </a:lnTo>
                    <a:lnTo>
                      <a:pt x="351" y="40"/>
                    </a:lnTo>
                    <a:lnTo>
                      <a:pt x="340" y="47"/>
                    </a:lnTo>
                    <a:lnTo>
                      <a:pt x="329" y="60"/>
                    </a:lnTo>
                    <a:lnTo>
                      <a:pt x="318" y="74"/>
                    </a:lnTo>
                    <a:lnTo>
                      <a:pt x="318" y="80"/>
                    </a:lnTo>
                    <a:lnTo>
                      <a:pt x="318" y="87"/>
                    </a:lnTo>
                    <a:lnTo>
                      <a:pt x="306" y="101"/>
                    </a:lnTo>
                    <a:lnTo>
                      <a:pt x="306" y="107"/>
                    </a:lnTo>
                    <a:lnTo>
                      <a:pt x="295" y="114"/>
                    </a:lnTo>
                    <a:lnTo>
                      <a:pt x="295" y="120"/>
                    </a:lnTo>
                    <a:lnTo>
                      <a:pt x="286" y="127"/>
                    </a:lnTo>
                    <a:lnTo>
                      <a:pt x="263" y="134"/>
                    </a:lnTo>
                    <a:lnTo>
                      <a:pt x="252" y="140"/>
                    </a:lnTo>
                    <a:lnTo>
                      <a:pt x="241" y="140"/>
                    </a:lnTo>
                    <a:lnTo>
                      <a:pt x="219" y="147"/>
                    </a:lnTo>
                    <a:lnTo>
                      <a:pt x="209" y="147"/>
                    </a:lnTo>
                    <a:lnTo>
                      <a:pt x="198" y="154"/>
                    </a:lnTo>
                    <a:lnTo>
                      <a:pt x="175" y="161"/>
                    </a:lnTo>
                    <a:lnTo>
                      <a:pt x="164" y="161"/>
                    </a:lnTo>
                    <a:lnTo>
                      <a:pt x="153" y="161"/>
                    </a:lnTo>
                    <a:lnTo>
                      <a:pt x="153" y="167"/>
                    </a:lnTo>
                    <a:lnTo>
                      <a:pt x="153" y="173"/>
                    </a:lnTo>
                    <a:lnTo>
                      <a:pt x="143" y="173"/>
                    </a:lnTo>
                    <a:lnTo>
                      <a:pt x="132" y="173"/>
                    </a:lnTo>
                    <a:lnTo>
                      <a:pt x="121" y="173"/>
                    </a:lnTo>
                    <a:lnTo>
                      <a:pt x="121" y="181"/>
                    </a:lnTo>
                    <a:lnTo>
                      <a:pt x="121" y="187"/>
                    </a:lnTo>
                    <a:lnTo>
                      <a:pt x="132" y="187"/>
                    </a:lnTo>
                    <a:lnTo>
                      <a:pt x="121" y="187"/>
                    </a:lnTo>
                    <a:lnTo>
                      <a:pt x="121" y="194"/>
                    </a:lnTo>
                    <a:lnTo>
                      <a:pt x="110" y="194"/>
                    </a:lnTo>
                    <a:lnTo>
                      <a:pt x="110" y="200"/>
                    </a:lnTo>
                    <a:lnTo>
                      <a:pt x="110" y="208"/>
                    </a:lnTo>
                    <a:lnTo>
                      <a:pt x="99" y="200"/>
                    </a:lnTo>
                    <a:lnTo>
                      <a:pt x="88" y="200"/>
                    </a:lnTo>
                    <a:lnTo>
                      <a:pt x="76" y="208"/>
                    </a:lnTo>
                    <a:lnTo>
                      <a:pt x="67" y="214"/>
                    </a:lnTo>
                    <a:lnTo>
                      <a:pt x="67" y="220"/>
                    </a:lnTo>
                    <a:lnTo>
                      <a:pt x="56" y="227"/>
                    </a:lnTo>
                    <a:lnTo>
                      <a:pt x="44" y="234"/>
                    </a:lnTo>
                    <a:lnTo>
                      <a:pt x="33" y="241"/>
                    </a:lnTo>
                    <a:lnTo>
                      <a:pt x="22" y="247"/>
                    </a:lnTo>
                    <a:lnTo>
                      <a:pt x="11" y="254"/>
                    </a:lnTo>
                    <a:lnTo>
                      <a:pt x="22" y="261"/>
                    </a:lnTo>
                    <a:lnTo>
                      <a:pt x="11" y="268"/>
                    </a:lnTo>
                    <a:lnTo>
                      <a:pt x="11" y="280"/>
                    </a:lnTo>
                    <a:lnTo>
                      <a:pt x="0" y="280"/>
                    </a:lnTo>
                    <a:lnTo>
                      <a:pt x="22" y="280"/>
                    </a:lnTo>
                    <a:lnTo>
                      <a:pt x="33" y="288"/>
                    </a:lnTo>
                    <a:lnTo>
                      <a:pt x="56" y="288"/>
                    </a:lnTo>
                    <a:lnTo>
                      <a:pt x="88" y="288"/>
                    </a:lnTo>
                    <a:lnTo>
                      <a:pt x="99" y="288"/>
                    </a:lnTo>
                    <a:lnTo>
                      <a:pt x="121" y="288"/>
                    </a:lnTo>
                    <a:lnTo>
                      <a:pt x="143" y="288"/>
                    </a:lnTo>
                    <a:lnTo>
                      <a:pt x="164" y="280"/>
                    </a:lnTo>
                    <a:lnTo>
                      <a:pt x="175" y="288"/>
                    </a:lnTo>
                    <a:lnTo>
                      <a:pt x="198" y="288"/>
                    </a:lnTo>
                    <a:lnTo>
                      <a:pt x="219" y="288"/>
                    </a:lnTo>
                    <a:lnTo>
                      <a:pt x="241" y="288"/>
                    </a:lnTo>
                    <a:lnTo>
                      <a:pt x="263" y="280"/>
                    </a:lnTo>
                    <a:lnTo>
                      <a:pt x="274" y="274"/>
                    </a:lnTo>
                    <a:lnTo>
                      <a:pt x="286" y="274"/>
                    </a:lnTo>
                    <a:lnTo>
                      <a:pt x="295" y="274"/>
                    </a:lnTo>
                    <a:lnTo>
                      <a:pt x="318" y="280"/>
                    </a:lnTo>
                    <a:lnTo>
                      <a:pt x="318" y="288"/>
                    </a:lnTo>
                    <a:lnTo>
                      <a:pt x="329" y="294"/>
                    </a:lnTo>
                    <a:lnTo>
                      <a:pt x="329" y="301"/>
                    </a:lnTo>
                    <a:lnTo>
                      <a:pt x="329" y="315"/>
                    </a:lnTo>
                    <a:lnTo>
                      <a:pt x="329" y="327"/>
                    </a:lnTo>
                    <a:lnTo>
                      <a:pt x="340" y="341"/>
                    </a:lnTo>
                    <a:lnTo>
                      <a:pt x="351" y="341"/>
                    </a:lnTo>
                    <a:lnTo>
                      <a:pt x="362" y="348"/>
                    </a:lnTo>
                    <a:lnTo>
                      <a:pt x="362" y="354"/>
                    </a:lnTo>
                    <a:lnTo>
                      <a:pt x="383" y="354"/>
                    </a:lnTo>
                    <a:lnTo>
                      <a:pt x="405" y="354"/>
                    </a:lnTo>
                    <a:lnTo>
                      <a:pt x="417" y="354"/>
                    </a:lnTo>
                    <a:lnTo>
                      <a:pt x="426" y="354"/>
                    </a:lnTo>
                    <a:lnTo>
                      <a:pt x="439" y="361"/>
                    </a:lnTo>
                    <a:lnTo>
                      <a:pt x="449" y="368"/>
                    </a:lnTo>
                    <a:lnTo>
                      <a:pt x="460" y="374"/>
                    </a:lnTo>
                    <a:lnTo>
                      <a:pt x="471" y="381"/>
                    </a:lnTo>
                    <a:lnTo>
                      <a:pt x="471" y="387"/>
                    </a:lnTo>
                    <a:lnTo>
                      <a:pt x="482" y="387"/>
                    </a:lnTo>
                    <a:lnTo>
                      <a:pt x="493" y="395"/>
                    </a:lnTo>
                    <a:lnTo>
                      <a:pt x="503" y="374"/>
                    </a:lnTo>
                    <a:lnTo>
                      <a:pt x="503" y="368"/>
                    </a:lnTo>
                    <a:lnTo>
                      <a:pt x="548" y="361"/>
                    </a:lnTo>
                    <a:lnTo>
                      <a:pt x="548" y="354"/>
                    </a:lnTo>
                    <a:lnTo>
                      <a:pt x="548" y="348"/>
                    </a:lnTo>
                    <a:lnTo>
                      <a:pt x="536" y="341"/>
                    </a:lnTo>
                    <a:lnTo>
                      <a:pt x="536" y="334"/>
                    </a:lnTo>
                    <a:lnTo>
                      <a:pt x="525" y="321"/>
                    </a:lnTo>
                    <a:lnTo>
                      <a:pt x="514" y="315"/>
                    </a:lnTo>
                    <a:lnTo>
                      <a:pt x="514" y="307"/>
                    </a:lnTo>
                    <a:lnTo>
                      <a:pt x="514" y="301"/>
                    </a:lnTo>
                    <a:lnTo>
                      <a:pt x="525" y="294"/>
                    </a:lnTo>
                    <a:lnTo>
                      <a:pt x="525" y="288"/>
                    </a:lnTo>
                    <a:lnTo>
                      <a:pt x="525" y="280"/>
                    </a:lnTo>
                    <a:lnTo>
                      <a:pt x="525" y="274"/>
                    </a:lnTo>
                    <a:lnTo>
                      <a:pt x="514" y="274"/>
                    </a:lnTo>
                    <a:lnTo>
                      <a:pt x="514" y="268"/>
                    </a:lnTo>
                    <a:lnTo>
                      <a:pt x="503" y="268"/>
                    </a:lnTo>
                    <a:lnTo>
                      <a:pt x="493" y="254"/>
                    </a:lnTo>
                    <a:lnTo>
                      <a:pt x="503" y="254"/>
                    </a:lnTo>
                    <a:lnTo>
                      <a:pt x="503" y="247"/>
                    </a:lnTo>
                    <a:lnTo>
                      <a:pt x="514" y="241"/>
                    </a:lnTo>
                    <a:lnTo>
                      <a:pt x="503" y="234"/>
                    </a:lnTo>
                    <a:lnTo>
                      <a:pt x="493" y="234"/>
                    </a:lnTo>
                    <a:lnTo>
                      <a:pt x="503" y="227"/>
                    </a:lnTo>
                    <a:lnTo>
                      <a:pt x="503" y="220"/>
                    </a:lnTo>
                    <a:lnTo>
                      <a:pt x="536" y="234"/>
                    </a:lnTo>
                    <a:lnTo>
                      <a:pt x="548" y="227"/>
                    </a:lnTo>
                    <a:lnTo>
                      <a:pt x="559" y="227"/>
                    </a:lnTo>
                    <a:lnTo>
                      <a:pt x="559" y="220"/>
                    </a:lnTo>
                    <a:lnTo>
                      <a:pt x="570" y="220"/>
                    </a:lnTo>
                    <a:lnTo>
                      <a:pt x="570" y="214"/>
                    </a:lnTo>
                    <a:lnTo>
                      <a:pt x="559" y="214"/>
                    </a:lnTo>
                    <a:lnTo>
                      <a:pt x="548" y="214"/>
                    </a:lnTo>
                    <a:lnTo>
                      <a:pt x="548" y="208"/>
                    </a:lnTo>
                    <a:lnTo>
                      <a:pt x="548" y="200"/>
                    </a:lnTo>
                    <a:lnTo>
                      <a:pt x="559" y="200"/>
                    </a:lnTo>
                    <a:lnTo>
                      <a:pt x="559" y="194"/>
                    </a:lnTo>
                    <a:lnTo>
                      <a:pt x="570" y="194"/>
                    </a:lnTo>
                    <a:lnTo>
                      <a:pt x="579" y="194"/>
                    </a:lnTo>
                    <a:lnTo>
                      <a:pt x="591" y="194"/>
                    </a:lnTo>
                    <a:lnTo>
                      <a:pt x="602" y="194"/>
                    </a:lnTo>
                    <a:lnTo>
                      <a:pt x="613" y="194"/>
                    </a:lnTo>
                    <a:lnTo>
                      <a:pt x="613" y="200"/>
                    </a:lnTo>
                    <a:lnTo>
                      <a:pt x="624" y="200"/>
                    </a:lnTo>
                    <a:lnTo>
                      <a:pt x="624" y="194"/>
                    </a:lnTo>
                    <a:lnTo>
                      <a:pt x="634" y="194"/>
                    </a:lnTo>
                    <a:lnTo>
                      <a:pt x="634" y="187"/>
                    </a:lnTo>
                    <a:lnTo>
                      <a:pt x="647" y="181"/>
                    </a:lnTo>
                    <a:lnTo>
                      <a:pt x="634" y="181"/>
                    </a:lnTo>
                    <a:lnTo>
                      <a:pt x="634" y="173"/>
                    </a:lnTo>
                    <a:lnTo>
                      <a:pt x="634" y="167"/>
                    </a:lnTo>
                    <a:lnTo>
                      <a:pt x="634" y="161"/>
                    </a:lnTo>
                    <a:lnTo>
                      <a:pt x="647" y="161"/>
                    </a:lnTo>
                    <a:lnTo>
                      <a:pt x="647" y="154"/>
                    </a:lnTo>
                    <a:lnTo>
                      <a:pt x="656" y="154"/>
                    </a:lnTo>
                    <a:lnTo>
                      <a:pt x="667" y="147"/>
                    </a:lnTo>
                    <a:lnTo>
                      <a:pt x="667" y="140"/>
                    </a:lnTo>
                    <a:lnTo>
                      <a:pt x="667" y="134"/>
                    </a:lnTo>
                    <a:lnTo>
                      <a:pt x="667" y="127"/>
                    </a:lnTo>
                    <a:lnTo>
                      <a:pt x="679" y="120"/>
                    </a:lnTo>
                    <a:lnTo>
                      <a:pt x="656" y="114"/>
                    </a:lnTo>
                    <a:lnTo>
                      <a:pt x="656" y="107"/>
                    </a:lnTo>
                    <a:lnTo>
                      <a:pt x="634" y="101"/>
                    </a:lnTo>
                    <a:lnTo>
                      <a:pt x="624" y="101"/>
                    </a:lnTo>
                    <a:lnTo>
                      <a:pt x="613" y="93"/>
                    </a:lnTo>
                    <a:lnTo>
                      <a:pt x="602" y="87"/>
                    </a:lnTo>
                    <a:lnTo>
                      <a:pt x="548" y="54"/>
                    </a:lnTo>
                    <a:lnTo>
                      <a:pt x="536" y="47"/>
                    </a:lnTo>
                    <a:lnTo>
                      <a:pt x="548" y="33"/>
                    </a:lnTo>
                    <a:lnTo>
                      <a:pt x="548" y="27"/>
                    </a:lnTo>
                    <a:lnTo>
                      <a:pt x="493" y="13"/>
                    </a:lnTo>
                    <a:lnTo>
                      <a:pt x="460" y="13"/>
                    </a:lnTo>
                    <a:lnTo>
                      <a:pt x="439" y="13"/>
                    </a:lnTo>
                    <a:lnTo>
                      <a:pt x="405" y="7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D9FBAF"/>
              </a:solidFill>
              <a:ln w="22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" name="Freeform 144"/>
              <p:cNvSpPr>
                <a:spLocks/>
              </p:cNvSpPr>
              <p:nvPr/>
            </p:nvSpPr>
            <p:spPr bwMode="auto">
              <a:xfrm>
                <a:off x="1978" y="1707"/>
                <a:ext cx="1802" cy="242"/>
              </a:xfrm>
              <a:custGeom>
                <a:avLst/>
                <a:gdLst/>
                <a:ahLst/>
                <a:cxnLst>
                  <a:cxn ang="0">
                    <a:pos x="69" y="151"/>
                  </a:cxn>
                  <a:cxn ang="0">
                    <a:pos x="125" y="143"/>
                  </a:cxn>
                  <a:cxn ang="0">
                    <a:pos x="219" y="176"/>
                  </a:cxn>
                  <a:cxn ang="0">
                    <a:pos x="425" y="202"/>
                  </a:cxn>
                  <a:cxn ang="0">
                    <a:pos x="513" y="176"/>
                  </a:cxn>
                  <a:cxn ang="0">
                    <a:pos x="599" y="148"/>
                  </a:cxn>
                  <a:cxn ang="0">
                    <a:pos x="669" y="120"/>
                  </a:cxn>
                  <a:cxn ang="0">
                    <a:pos x="714" y="71"/>
                  </a:cxn>
                  <a:cxn ang="0">
                    <a:pos x="724" y="29"/>
                  </a:cxn>
                  <a:cxn ang="0">
                    <a:pos x="730" y="14"/>
                  </a:cxn>
                  <a:cxn ang="0">
                    <a:pos x="762" y="15"/>
                  </a:cxn>
                  <a:cxn ang="0">
                    <a:pos x="759" y="41"/>
                  </a:cxn>
                  <a:cxn ang="0">
                    <a:pos x="784" y="114"/>
                  </a:cxn>
                  <a:cxn ang="0">
                    <a:pos x="813" y="120"/>
                  </a:cxn>
                  <a:cxn ang="0">
                    <a:pos x="813" y="154"/>
                  </a:cxn>
                  <a:cxn ang="0">
                    <a:pos x="827" y="167"/>
                  </a:cxn>
                  <a:cxn ang="0">
                    <a:pos x="813" y="189"/>
                  </a:cxn>
                  <a:cxn ang="0">
                    <a:pos x="874" y="222"/>
                  </a:cxn>
                  <a:cxn ang="0">
                    <a:pos x="985" y="240"/>
                  </a:cxn>
                  <a:cxn ang="0">
                    <a:pos x="952" y="217"/>
                  </a:cxn>
                  <a:cxn ang="0">
                    <a:pos x="944" y="208"/>
                  </a:cxn>
                  <a:cxn ang="0">
                    <a:pos x="906" y="175"/>
                  </a:cxn>
                  <a:cxn ang="0">
                    <a:pos x="832" y="147"/>
                  </a:cxn>
                  <a:cxn ang="0">
                    <a:pos x="874" y="175"/>
                  </a:cxn>
                  <a:cxn ang="0">
                    <a:pos x="926" y="195"/>
                  </a:cxn>
                  <a:cxn ang="0">
                    <a:pos x="1084" y="236"/>
                  </a:cxn>
                  <a:cxn ang="0">
                    <a:pos x="1273" y="189"/>
                  </a:cxn>
                  <a:cxn ang="0">
                    <a:pos x="1367" y="215"/>
                  </a:cxn>
                  <a:cxn ang="0">
                    <a:pos x="1530" y="214"/>
                  </a:cxn>
                  <a:cxn ang="0">
                    <a:pos x="1704" y="236"/>
                  </a:cxn>
                  <a:cxn ang="0">
                    <a:pos x="1677" y="221"/>
                  </a:cxn>
                  <a:cxn ang="0">
                    <a:pos x="1535" y="200"/>
                  </a:cxn>
                  <a:cxn ang="0">
                    <a:pos x="1319" y="189"/>
                  </a:cxn>
                  <a:cxn ang="0">
                    <a:pos x="1251" y="189"/>
                  </a:cxn>
                  <a:cxn ang="0">
                    <a:pos x="1086" y="221"/>
                  </a:cxn>
                  <a:cxn ang="0">
                    <a:pos x="963" y="196"/>
                  </a:cxn>
                  <a:cxn ang="0">
                    <a:pos x="883" y="162"/>
                  </a:cxn>
                  <a:cxn ang="0">
                    <a:pos x="813" y="142"/>
                  </a:cxn>
                  <a:cxn ang="0">
                    <a:pos x="901" y="189"/>
                  </a:cxn>
                  <a:cxn ang="0">
                    <a:pos x="925" y="207"/>
                  </a:cxn>
                  <a:cxn ang="0">
                    <a:pos x="933" y="215"/>
                  </a:cxn>
                  <a:cxn ang="0">
                    <a:pos x="966" y="228"/>
                  </a:cxn>
                  <a:cxn ang="0">
                    <a:pos x="923" y="221"/>
                  </a:cxn>
                  <a:cxn ang="0">
                    <a:pos x="835" y="181"/>
                  </a:cxn>
                  <a:cxn ang="0">
                    <a:pos x="824" y="175"/>
                  </a:cxn>
                  <a:cxn ang="0">
                    <a:pos x="832" y="157"/>
                  </a:cxn>
                  <a:cxn ang="0">
                    <a:pos x="813" y="135"/>
                  </a:cxn>
                  <a:cxn ang="0">
                    <a:pos x="824" y="121"/>
                  </a:cxn>
                  <a:cxn ang="0">
                    <a:pos x="759" y="61"/>
                  </a:cxn>
                  <a:cxn ang="0">
                    <a:pos x="767" y="29"/>
                  </a:cxn>
                  <a:cxn ang="0">
                    <a:pos x="781" y="21"/>
                  </a:cxn>
                  <a:cxn ang="0">
                    <a:pos x="708" y="9"/>
                  </a:cxn>
                  <a:cxn ang="0">
                    <a:pos x="717" y="46"/>
                  </a:cxn>
                  <a:cxn ang="0">
                    <a:pos x="682" y="82"/>
                  </a:cxn>
                  <a:cxn ang="0">
                    <a:pos x="642" y="116"/>
                  </a:cxn>
                  <a:cxn ang="0">
                    <a:pos x="540" y="154"/>
                  </a:cxn>
                  <a:cxn ang="0">
                    <a:pos x="502" y="163"/>
                  </a:cxn>
                  <a:cxn ang="0">
                    <a:pos x="420" y="195"/>
                  </a:cxn>
                  <a:cxn ang="0">
                    <a:pos x="249" y="168"/>
                  </a:cxn>
                  <a:cxn ang="0">
                    <a:pos x="136" y="128"/>
                  </a:cxn>
                  <a:cxn ang="0">
                    <a:pos x="50" y="145"/>
                  </a:cxn>
                  <a:cxn ang="0">
                    <a:pos x="26" y="189"/>
                  </a:cxn>
                </a:cxnLst>
                <a:rect l="0" t="0" r="r" b="b"/>
                <a:pathLst>
                  <a:path w="1802" h="242">
                    <a:moveTo>
                      <a:pt x="0" y="189"/>
                    </a:moveTo>
                    <a:lnTo>
                      <a:pt x="10" y="203"/>
                    </a:lnTo>
                    <a:lnTo>
                      <a:pt x="30" y="196"/>
                    </a:lnTo>
                    <a:lnTo>
                      <a:pt x="34" y="194"/>
                    </a:lnTo>
                    <a:lnTo>
                      <a:pt x="35" y="193"/>
                    </a:lnTo>
                    <a:lnTo>
                      <a:pt x="46" y="179"/>
                    </a:lnTo>
                    <a:lnTo>
                      <a:pt x="37" y="175"/>
                    </a:lnTo>
                    <a:lnTo>
                      <a:pt x="45" y="181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9" y="165"/>
                    </a:lnTo>
                    <a:lnTo>
                      <a:pt x="70" y="162"/>
                    </a:lnTo>
                    <a:lnTo>
                      <a:pt x="70" y="154"/>
                    </a:lnTo>
                    <a:lnTo>
                      <a:pt x="70" y="148"/>
                    </a:lnTo>
                    <a:lnTo>
                      <a:pt x="59" y="148"/>
                    </a:lnTo>
                    <a:lnTo>
                      <a:pt x="69" y="151"/>
                    </a:lnTo>
                    <a:lnTo>
                      <a:pt x="69" y="152"/>
                    </a:lnTo>
                    <a:lnTo>
                      <a:pt x="80" y="140"/>
                    </a:lnTo>
                    <a:lnTo>
                      <a:pt x="70" y="135"/>
                    </a:lnTo>
                    <a:lnTo>
                      <a:pt x="78" y="141"/>
                    </a:lnTo>
                    <a:lnTo>
                      <a:pt x="75" y="142"/>
                    </a:lnTo>
                    <a:lnTo>
                      <a:pt x="96" y="134"/>
                    </a:lnTo>
                    <a:lnTo>
                      <a:pt x="91" y="128"/>
                    </a:lnTo>
                    <a:lnTo>
                      <a:pt x="91" y="135"/>
                    </a:lnTo>
                    <a:lnTo>
                      <a:pt x="102" y="135"/>
                    </a:lnTo>
                    <a:lnTo>
                      <a:pt x="113" y="135"/>
                    </a:lnTo>
                    <a:lnTo>
                      <a:pt x="113" y="128"/>
                    </a:lnTo>
                    <a:lnTo>
                      <a:pt x="109" y="134"/>
                    </a:lnTo>
                    <a:lnTo>
                      <a:pt x="105" y="133"/>
                    </a:lnTo>
                    <a:lnTo>
                      <a:pt x="117" y="141"/>
                    </a:lnTo>
                    <a:lnTo>
                      <a:pt x="120" y="142"/>
                    </a:lnTo>
                    <a:lnTo>
                      <a:pt x="125" y="143"/>
                    </a:lnTo>
                    <a:lnTo>
                      <a:pt x="136" y="143"/>
                    </a:lnTo>
                    <a:lnTo>
                      <a:pt x="147" y="143"/>
                    </a:lnTo>
                    <a:lnTo>
                      <a:pt x="147" y="135"/>
                    </a:lnTo>
                    <a:lnTo>
                      <a:pt x="142" y="142"/>
                    </a:lnTo>
                    <a:lnTo>
                      <a:pt x="141" y="142"/>
                    </a:lnTo>
                    <a:lnTo>
                      <a:pt x="152" y="148"/>
                    </a:lnTo>
                    <a:lnTo>
                      <a:pt x="158" y="142"/>
                    </a:lnTo>
                    <a:lnTo>
                      <a:pt x="149" y="145"/>
                    </a:lnTo>
                    <a:lnTo>
                      <a:pt x="158" y="158"/>
                    </a:lnTo>
                    <a:lnTo>
                      <a:pt x="160" y="160"/>
                    </a:lnTo>
                    <a:lnTo>
                      <a:pt x="163" y="161"/>
                    </a:lnTo>
                    <a:lnTo>
                      <a:pt x="185" y="168"/>
                    </a:lnTo>
                    <a:lnTo>
                      <a:pt x="187" y="169"/>
                    </a:lnTo>
                    <a:lnTo>
                      <a:pt x="220" y="176"/>
                    </a:lnTo>
                    <a:lnTo>
                      <a:pt x="224" y="168"/>
                    </a:lnTo>
                    <a:lnTo>
                      <a:pt x="219" y="176"/>
                    </a:lnTo>
                    <a:lnTo>
                      <a:pt x="240" y="182"/>
                    </a:lnTo>
                    <a:lnTo>
                      <a:pt x="262" y="189"/>
                    </a:lnTo>
                    <a:lnTo>
                      <a:pt x="262" y="188"/>
                    </a:lnTo>
                    <a:lnTo>
                      <a:pt x="267" y="189"/>
                    </a:lnTo>
                    <a:lnTo>
                      <a:pt x="289" y="189"/>
                    </a:lnTo>
                    <a:lnTo>
                      <a:pt x="300" y="189"/>
                    </a:lnTo>
                    <a:lnTo>
                      <a:pt x="332" y="189"/>
                    </a:lnTo>
                    <a:lnTo>
                      <a:pt x="332" y="181"/>
                    </a:lnTo>
                    <a:lnTo>
                      <a:pt x="327" y="188"/>
                    </a:lnTo>
                    <a:lnTo>
                      <a:pt x="350" y="195"/>
                    </a:lnTo>
                    <a:lnTo>
                      <a:pt x="351" y="196"/>
                    </a:lnTo>
                    <a:lnTo>
                      <a:pt x="383" y="203"/>
                    </a:lnTo>
                    <a:lnTo>
                      <a:pt x="387" y="203"/>
                    </a:lnTo>
                    <a:lnTo>
                      <a:pt x="420" y="203"/>
                    </a:lnTo>
                    <a:lnTo>
                      <a:pt x="420" y="203"/>
                    </a:lnTo>
                    <a:lnTo>
                      <a:pt x="425" y="202"/>
                    </a:lnTo>
                    <a:lnTo>
                      <a:pt x="425" y="203"/>
                    </a:lnTo>
                    <a:lnTo>
                      <a:pt x="446" y="196"/>
                    </a:lnTo>
                    <a:lnTo>
                      <a:pt x="449" y="195"/>
                    </a:lnTo>
                    <a:lnTo>
                      <a:pt x="462" y="188"/>
                    </a:lnTo>
                    <a:lnTo>
                      <a:pt x="454" y="181"/>
                    </a:lnTo>
                    <a:lnTo>
                      <a:pt x="458" y="189"/>
                    </a:lnTo>
                    <a:lnTo>
                      <a:pt x="479" y="182"/>
                    </a:lnTo>
                    <a:lnTo>
                      <a:pt x="474" y="175"/>
                    </a:lnTo>
                    <a:lnTo>
                      <a:pt x="474" y="182"/>
                    </a:lnTo>
                    <a:lnTo>
                      <a:pt x="497" y="182"/>
                    </a:lnTo>
                    <a:lnTo>
                      <a:pt x="497" y="182"/>
                    </a:lnTo>
                    <a:lnTo>
                      <a:pt x="502" y="181"/>
                    </a:lnTo>
                    <a:lnTo>
                      <a:pt x="505" y="181"/>
                    </a:lnTo>
                    <a:lnTo>
                      <a:pt x="516" y="175"/>
                    </a:lnTo>
                    <a:lnTo>
                      <a:pt x="508" y="168"/>
                    </a:lnTo>
                    <a:lnTo>
                      <a:pt x="513" y="176"/>
                    </a:lnTo>
                    <a:lnTo>
                      <a:pt x="534" y="169"/>
                    </a:lnTo>
                    <a:lnTo>
                      <a:pt x="537" y="167"/>
                    </a:lnTo>
                    <a:lnTo>
                      <a:pt x="538" y="165"/>
                    </a:lnTo>
                    <a:lnTo>
                      <a:pt x="540" y="162"/>
                    </a:lnTo>
                    <a:lnTo>
                      <a:pt x="540" y="154"/>
                    </a:lnTo>
                    <a:lnTo>
                      <a:pt x="529" y="154"/>
                    </a:lnTo>
                    <a:lnTo>
                      <a:pt x="529" y="162"/>
                    </a:lnTo>
                    <a:lnTo>
                      <a:pt x="534" y="161"/>
                    </a:lnTo>
                    <a:lnTo>
                      <a:pt x="537" y="160"/>
                    </a:lnTo>
                    <a:lnTo>
                      <a:pt x="538" y="158"/>
                    </a:lnTo>
                    <a:lnTo>
                      <a:pt x="529" y="162"/>
                    </a:lnTo>
                    <a:lnTo>
                      <a:pt x="540" y="162"/>
                    </a:lnTo>
                    <a:lnTo>
                      <a:pt x="540" y="162"/>
                    </a:lnTo>
                    <a:lnTo>
                      <a:pt x="545" y="162"/>
                    </a:lnTo>
                    <a:lnTo>
                      <a:pt x="599" y="149"/>
                    </a:lnTo>
                    <a:lnTo>
                      <a:pt x="599" y="148"/>
                    </a:lnTo>
                    <a:lnTo>
                      <a:pt x="602" y="147"/>
                    </a:lnTo>
                    <a:lnTo>
                      <a:pt x="604" y="146"/>
                    </a:lnTo>
                    <a:lnTo>
                      <a:pt x="626" y="126"/>
                    </a:lnTo>
                    <a:lnTo>
                      <a:pt x="617" y="121"/>
                    </a:lnTo>
                    <a:lnTo>
                      <a:pt x="617" y="129"/>
                    </a:lnTo>
                    <a:lnTo>
                      <a:pt x="621" y="128"/>
                    </a:lnTo>
                    <a:lnTo>
                      <a:pt x="625" y="127"/>
                    </a:lnTo>
                    <a:lnTo>
                      <a:pt x="617" y="129"/>
                    </a:lnTo>
                    <a:lnTo>
                      <a:pt x="628" y="129"/>
                    </a:lnTo>
                    <a:lnTo>
                      <a:pt x="639" y="129"/>
                    </a:lnTo>
                    <a:lnTo>
                      <a:pt x="648" y="129"/>
                    </a:lnTo>
                    <a:lnTo>
                      <a:pt x="648" y="129"/>
                    </a:lnTo>
                    <a:lnTo>
                      <a:pt x="653" y="128"/>
                    </a:lnTo>
                    <a:lnTo>
                      <a:pt x="655" y="128"/>
                    </a:lnTo>
                    <a:lnTo>
                      <a:pt x="668" y="121"/>
                    </a:lnTo>
                    <a:lnTo>
                      <a:pt x="669" y="120"/>
                    </a:lnTo>
                    <a:lnTo>
                      <a:pt x="679" y="114"/>
                    </a:lnTo>
                    <a:lnTo>
                      <a:pt x="679" y="114"/>
                    </a:lnTo>
                    <a:lnTo>
                      <a:pt x="680" y="113"/>
                    </a:lnTo>
                    <a:lnTo>
                      <a:pt x="692" y="99"/>
                    </a:lnTo>
                    <a:lnTo>
                      <a:pt x="682" y="95"/>
                    </a:lnTo>
                    <a:lnTo>
                      <a:pt x="690" y="101"/>
                    </a:lnTo>
                    <a:lnTo>
                      <a:pt x="701" y="95"/>
                    </a:lnTo>
                    <a:lnTo>
                      <a:pt x="701" y="94"/>
                    </a:lnTo>
                    <a:lnTo>
                      <a:pt x="703" y="91"/>
                    </a:lnTo>
                    <a:lnTo>
                      <a:pt x="704" y="88"/>
                    </a:lnTo>
                    <a:lnTo>
                      <a:pt x="704" y="82"/>
                    </a:lnTo>
                    <a:lnTo>
                      <a:pt x="693" y="82"/>
                    </a:lnTo>
                    <a:lnTo>
                      <a:pt x="703" y="85"/>
                    </a:lnTo>
                    <a:lnTo>
                      <a:pt x="703" y="86"/>
                    </a:lnTo>
                    <a:lnTo>
                      <a:pt x="714" y="72"/>
                    </a:lnTo>
                    <a:lnTo>
                      <a:pt x="714" y="71"/>
                    </a:lnTo>
                    <a:lnTo>
                      <a:pt x="716" y="68"/>
                    </a:lnTo>
                    <a:lnTo>
                      <a:pt x="716" y="61"/>
                    </a:lnTo>
                    <a:lnTo>
                      <a:pt x="716" y="55"/>
                    </a:lnTo>
                    <a:lnTo>
                      <a:pt x="704" y="55"/>
                    </a:lnTo>
                    <a:lnTo>
                      <a:pt x="712" y="60"/>
                    </a:lnTo>
                    <a:lnTo>
                      <a:pt x="714" y="58"/>
                    </a:lnTo>
                    <a:lnTo>
                      <a:pt x="712" y="60"/>
                    </a:lnTo>
                    <a:lnTo>
                      <a:pt x="724" y="53"/>
                    </a:lnTo>
                    <a:lnTo>
                      <a:pt x="733" y="46"/>
                    </a:lnTo>
                    <a:lnTo>
                      <a:pt x="733" y="46"/>
                    </a:lnTo>
                    <a:lnTo>
                      <a:pt x="735" y="44"/>
                    </a:lnTo>
                    <a:lnTo>
                      <a:pt x="736" y="41"/>
                    </a:lnTo>
                    <a:lnTo>
                      <a:pt x="735" y="38"/>
                    </a:lnTo>
                    <a:lnTo>
                      <a:pt x="733" y="36"/>
                    </a:lnTo>
                    <a:lnTo>
                      <a:pt x="733" y="36"/>
                    </a:lnTo>
                    <a:lnTo>
                      <a:pt x="724" y="29"/>
                    </a:lnTo>
                    <a:lnTo>
                      <a:pt x="716" y="35"/>
                    </a:lnTo>
                    <a:lnTo>
                      <a:pt x="727" y="35"/>
                    </a:lnTo>
                    <a:lnTo>
                      <a:pt x="725" y="31"/>
                    </a:lnTo>
                    <a:lnTo>
                      <a:pt x="724" y="29"/>
                    </a:lnTo>
                    <a:lnTo>
                      <a:pt x="727" y="35"/>
                    </a:lnTo>
                    <a:lnTo>
                      <a:pt x="727" y="28"/>
                    </a:lnTo>
                    <a:lnTo>
                      <a:pt x="727" y="21"/>
                    </a:lnTo>
                    <a:lnTo>
                      <a:pt x="727" y="14"/>
                    </a:lnTo>
                    <a:lnTo>
                      <a:pt x="716" y="14"/>
                    </a:lnTo>
                    <a:lnTo>
                      <a:pt x="724" y="20"/>
                    </a:lnTo>
                    <a:lnTo>
                      <a:pt x="725" y="18"/>
                    </a:lnTo>
                    <a:lnTo>
                      <a:pt x="724" y="20"/>
                    </a:lnTo>
                    <a:lnTo>
                      <a:pt x="733" y="13"/>
                    </a:lnTo>
                    <a:lnTo>
                      <a:pt x="725" y="8"/>
                    </a:lnTo>
                    <a:lnTo>
                      <a:pt x="725" y="15"/>
                    </a:lnTo>
                    <a:lnTo>
                      <a:pt x="730" y="14"/>
                    </a:lnTo>
                    <a:lnTo>
                      <a:pt x="725" y="15"/>
                    </a:lnTo>
                    <a:lnTo>
                      <a:pt x="736" y="15"/>
                    </a:lnTo>
                    <a:lnTo>
                      <a:pt x="748" y="15"/>
                    </a:lnTo>
                    <a:lnTo>
                      <a:pt x="759" y="15"/>
                    </a:lnTo>
                    <a:lnTo>
                      <a:pt x="759" y="8"/>
                    </a:lnTo>
                    <a:lnTo>
                      <a:pt x="754" y="14"/>
                    </a:lnTo>
                    <a:lnTo>
                      <a:pt x="752" y="14"/>
                    </a:lnTo>
                    <a:lnTo>
                      <a:pt x="763" y="21"/>
                    </a:lnTo>
                    <a:lnTo>
                      <a:pt x="770" y="14"/>
                    </a:lnTo>
                    <a:lnTo>
                      <a:pt x="759" y="14"/>
                    </a:lnTo>
                    <a:lnTo>
                      <a:pt x="760" y="18"/>
                    </a:lnTo>
                    <a:lnTo>
                      <a:pt x="762" y="20"/>
                    </a:lnTo>
                    <a:lnTo>
                      <a:pt x="759" y="14"/>
                    </a:lnTo>
                    <a:lnTo>
                      <a:pt x="759" y="21"/>
                    </a:lnTo>
                    <a:lnTo>
                      <a:pt x="770" y="21"/>
                    </a:lnTo>
                    <a:lnTo>
                      <a:pt x="762" y="15"/>
                    </a:lnTo>
                    <a:lnTo>
                      <a:pt x="760" y="18"/>
                    </a:lnTo>
                    <a:lnTo>
                      <a:pt x="762" y="15"/>
                    </a:lnTo>
                    <a:lnTo>
                      <a:pt x="751" y="23"/>
                    </a:lnTo>
                    <a:lnTo>
                      <a:pt x="751" y="23"/>
                    </a:lnTo>
                    <a:lnTo>
                      <a:pt x="749" y="25"/>
                    </a:lnTo>
                    <a:lnTo>
                      <a:pt x="748" y="28"/>
                    </a:lnTo>
                    <a:lnTo>
                      <a:pt x="748" y="35"/>
                    </a:lnTo>
                    <a:lnTo>
                      <a:pt x="748" y="35"/>
                    </a:lnTo>
                    <a:lnTo>
                      <a:pt x="749" y="38"/>
                    </a:lnTo>
                    <a:lnTo>
                      <a:pt x="751" y="40"/>
                    </a:lnTo>
                    <a:lnTo>
                      <a:pt x="752" y="41"/>
                    </a:lnTo>
                    <a:lnTo>
                      <a:pt x="763" y="48"/>
                    </a:lnTo>
                    <a:lnTo>
                      <a:pt x="770" y="41"/>
                    </a:lnTo>
                    <a:lnTo>
                      <a:pt x="762" y="36"/>
                    </a:lnTo>
                    <a:lnTo>
                      <a:pt x="760" y="38"/>
                    </a:lnTo>
                    <a:lnTo>
                      <a:pt x="759" y="41"/>
                    </a:lnTo>
                    <a:lnTo>
                      <a:pt x="760" y="44"/>
                    </a:lnTo>
                    <a:lnTo>
                      <a:pt x="762" y="46"/>
                    </a:lnTo>
                    <a:lnTo>
                      <a:pt x="763" y="36"/>
                    </a:lnTo>
                    <a:lnTo>
                      <a:pt x="752" y="42"/>
                    </a:lnTo>
                    <a:lnTo>
                      <a:pt x="751" y="42"/>
                    </a:lnTo>
                    <a:lnTo>
                      <a:pt x="749" y="44"/>
                    </a:lnTo>
                    <a:lnTo>
                      <a:pt x="748" y="48"/>
                    </a:lnTo>
                    <a:lnTo>
                      <a:pt x="748" y="55"/>
                    </a:lnTo>
                    <a:lnTo>
                      <a:pt x="748" y="61"/>
                    </a:lnTo>
                    <a:lnTo>
                      <a:pt x="748" y="61"/>
                    </a:lnTo>
                    <a:lnTo>
                      <a:pt x="749" y="65"/>
                    </a:lnTo>
                    <a:lnTo>
                      <a:pt x="760" y="85"/>
                    </a:lnTo>
                    <a:lnTo>
                      <a:pt x="760" y="86"/>
                    </a:lnTo>
                    <a:lnTo>
                      <a:pt x="771" y="99"/>
                    </a:lnTo>
                    <a:lnTo>
                      <a:pt x="783" y="113"/>
                    </a:lnTo>
                    <a:lnTo>
                      <a:pt x="784" y="114"/>
                    </a:lnTo>
                    <a:lnTo>
                      <a:pt x="784" y="114"/>
                    </a:lnTo>
                    <a:lnTo>
                      <a:pt x="794" y="120"/>
                    </a:lnTo>
                    <a:lnTo>
                      <a:pt x="795" y="121"/>
                    </a:lnTo>
                    <a:lnTo>
                      <a:pt x="807" y="128"/>
                    </a:lnTo>
                    <a:lnTo>
                      <a:pt x="813" y="121"/>
                    </a:lnTo>
                    <a:lnTo>
                      <a:pt x="802" y="121"/>
                    </a:lnTo>
                    <a:lnTo>
                      <a:pt x="803" y="125"/>
                    </a:lnTo>
                    <a:lnTo>
                      <a:pt x="805" y="127"/>
                    </a:lnTo>
                    <a:lnTo>
                      <a:pt x="802" y="121"/>
                    </a:lnTo>
                    <a:lnTo>
                      <a:pt x="802" y="128"/>
                    </a:lnTo>
                    <a:lnTo>
                      <a:pt x="813" y="128"/>
                    </a:lnTo>
                    <a:lnTo>
                      <a:pt x="813" y="120"/>
                    </a:lnTo>
                    <a:lnTo>
                      <a:pt x="808" y="121"/>
                    </a:lnTo>
                    <a:lnTo>
                      <a:pt x="805" y="122"/>
                    </a:lnTo>
                    <a:lnTo>
                      <a:pt x="803" y="125"/>
                    </a:lnTo>
                    <a:lnTo>
                      <a:pt x="813" y="120"/>
                    </a:lnTo>
                    <a:lnTo>
                      <a:pt x="802" y="120"/>
                    </a:lnTo>
                    <a:lnTo>
                      <a:pt x="802" y="120"/>
                    </a:lnTo>
                    <a:lnTo>
                      <a:pt x="797" y="121"/>
                    </a:lnTo>
                    <a:lnTo>
                      <a:pt x="794" y="122"/>
                    </a:lnTo>
                    <a:lnTo>
                      <a:pt x="792" y="125"/>
                    </a:lnTo>
                    <a:lnTo>
                      <a:pt x="791" y="128"/>
                    </a:lnTo>
                    <a:lnTo>
                      <a:pt x="791" y="135"/>
                    </a:lnTo>
                    <a:lnTo>
                      <a:pt x="791" y="142"/>
                    </a:lnTo>
                    <a:lnTo>
                      <a:pt x="791" y="142"/>
                    </a:lnTo>
                    <a:lnTo>
                      <a:pt x="792" y="145"/>
                    </a:lnTo>
                    <a:lnTo>
                      <a:pt x="794" y="147"/>
                    </a:lnTo>
                    <a:lnTo>
                      <a:pt x="795" y="148"/>
                    </a:lnTo>
                    <a:lnTo>
                      <a:pt x="807" y="154"/>
                    </a:lnTo>
                    <a:lnTo>
                      <a:pt x="818" y="161"/>
                    </a:lnTo>
                    <a:lnTo>
                      <a:pt x="824" y="154"/>
                    </a:lnTo>
                    <a:lnTo>
                      <a:pt x="813" y="154"/>
                    </a:lnTo>
                    <a:lnTo>
                      <a:pt x="815" y="158"/>
                    </a:lnTo>
                    <a:lnTo>
                      <a:pt x="816" y="160"/>
                    </a:lnTo>
                    <a:lnTo>
                      <a:pt x="813" y="154"/>
                    </a:lnTo>
                    <a:lnTo>
                      <a:pt x="813" y="162"/>
                    </a:lnTo>
                    <a:lnTo>
                      <a:pt x="813" y="162"/>
                    </a:lnTo>
                    <a:lnTo>
                      <a:pt x="815" y="165"/>
                    </a:lnTo>
                    <a:lnTo>
                      <a:pt x="816" y="167"/>
                    </a:lnTo>
                    <a:lnTo>
                      <a:pt x="819" y="168"/>
                    </a:lnTo>
                    <a:lnTo>
                      <a:pt x="824" y="169"/>
                    </a:lnTo>
                    <a:lnTo>
                      <a:pt x="835" y="169"/>
                    </a:lnTo>
                    <a:lnTo>
                      <a:pt x="835" y="162"/>
                    </a:lnTo>
                    <a:lnTo>
                      <a:pt x="827" y="157"/>
                    </a:lnTo>
                    <a:lnTo>
                      <a:pt x="826" y="159"/>
                    </a:lnTo>
                    <a:lnTo>
                      <a:pt x="824" y="162"/>
                    </a:lnTo>
                    <a:lnTo>
                      <a:pt x="826" y="165"/>
                    </a:lnTo>
                    <a:lnTo>
                      <a:pt x="827" y="167"/>
                    </a:lnTo>
                    <a:lnTo>
                      <a:pt x="831" y="168"/>
                    </a:lnTo>
                    <a:lnTo>
                      <a:pt x="829" y="157"/>
                    </a:lnTo>
                    <a:lnTo>
                      <a:pt x="807" y="169"/>
                    </a:lnTo>
                    <a:lnTo>
                      <a:pt x="805" y="169"/>
                    </a:lnTo>
                    <a:lnTo>
                      <a:pt x="803" y="172"/>
                    </a:lnTo>
                    <a:lnTo>
                      <a:pt x="802" y="175"/>
                    </a:lnTo>
                    <a:lnTo>
                      <a:pt x="803" y="178"/>
                    </a:lnTo>
                    <a:lnTo>
                      <a:pt x="805" y="180"/>
                    </a:lnTo>
                    <a:lnTo>
                      <a:pt x="807" y="181"/>
                    </a:lnTo>
                    <a:lnTo>
                      <a:pt x="818" y="188"/>
                    </a:lnTo>
                    <a:lnTo>
                      <a:pt x="824" y="181"/>
                    </a:lnTo>
                    <a:lnTo>
                      <a:pt x="813" y="181"/>
                    </a:lnTo>
                    <a:lnTo>
                      <a:pt x="815" y="184"/>
                    </a:lnTo>
                    <a:lnTo>
                      <a:pt x="816" y="187"/>
                    </a:lnTo>
                    <a:lnTo>
                      <a:pt x="813" y="181"/>
                    </a:lnTo>
                    <a:lnTo>
                      <a:pt x="813" y="189"/>
                    </a:lnTo>
                    <a:lnTo>
                      <a:pt x="813" y="189"/>
                    </a:lnTo>
                    <a:lnTo>
                      <a:pt x="815" y="192"/>
                    </a:lnTo>
                    <a:lnTo>
                      <a:pt x="816" y="194"/>
                    </a:lnTo>
                    <a:lnTo>
                      <a:pt x="819" y="195"/>
                    </a:lnTo>
                    <a:lnTo>
                      <a:pt x="824" y="196"/>
                    </a:lnTo>
                    <a:lnTo>
                      <a:pt x="835" y="196"/>
                    </a:lnTo>
                    <a:lnTo>
                      <a:pt x="835" y="189"/>
                    </a:lnTo>
                    <a:lnTo>
                      <a:pt x="831" y="195"/>
                    </a:lnTo>
                    <a:lnTo>
                      <a:pt x="829" y="195"/>
                    </a:lnTo>
                    <a:lnTo>
                      <a:pt x="840" y="202"/>
                    </a:lnTo>
                    <a:lnTo>
                      <a:pt x="847" y="195"/>
                    </a:lnTo>
                    <a:lnTo>
                      <a:pt x="837" y="198"/>
                    </a:lnTo>
                    <a:lnTo>
                      <a:pt x="847" y="211"/>
                    </a:lnTo>
                    <a:lnTo>
                      <a:pt x="848" y="213"/>
                    </a:lnTo>
                    <a:lnTo>
                      <a:pt x="851" y="214"/>
                    </a:lnTo>
                    <a:lnTo>
                      <a:pt x="874" y="222"/>
                    </a:lnTo>
                    <a:lnTo>
                      <a:pt x="874" y="223"/>
                    </a:lnTo>
                    <a:lnTo>
                      <a:pt x="896" y="229"/>
                    </a:lnTo>
                    <a:lnTo>
                      <a:pt x="918" y="236"/>
                    </a:lnTo>
                    <a:lnTo>
                      <a:pt x="918" y="235"/>
                    </a:lnTo>
                    <a:lnTo>
                      <a:pt x="923" y="236"/>
                    </a:lnTo>
                    <a:lnTo>
                      <a:pt x="933" y="236"/>
                    </a:lnTo>
                    <a:lnTo>
                      <a:pt x="933" y="228"/>
                    </a:lnTo>
                    <a:lnTo>
                      <a:pt x="928" y="236"/>
                    </a:lnTo>
                    <a:lnTo>
                      <a:pt x="950" y="242"/>
                    </a:lnTo>
                    <a:lnTo>
                      <a:pt x="950" y="241"/>
                    </a:lnTo>
                    <a:lnTo>
                      <a:pt x="955" y="242"/>
                    </a:lnTo>
                    <a:lnTo>
                      <a:pt x="966" y="242"/>
                    </a:lnTo>
                    <a:lnTo>
                      <a:pt x="977" y="242"/>
                    </a:lnTo>
                    <a:lnTo>
                      <a:pt x="977" y="242"/>
                    </a:lnTo>
                    <a:lnTo>
                      <a:pt x="982" y="241"/>
                    </a:lnTo>
                    <a:lnTo>
                      <a:pt x="985" y="240"/>
                    </a:lnTo>
                    <a:lnTo>
                      <a:pt x="987" y="238"/>
                    </a:lnTo>
                    <a:lnTo>
                      <a:pt x="989" y="235"/>
                    </a:lnTo>
                    <a:lnTo>
                      <a:pt x="989" y="228"/>
                    </a:lnTo>
                    <a:lnTo>
                      <a:pt x="989" y="222"/>
                    </a:lnTo>
                    <a:lnTo>
                      <a:pt x="989" y="222"/>
                    </a:lnTo>
                    <a:lnTo>
                      <a:pt x="987" y="219"/>
                    </a:lnTo>
                    <a:lnTo>
                      <a:pt x="985" y="217"/>
                    </a:lnTo>
                    <a:lnTo>
                      <a:pt x="982" y="215"/>
                    </a:lnTo>
                    <a:lnTo>
                      <a:pt x="977" y="214"/>
                    </a:lnTo>
                    <a:lnTo>
                      <a:pt x="966" y="214"/>
                    </a:lnTo>
                    <a:lnTo>
                      <a:pt x="955" y="214"/>
                    </a:lnTo>
                    <a:lnTo>
                      <a:pt x="944" y="214"/>
                    </a:lnTo>
                    <a:lnTo>
                      <a:pt x="944" y="222"/>
                    </a:lnTo>
                    <a:lnTo>
                      <a:pt x="955" y="222"/>
                    </a:lnTo>
                    <a:lnTo>
                      <a:pt x="954" y="219"/>
                    </a:lnTo>
                    <a:lnTo>
                      <a:pt x="952" y="217"/>
                    </a:lnTo>
                    <a:lnTo>
                      <a:pt x="949" y="215"/>
                    </a:lnTo>
                    <a:lnTo>
                      <a:pt x="955" y="222"/>
                    </a:lnTo>
                    <a:lnTo>
                      <a:pt x="955" y="215"/>
                    </a:lnTo>
                    <a:lnTo>
                      <a:pt x="955" y="208"/>
                    </a:lnTo>
                    <a:lnTo>
                      <a:pt x="955" y="208"/>
                    </a:lnTo>
                    <a:lnTo>
                      <a:pt x="954" y="205"/>
                    </a:lnTo>
                    <a:lnTo>
                      <a:pt x="952" y="203"/>
                    </a:lnTo>
                    <a:lnTo>
                      <a:pt x="949" y="202"/>
                    </a:lnTo>
                    <a:lnTo>
                      <a:pt x="944" y="200"/>
                    </a:lnTo>
                    <a:lnTo>
                      <a:pt x="933" y="200"/>
                    </a:lnTo>
                    <a:lnTo>
                      <a:pt x="933" y="208"/>
                    </a:lnTo>
                    <a:lnTo>
                      <a:pt x="944" y="208"/>
                    </a:lnTo>
                    <a:lnTo>
                      <a:pt x="942" y="205"/>
                    </a:lnTo>
                    <a:lnTo>
                      <a:pt x="941" y="203"/>
                    </a:lnTo>
                    <a:lnTo>
                      <a:pt x="938" y="202"/>
                    </a:lnTo>
                    <a:lnTo>
                      <a:pt x="944" y="208"/>
                    </a:lnTo>
                    <a:lnTo>
                      <a:pt x="944" y="202"/>
                    </a:lnTo>
                    <a:lnTo>
                      <a:pt x="944" y="202"/>
                    </a:lnTo>
                    <a:lnTo>
                      <a:pt x="942" y="198"/>
                    </a:lnTo>
                    <a:lnTo>
                      <a:pt x="941" y="196"/>
                    </a:lnTo>
                    <a:lnTo>
                      <a:pt x="941" y="196"/>
                    </a:lnTo>
                    <a:lnTo>
                      <a:pt x="931" y="190"/>
                    </a:lnTo>
                    <a:lnTo>
                      <a:pt x="928" y="189"/>
                    </a:lnTo>
                    <a:lnTo>
                      <a:pt x="923" y="188"/>
                    </a:lnTo>
                    <a:lnTo>
                      <a:pt x="912" y="188"/>
                    </a:lnTo>
                    <a:lnTo>
                      <a:pt x="912" y="195"/>
                    </a:lnTo>
                    <a:lnTo>
                      <a:pt x="920" y="190"/>
                    </a:lnTo>
                    <a:lnTo>
                      <a:pt x="917" y="189"/>
                    </a:lnTo>
                    <a:lnTo>
                      <a:pt x="922" y="192"/>
                    </a:lnTo>
                    <a:lnTo>
                      <a:pt x="910" y="178"/>
                    </a:lnTo>
                    <a:lnTo>
                      <a:pt x="909" y="176"/>
                    </a:lnTo>
                    <a:lnTo>
                      <a:pt x="906" y="175"/>
                    </a:lnTo>
                    <a:lnTo>
                      <a:pt x="901" y="174"/>
                    </a:lnTo>
                    <a:lnTo>
                      <a:pt x="890" y="174"/>
                    </a:lnTo>
                    <a:lnTo>
                      <a:pt x="890" y="181"/>
                    </a:lnTo>
                    <a:lnTo>
                      <a:pt x="894" y="175"/>
                    </a:lnTo>
                    <a:lnTo>
                      <a:pt x="874" y="168"/>
                    </a:lnTo>
                    <a:lnTo>
                      <a:pt x="869" y="175"/>
                    </a:lnTo>
                    <a:lnTo>
                      <a:pt x="878" y="171"/>
                    </a:lnTo>
                    <a:lnTo>
                      <a:pt x="866" y="158"/>
                    </a:lnTo>
                    <a:lnTo>
                      <a:pt x="864" y="158"/>
                    </a:lnTo>
                    <a:lnTo>
                      <a:pt x="855" y="150"/>
                    </a:lnTo>
                    <a:lnTo>
                      <a:pt x="855" y="149"/>
                    </a:lnTo>
                    <a:lnTo>
                      <a:pt x="832" y="136"/>
                    </a:lnTo>
                    <a:lnTo>
                      <a:pt x="824" y="142"/>
                    </a:lnTo>
                    <a:lnTo>
                      <a:pt x="824" y="149"/>
                    </a:lnTo>
                    <a:lnTo>
                      <a:pt x="829" y="148"/>
                    </a:lnTo>
                    <a:lnTo>
                      <a:pt x="832" y="147"/>
                    </a:lnTo>
                    <a:lnTo>
                      <a:pt x="834" y="145"/>
                    </a:lnTo>
                    <a:lnTo>
                      <a:pt x="835" y="142"/>
                    </a:lnTo>
                    <a:lnTo>
                      <a:pt x="834" y="138"/>
                    </a:lnTo>
                    <a:lnTo>
                      <a:pt x="832" y="136"/>
                    </a:lnTo>
                    <a:lnTo>
                      <a:pt x="824" y="149"/>
                    </a:lnTo>
                    <a:lnTo>
                      <a:pt x="835" y="149"/>
                    </a:lnTo>
                    <a:lnTo>
                      <a:pt x="835" y="142"/>
                    </a:lnTo>
                    <a:lnTo>
                      <a:pt x="831" y="148"/>
                    </a:lnTo>
                    <a:lnTo>
                      <a:pt x="829" y="148"/>
                    </a:lnTo>
                    <a:lnTo>
                      <a:pt x="840" y="154"/>
                    </a:lnTo>
                    <a:lnTo>
                      <a:pt x="847" y="148"/>
                    </a:lnTo>
                    <a:lnTo>
                      <a:pt x="839" y="153"/>
                    </a:lnTo>
                    <a:lnTo>
                      <a:pt x="848" y="160"/>
                    </a:lnTo>
                    <a:lnTo>
                      <a:pt x="850" y="160"/>
                    </a:lnTo>
                    <a:lnTo>
                      <a:pt x="872" y="174"/>
                    </a:lnTo>
                    <a:lnTo>
                      <a:pt x="874" y="175"/>
                    </a:lnTo>
                    <a:lnTo>
                      <a:pt x="878" y="176"/>
                    </a:lnTo>
                    <a:lnTo>
                      <a:pt x="890" y="176"/>
                    </a:lnTo>
                    <a:lnTo>
                      <a:pt x="890" y="168"/>
                    </a:lnTo>
                    <a:lnTo>
                      <a:pt x="885" y="175"/>
                    </a:lnTo>
                    <a:lnTo>
                      <a:pt x="883" y="175"/>
                    </a:lnTo>
                    <a:lnTo>
                      <a:pt x="894" y="181"/>
                    </a:lnTo>
                    <a:lnTo>
                      <a:pt x="906" y="188"/>
                    </a:lnTo>
                    <a:lnTo>
                      <a:pt x="912" y="181"/>
                    </a:lnTo>
                    <a:lnTo>
                      <a:pt x="904" y="187"/>
                    </a:lnTo>
                    <a:lnTo>
                      <a:pt x="915" y="194"/>
                    </a:lnTo>
                    <a:lnTo>
                      <a:pt x="918" y="195"/>
                    </a:lnTo>
                    <a:lnTo>
                      <a:pt x="923" y="196"/>
                    </a:lnTo>
                    <a:lnTo>
                      <a:pt x="933" y="196"/>
                    </a:lnTo>
                    <a:lnTo>
                      <a:pt x="933" y="189"/>
                    </a:lnTo>
                    <a:lnTo>
                      <a:pt x="928" y="195"/>
                    </a:lnTo>
                    <a:lnTo>
                      <a:pt x="926" y="195"/>
                    </a:lnTo>
                    <a:lnTo>
                      <a:pt x="938" y="202"/>
                    </a:lnTo>
                    <a:lnTo>
                      <a:pt x="949" y="208"/>
                    </a:lnTo>
                    <a:lnTo>
                      <a:pt x="960" y="214"/>
                    </a:lnTo>
                    <a:lnTo>
                      <a:pt x="966" y="208"/>
                    </a:lnTo>
                    <a:lnTo>
                      <a:pt x="958" y="213"/>
                    </a:lnTo>
                    <a:lnTo>
                      <a:pt x="969" y="221"/>
                    </a:lnTo>
                    <a:lnTo>
                      <a:pt x="973" y="222"/>
                    </a:lnTo>
                    <a:lnTo>
                      <a:pt x="977" y="223"/>
                    </a:lnTo>
                    <a:lnTo>
                      <a:pt x="1000" y="223"/>
                    </a:lnTo>
                    <a:lnTo>
                      <a:pt x="1009" y="223"/>
                    </a:lnTo>
                    <a:lnTo>
                      <a:pt x="1009" y="215"/>
                    </a:lnTo>
                    <a:lnTo>
                      <a:pt x="1005" y="223"/>
                    </a:lnTo>
                    <a:lnTo>
                      <a:pt x="1027" y="229"/>
                    </a:lnTo>
                    <a:lnTo>
                      <a:pt x="1027" y="228"/>
                    </a:lnTo>
                    <a:lnTo>
                      <a:pt x="1030" y="229"/>
                    </a:lnTo>
                    <a:lnTo>
                      <a:pt x="1084" y="236"/>
                    </a:lnTo>
                    <a:lnTo>
                      <a:pt x="1086" y="236"/>
                    </a:lnTo>
                    <a:lnTo>
                      <a:pt x="1108" y="236"/>
                    </a:lnTo>
                    <a:lnTo>
                      <a:pt x="1142" y="236"/>
                    </a:lnTo>
                    <a:lnTo>
                      <a:pt x="1163" y="236"/>
                    </a:lnTo>
                    <a:lnTo>
                      <a:pt x="1163" y="236"/>
                    </a:lnTo>
                    <a:lnTo>
                      <a:pt x="1166" y="236"/>
                    </a:lnTo>
                    <a:lnTo>
                      <a:pt x="1199" y="229"/>
                    </a:lnTo>
                    <a:lnTo>
                      <a:pt x="1203" y="228"/>
                    </a:lnTo>
                    <a:lnTo>
                      <a:pt x="1235" y="214"/>
                    </a:lnTo>
                    <a:lnTo>
                      <a:pt x="1236" y="214"/>
                    </a:lnTo>
                    <a:lnTo>
                      <a:pt x="1247" y="208"/>
                    </a:lnTo>
                    <a:lnTo>
                      <a:pt x="1259" y="202"/>
                    </a:lnTo>
                    <a:lnTo>
                      <a:pt x="1270" y="195"/>
                    </a:lnTo>
                    <a:lnTo>
                      <a:pt x="1270" y="194"/>
                    </a:lnTo>
                    <a:lnTo>
                      <a:pt x="1271" y="192"/>
                    </a:lnTo>
                    <a:lnTo>
                      <a:pt x="1273" y="189"/>
                    </a:lnTo>
                    <a:lnTo>
                      <a:pt x="1273" y="181"/>
                    </a:lnTo>
                    <a:lnTo>
                      <a:pt x="1262" y="181"/>
                    </a:lnTo>
                    <a:lnTo>
                      <a:pt x="1262" y="189"/>
                    </a:lnTo>
                    <a:lnTo>
                      <a:pt x="1267" y="188"/>
                    </a:lnTo>
                    <a:lnTo>
                      <a:pt x="1270" y="187"/>
                    </a:lnTo>
                    <a:lnTo>
                      <a:pt x="1271" y="184"/>
                    </a:lnTo>
                    <a:lnTo>
                      <a:pt x="1262" y="189"/>
                    </a:lnTo>
                    <a:lnTo>
                      <a:pt x="1284" y="189"/>
                    </a:lnTo>
                    <a:lnTo>
                      <a:pt x="1284" y="181"/>
                    </a:lnTo>
                    <a:lnTo>
                      <a:pt x="1279" y="188"/>
                    </a:lnTo>
                    <a:lnTo>
                      <a:pt x="1311" y="202"/>
                    </a:lnTo>
                    <a:lnTo>
                      <a:pt x="1313" y="203"/>
                    </a:lnTo>
                    <a:lnTo>
                      <a:pt x="1346" y="209"/>
                    </a:lnTo>
                    <a:lnTo>
                      <a:pt x="1350" y="202"/>
                    </a:lnTo>
                    <a:lnTo>
                      <a:pt x="1345" y="209"/>
                    </a:lnTo>
                    <a:lnTo>
                      <a:pt x="1367" y="215"/>
                    </a:lnTo>
                    <a:lnTo>
                      <a:pt x="1367" y="214"/>
                    </a:lnTo>
                    <a:lnTo>
                      <a:pt x="1372" y="215"/>
                    </a:lnTo>
                    <a:lnTo>
                      <a:pt x="1393" y="215"/>
                    </a:lnTo>
                    <a:lnTo>
                      <a:pt x="1426" y="215"/>
                    </a:lnTo>
                    <a:lnTo>
                      <a:pt x="1426" y="208"/>
                    </a:lnTo>
                    <a:lnTo>
                      <a:pt x="1423" y="215"/>
                    </a:lnTo>
                    <a:lnTo>
                      <a:pt x="1500" y="229"/>
                    </a:lnTo>
                    <a:lnTo>
                      <a:pt x="1503" y="229"/>
                    </a:lnTo>
                    <a:lnTo>
                      <a:pt x="1508" y="228"/>
                    </a:lnTo>
                    <a:lnTo>
                      <a:pt x="1509" y="228"/>
                    </a:lnTo>
                    <a:lnTo>
                      <a:pt x="1541" y="214"/>
                    </a:lnTo>
                    <a:lnTo>
                      <a:pt x="1535" y="208"/>
                    </a:lnTo>
                    <a:lnTo>
                      <a:pt x="1530" y="214"/>
                    </a:lnTo>
                    <a:lnTo>
                      <a:pt x="1535" y="215"/>
                    </a:lnTo>
                    <a:lnTo>
                      <a:pt x="1540" y="214"/>
                    </a:lnTo>
                    <a:lnTo>
                      <a:pt x="1530" y="214"/>
                    </a:lnTo>
                    <a:lnTo>
                      <a:pt x="1552" y="222"/>
                    </a:lnTo>
                    <a:lnTo>
                      <a:pt x="1607" y="241"/>
                    </a:lnTo>
                    <a:lnTo>
                      <a:pt x="1607" y="241"/>
                    </a:lnTo>
                    <a:lnTo>
                      <a:pt x="1612" y="242"/>
                    </a:lnTo>
                    <a:lnTo>
                      <a:pt x="1616" y="241"/>
                    </a:lnTo>
                    <a:lnTo>
                      <a:pt x="1619" y="241"/>
                    </a:lnTo>
                    <a:lnTo>
                      <a:pt x="1642" y="228"/>
                    </a:lnTo>
                    <a:lnTo>
                      <a:pt x="1634" y="222"/>
                    </a:lnTo>
                    <a:lnTo>
                      <a:pt x="1634" y="229"/>
                    </a:lnTo>
                    <a:lnTo>
                      <a:pt x="1639" y="228"/>
                    </a:lnTo>
                    <a:lnTo>
                      <a:pt x="1632" y="229"/>
                    </a:lnTo>
                    <a:lnTo>
                      <a:pt x="1675" y="236"/>
                    </a:lnTo>
                    <a:lnTo>
                      <a:pt x="1677" y="236"/>
                    </a:lnTo>
                    <a:lnTo>
                      <a:pt x="1699" y="236"/>
                    </a:lnTo>
                    <a:lnTo>
                      <a:pt x="1699" y="236"/>
                    </a:lnTo>
                    <a:lnTo>
                      <a:pt x="1704" y="236"/>
                    </a:lnTo>
                    <a:lnTo>
                      <a:pt x="1758" y="223"/>
                    </a:lnTo>
                    <a:lnTo>
                      <a:pt x="1758" y="222"/>
                    </a:lnTo>
                    <a:lnTo>
                      <a:pt x="1779" y="214"/>
                    </a:lnTo>
                    <a:lnTo>
                      <a:pt x="1774" y="208"/>
                    </a:lnTo>
                    <a:lnTo>
                      <a:pt x="1779" y="215"/>
                    </a:lnTo>
                    <a:lnTo>
                      <a:pt x="1802" y="209"/>
                    </a:lnTo>
                    <a:lnTo>
                      <a:pt x="1794" y="195"/>
                    </a:lnTo>
                    <a:lnTo>
                      <a:pt x="1771" y="202"/>
                    </a:lnTo>
                    <a:lnTo>
                      <a:pt x="1770" y="202"/>
                    </a:lnTo>
                    <a:lnTo>
                      <a:pt x="1749" y="209"/>
                    </a:lnTo>
                    <a:lnTo>
                      <a:pt x="1754" y="215"/>
                    </a:lnTo>
                    <a:lnTo>
                      <a:pt x="1750" y="209"/>
                    </a:lnTo>
                    <a:lnTo>
                      <a:pt x="1696" y="222"/>
                    </a:lnTo>
                    <a:lnTo>
                      <a:pt x="1699" y="228"/>
                    </a:lnTo>
                    <a:lnTo>
                      <a:pt x="1699" y="221"/>
                    </a:lnTo>
                    <a:lnTo>
                      <a:pt x="1677" y="221"/>
                    </a:lnTo>
                    <a:lnTo>
                      <a:pt x="1677" y="228"/>
                    </a:lnTo>
                    <a:lnTo>
                      <a:pt x="1680" y="222"/>
                    </a:lnTo>
                    <a:lnTo>
                      <a:pt x="1637" y="215"/>
                    </a:lnTo>
                    <a:lnTo>
                      <a:pt x="1634" y="214"/>
                    </a:lnTo>
                    <a:lnTo>
                      <a:pt x="1629" y="215"/>
                    </a:lnTo>
                    <a:lnTo>
                      <a:pt x="1627" y="217"/>
                    </a:lnTo>
                    <a:lnTo>
                      <a:pt x="1605" y="229"/>
                    </a:lnTo>
                    <a:lnTo>
                      <a:pt x="1616" y="228"/>
                    </a:lnTo>
                    <a:lnTo>
                      <a:pt x="1612" y="227"/>
                    </a:lnTo>
                    <a:lnTo>
                      <a:pt x="1607" y="228"/>
                    </a:lnTo>
                    <a:lnTo>
                      <a:pt x="1612" y="235"/>
                    </a:lnTo>
                    <a:lnTo>
                      <a:pt x="1616" y="228"/>
                    </a:lnTo>
                    <a:lnTo>
                      <a:pt x="1562" y="209"/>
                    </a:lnTo>
                    <a:lnTo>
                      <a:pt x="1540" y="202"/>
                    </a:lnTo>
                    <a:lnTo>
                      <a:pt x="1540" y="202"/>
                    </a:lnTo>
                    <a:lnTo>
                      <a:pt x="1535" y="200"/>
                    </a:lnTo>
                    <a:lnTo>
                      <a:pt x="1530" y="202"/>
                    </a:lnTo>
                    <a:lnTo>
                      <a:pt x="1530" y="202"/>
                    </a:lnTo>
                    <a:lnTo>
                      <a:pt x="1498" y="215"/>
                    </a:lnTo>
                    <a:lnTo>
                      <a:pt x="1503" y="214"/>
                    </a:lnTo>
                    <a:lnTo>
                      <a:pt x="1498" y="215"/>
                    </a:lnTo>
                    <a:lnTo>
                      <a:pt x="1503" y="222"/>
                    </a:lnTo>
                    <a:lnTo>
                      <a:pt x="1506" y="215"/>
                    </a:lnTo>
                    <a:lnTo>
                      <a:pt x="1429" y="202"/>
                    </a:lnTo>
                    <a:lnTo>
                      <a:pt x="1426" y="200"/>
                    </a:lnTo>
                    <a:lnTo>
                      <a:pt x="1393" y="200"/>
                    </a:lnTo>
                    <a:lnTo>
                      <a:pt x="1372" y="200"/>
                    </a:lnTo>
                    <a:lnTo>
                      <a:pt x="1372" y="208"/>
                    </a:lnTo>
                    <a:lnTo>
                      <a:pt x="1377" y="202"/>
                    </a:lnTo>
                    <a:lnTo>
                      <a:pt x="1354" y="195"/>
                    </a:lnTo>
                    <a:lnTo>
                      <a:pt x="1353" y="195"/>
                    </a:lnTo>
                    <a:lnTo>
                      <a:pt x="1319" y="189"/>
                    </a:lnTo>
                    <a:lnTo>
                      <a:pt x="1316" y="195"/>
                    </a:lnTo>
                    <a:lnTo>
                      <a:pt x="1322" y="189"/>
                    </a:lnTo>
                    <a:lnTo>
                      <a:pt x="1290" y="175"/>
                    </a:lnTo>
                    <a:lnTo>
                      <a:pt x="1289" y="175"/>
                    </a:lnTo>
                    <a:lnTo>
                      <a:pt x="1284" y="174"/>
                    </a:lnTo>
                    <a:lnTo>
                      <a:pt x="1262" y="174"/>
                    </a:lnTo>
                    <a:lnTo>
                      <a:pt x="1262" y="174"/>
                    </a:lnTo>
                    <a:lnTo>
                      <a:pt x="1257" y="175"/>
                    </a:lnTo>
                    <a:lnTo>
                      <a:pt x="1254" y="176"/>
                    </a:lnTo>
                    <a:lnTo>
                      <a:pt x="1252" y="178"/>
                    </a:lnTo>
                    <a:lnTo>
                      <a:pt x="1251" y="181"/>
                    </a:lnTo>
                    <a:lnTo>
                      <a:pt x="1251" y="181"/>
                    </a:lnTo>
                    <a:lnTo>
                      <a:pt x="1251" y="189"/>
                    </a:lnTo>
                    <a:lnTo>
                      <a:pt x="1254" y="183"/>
                    </a:lnTo>
                    <a:lnTo>
                      <a:pt x="1252" y="186"/>
                    </a:lnTo>
                    <a:lnTo>
                      <a:pt x="1251" y="189"/>
                    </a:lnTo>
                    <a:lnTo>
                      <a:pt x="1262" y="189"/>
                    </a:lnTo>
                    <a:lnTo>
                      <a:pt x="1255" y="183"/>
                    </a:lnTo>
                    <a:lnTo>
                      <a:pt x="1244" y="190"/>
                    </a:lnTo>
                    <a:lnTo>
                      <a:pt x="1233" y="196"/>
                    </a:lnTo>
                    <a:lnTo>
                      <a:pt x="1222" y="203"/>
                    </a:lnTo>
                    <a:lnTo>
                      <a:pt x="1228" y="208"/>
                    </a:lnTo>
                    <a:lnTo>
                      <a:pt x="1223" y="202"/>
                    </a:lnTo>
                    <a:lnTo>
                      <a:pt x="1191" y="215"/>
                    </a:lnTo>
                    <a:lnTo>
                      <a:pt x="1196" y="222"/>
                    </a:lnTo>
                    <a:lnTo>
                      <a:pt x="1193" y="215"/>
                    </a:lnTo>
                    <a:lnTo>
                      <a:pt x="1160" y="222"/>
                    </a:lnTo>
                    <a:lnTo>
                      <a:pt x="1163" y="228"/>
                    </a:lnTo>
                    <a:lnTo>
                      <a:pt x="1163" y="221"/>
                    </a:lnTo>
                    <a:lnTo>
                      <a:pt x="1142" y="221"/>
                    </a:lnTo>
                    <a:lnTo>
                      <a:pt x="1108" y="221"/>
                    </a:lnTo>
                    <a:lnTo>
                      <a:pt x="1086" y="221"/>
                    </a:lnTo>
                    <a:lnTo>
                      <a:pt x="1086" y="228"/>
                    </a:lnTo>
                    <a:lnTo>
                      <a:pt x="1088" y="221"/>
                    </a:lnTo>
                    <a:lnTo>
                      <a:pt x="1033" y="214"/>
                    </a:lnTo>
                    <a:lnTo>
                      <a:pt x="1032" y="222"/>
                    </a:lnTo>
                    <a:lnTo>
                      <a:pt x="1037" y="215"/>
                    </a:lnTo>
                    <a:lnTo>
                      <a:pt x="1014" y="209"/>
                    </a:lnTo>
                    <a:lnTo>
                      <a:pt x="1014" y="209"/>
                    </a:lnTo>
                    <a:lnTo>
                      <a:pt x="1009" y="208"/>
                    </a:lnTo>
                    <a:lnTo>
                      <a:pt x="1000" y="208"/>
                    </a:lnTo>
                    <a:lnTo>
                      <a:pt x="977" y="208"/>
                    </a:lnTo>
                    <a:lnTo>
                      <a:pt x="982" y="209"/>
                    </a:lnTo>
                    <a:lnTo>
                      <a:pt x="977" y="215"/>
                    </a:lnTo>
                    <a:lnTo>
                      <a:pt x="985" y="210"/>
                    </a:lnTo>
                    <a:lnTo>
                      <a:pt x="974" y="203"/>
                    </a:lnTo>
                    <a:lnTo>
                      <a:pt x="974" y="203"/>
                    </a:lnTo>
                    <a:lnTo>
                      <a:pt x="963" y="196"/>
                    </a:lnTo>
                    <a:lnTo>
                      <a:pt x="952" y="190"/>
                    </a:lnTo>
                    <a:lnTo>
                      <a:pt x="941" y="183"/>
                    </a:lnTo>
                    <a:lnTo>
                      <a:pt x="938" y="182"/>
                    </a:lnTo>
                    <a:lnTo>
                      <a:pt x="933" y="181"/>
                    </a:lnTo>
                    <a:lnTo>
                      <a:pt x="923" y="181"/>
                    </a:lnTo>
                    <a:lnTo>
                      <a:pt x="928" y="182"/>
                    </a:lnTo>
                    <a:lnTo>
                      <a:pt x="923" y="189"/>
                    </a:lnTo>
                    <a:lnTo>
                      <a:pt x="931" y="183"/>
                    </a:lnTo>
                    <a:lnTo>
                      <a:pt x="920" y="176"/>
                    </a:lnTo>
                    <a:lnTo>
                      <a:pt x="920" y="176"/>
                    </a:lnTo>
                    <a:lnTo>
                      <a:pt x="909" y="169"/>
                    </a:lnTo>
                    <a:lnTo>
                      <a:pt x="898" y="163"/>
                    </a:lnTo>
                    <a:lnTo>
                      <a:pt x="894" y="162"/>
                    </a:lnTo>
                    <a:lnTo>
                      <a:pt x="890" y="161"/>
                    </a:lnTo>
                    <a:lnTo>
                      <a:pt x="878" y="161"/>
                    </a:lnTo>
                    <a:lnTo>
                      <a:pt x="883" y="162"/>
                    </a:lnTo>
                    <a:lnTo>
                      <a:pt x="878" y="168"/>
                    </a:lnTo>
                    <a:lnTo>
                      <a:pt x="886" y="163"/>
                    </a:lnTo>
                    <a:lnTo>
                      <a:pt x="864" y="149"/>
                    </a:lnTo>
                    <a:lnTo>
                      <a:pt x="856" y="154"/>
                    </a:lnTo>
                    <a:lnTo>
                      <a:pt x="864" y="149"/>
                    </a:lnTo>
                    <a:lnTo>
                      <a:pt x="855" y="143"/>
                    </a:lnTo>
                    <a:lnTo>
                      <a:pt x="855" y="143"/>
                    </a:lnTo>
                    <a:lnTo>
                      <a:pt x="843" y="136"/>
                    </a:lnTo>
                    <a:lnTo>
                      <a:pt x="840" y="135"/>
                    </a:lnTo>
                    <a:lnTo>
                      <a:pt x="835" y="134"/>
                    </a:lnTo>
                    <a:lnTo>
                      <a:pt x="824" y="134"/>
                    </a:lnTo>
                    <a:lnTo>
                      <a:pt x="824" y="134"/>
                    </a:lnTo>
                    <a:lnTo>
                      <a:pt x="819" y="135"/>
                    </a:lnTo>
                    <a:lnTo>
                      <a:pt x="816" y="136"/>
                    </a:lnTo>
                    <a:lnTo>
                      <a:pt x="815" y="138"/>
                    </a:lnTo>
                    <a:lnTo>
                      <a:pt x="813" y="142"/>
                    </a:lnTo>
                    <a:lnTo>
                      <a:pt x="815" y="145"/>
                    </a:lnTo>
                    <a:lnTo>
                      <a:pt x="816" y="147"/>
                    </a:lnTo>
                    <a:lnTo>
                      <a:pt x="818" y="148"/>
                    </a:lnTo>
                    <a:lnTo>
                      <a:pt x="840" y="161"/>
                    </a:lnTo>
                    <a:lnTo>
                      <a:pt x="847" y="154"/>
                    </a:lnTo>
                    <a:lnTo>
                      <a:pt x="839" y="160"/>
                    </a:lnTo>
                    <a:lnTo>
                      <a:pt x="848" y="167"/>
                    </a:lnTo>
                    <a:lnTo>
                      <a:pt x="856" y="162"/>
                    </a:lnTo>
                    <a:lnTo>
                      <a:pt x="848" y="166"/>
                    </a:lnTo>
                    <a:lnTo>
                      <a:pt x="861" y="179"/>
                    </a:lnTo>
                    <a:lnTo>
                      <a:pt x="861" y="180"/>
                    </a:lnTo>
                    <a:lnTo>
                      <a:pt x="864" y="182"/>
                    </a:lnTo>
                    <a:lnTo>
                      <a:pt x="885" y="189"/>
                    </a:lnTo>
                    <a:lnTo>
                      <a:pt x="885" y="188"/>
                    </a:lnTo>
                    <a:lnTo>
                      <a:pt x="890" y="189"/>
                    </a:lnTo>
                    <a:lnTo>
                      <a:pt x="901" y="189"/>
                    </a:lnTo>
                    <a:lnTo>
                      <a:pt x="893" y="187"/>
                    </a:lnTo>
                    <a:lnTo>
                      <a:pt x="896" y="188"/>
                    </a:lnTo>
                    <a:lnTo>
                      <a:pt x="901" y="181"/>
                    </a:lnTo>
                    <a:lnTo>
                      <a:pt x="891" y="186"/>
                    </a:lnTo>
                    <a:lnTo>
                      <a:pt x="902" y="199"/>
                    </a:lnTo>
                    <a:lnTo>
                      <a:pt x="904" y="200"/>
                    </a:lnTo>
                    <a:lnTo>
                      <a:pt x="907" y="202"/>
                    </a:lnTo>
                    <a:lnTo>
                      <a:pt x="912" y="203"/>
                    </a:lnTo>
                    <a:lnTo>
                      <a:pt x="923" y="203"/>
                    </a:lnTo>
                    <a:lnTo>
                      <a:pt x="918" y="202"/>
                    </a:lnTo>
                    <a:lnTo>
                      <a:pt x="923" y="195"/>
                    </a:lnTo>
                    <a:lnTo>
                      <a:pt x="915" y="200"/>
                    </a:lnTo>
                    <a:lnTo>
                      <a:pt x="925" y="207"/>
                    </a:lnTo>
                    <a:lnTo>
                      <a:pt x="922" y="202"/>
                    </a:lnTo>
                    <a:lnTo>
                      <a:pt x="923" y="205"/>
                    </a:lnTo>
                    <a:lnTo>
                      <a:pt x="925" y="207"/>
                    </a:lnTo>
                    <a:lnTo>
                      <a:pt x="933" y="202"/>
                    </a:lnTo>
                    <a:lnTo>
                      <a:pt x="922" y="202"/>
                    </a:lnTo>
                    <a:lnTo>
                      <a:pt x="922" y="208"/>
                    </a:lnTo>
                    <a:lnTo>
                      <a:pt x="922" y="208"/>
                    </a:lnTo>
                    <a:lnTo>
                      <a:pt x="923" y="211"/>
                    </a:lnTo>
                    <a:lnTo>
                      <a:pt x="925" y="213"/>
                    </a:lnTo>
                    <a:lnTo>
                      <a:pt x="928" y="214"/>
                    </a:lnTo>
                    <a:lnTo>
                      <a:pt x="933" y="215"/>
                    </a:lnTo>
                    <a:lnTo>
                      <a:pt x="944" y="215"/>
                    </a:lnTo>
                    <a:lnTo>
                      <a:pt x="933" y="208"/>
                    </a:lnTo>
                    <a:lnTo>
                      <a:pt x="934" y="211"/>
                    </a:lnTo>
                    <a:lnTo>
                      <a:pt x="936" y="213"/>
                    </a:lnTo>
                    <a:lnTo>
                      <a:pt x="939" y="214"/>
                    </a:lnTo>
                    <a:lnTo>
                      <a:pt x="944" y="208"/>
                    </a:lnTo>
                    <a:lnTo>
                      <a:pt x="933" y="208"/>
                    </a:lnTo>
                    <a:lnTo>
                      <a:pt x="933" y="215"/>
                    </a:lnTo>
                    <a:lnTo>
                      <a:pt x="933" y="222"/>
                    </a:lnTo>
                    <a:lnTo>
                      <a:pt x="933" y="222"/>
                    </a:lnTo>
                    <a:lnTo>
                      <a:pt x="934" y="225"/>
                    </a:lnTo>
                    <a:lnTo>
                      <a:pt x="936" y="227"/>
                    </a:lnTo>
                    <a:lnTo>
                      <a:pt x="939" y="228"/>
                    </a:lnTo>
                    <a:lnTo>
                      <a:pt x="944" y="229"/>
                    </a:lnTo>
                    <a:lnTo>
                      <a:pt x="955" y="229"/>
                    </a:lnTo>
                    <a:lnTo>
                      <a:pt x="966" y="229"/>
                    </a:lnTo>
                    <a:lnTo>
                      <a:pt x="977" y="229"/>
                    </a:lnTo>
                    <a:lnTo>
                      <a:pt x="966" y="222"/>
                    </a:lnTo>
                    <a:lnTo>
                      <a:pt x="968" y="225"/>
                    </a:lnTo>
                    <a:lnTo>
                      <a:pt x="969" y="227"/>
                    </a:lnTo>
                    <a:lnTo>
                      <a:pt x="973" y="228"/>
                    </a:lnTo>
                    <a:lnTo>
                      <a:pt x="977" y="222"/>
                    </a:lnTo>
                    <a:lnTo>
                      <a:pt x="966" y="222"/>
                    </a:lnTo>
                    <a:lnTo>
                      <a:pt x="966" y="228"/>
                    </a:lnTo>
                    <a:lnTo>
                      <a:pt x="966" y="235"/>
                    </a:lnTo>
                    <a:lnTo>
                      <a:pt x="977" y="227"/>
                    </a:lnTo>
                    <a:lnTo>
                      <a:pt x="973" y="228"/>
                    </a:lnTo>
                    <a:lnTo>
                      <a:pt x="969" y="229"/>
                    </a:lnTo>
                    <a:lnTo>
                      <a:pt x="968" y="231"/>
                    </a:lnTo>
                    <a:lnTo>
                      <a:pt x="966" y="235"/>
                    </a:lnTo>
                    <a:lnTo>
                      <a:pt x="977" y="235"/>
                    </a:lnTo>
                    <a:lnTo>
                      <a:pt x="977" y="227"/>
                    </a:lnTo>
                    <a:lnTo>
                      <a:pt x="966" y="227"/>
                    </a:lnTo>
                    <a:lnTo>
                      <a:pt x="955" y="227"/>
                    </a:lnTo>
                    <a:lnTo>
                      <a:pt x="955" y="235"/>
                    </a:lnTo>
                    <a:lnTo>
                      <a:pt x="960" y="228"/>
                    </a:lnTo>
                    <a:lnTo>
                      <a:pt x="938" y="222"/>
                    </a:lnTo>
                    <a:lnTo>
                      <a:pt x="938" y="222"/>
                    </a:lnTo>
                    <a:lnTo>
                      <a:pt x="933" y="221"/>
                    </a:lnTo>
                    <a:lnTo>
                      <a:pt x="923" y="221"/>
                    </a:lnTo>
                    <a:lnTo>
                      <a:pt x="923" y="228"/>
                    </a:lnTo>
                    <a:lnTo>
                      <a:pt x="928" y="222"/>
                    </a:lnTo>
                    <a:lnTo>
                      <a:pt x="906" y="215"/>
                    </a:lnTo>
                    <a:lnTo>
                      <a:pt x="883" y="209"/>
                    </a:lnTo>
                    <a:lnTo>
                      <a:pt x="878" y="215"/>
                    </a:lnTo>
                    <a:lnTo>
                      <a:pt x="883" y="209"/>
                    </a:lnTo>
                    <a:lnTo>
                      <a:pt x="861" y="202"/>
                    </a:lnTo>
                    <a:lnTo>
                      <a:pt x="864" y="203"/>
                    </a:lnTo>
                    <a:lnTo>
                      <a:pt x="856" y="208"/>
                    </a:lnTo>
                    <a:lnTo>
                      <a:pt x="866" y="205"/>
                    </a:lnTo>
                    <a:lnTo>
                      <a:pt x="856" y="192"/>
                    </a:lnTo>
                    <a:lnTo>
                      <a:pt x="855" y="190"/>
                    </a:lnTo>
                    <a:lnTo>
                      <a:pt x="855" y="190"/>
                    </a:lnTo>
                    <a:lnTo>
                      <a:pt x="843" y="183"/>
                    </a:lnTo>
                    <a:lnTo>
                      <a:pt x="840" y="182"/>
                    </a:lnTo>
                    <a:lnTo>
                      <a:pt x="835" y="181"/>
                    </a:lnTo>
                    <a:lnTo>
                      <a:pt x="824" y="181"/>
                    </a:lnTo>
                    <a:lnTo>
                      <a:pt x="835" y="189"/>
                    </a:lnTo>
                    <a:lnTo>
                      <a:pt x="834" y="186"/>
                    </a:lnTo>
                    <a:lnTo>
                      <a:pt x="832" y="183"/>
                    </a:lnTo>
                    <a:lnTo>
                      <a:pt x="829" y="182"/>
                    </a:lnTo>
                    <a:lnTo>
                      <a:pt x="824" y="189"/>
                    </a:lnTo>
                    <a:lnTo>
                      <a:pt x="835" y="189"/>
                    </a:lnTo>
                    <a:lnTo>
                      <a:pt x="835" y="181"/>
                    </a:lnTo>
                    <a:lnTo>
                      <a:pt x="835" y="181"/>
                    </a:lnTo>
                    <a:lnTo>
                      <a:pt x="834" y="178"/>
                    </a:lnTo>
                    <a:lnTo>
                      <a:pt x="832" y="176"/>
                    </a:lnTo>
                    <a:lnTo>
                      <a:pt x="832" y="176"/>
                    </a:lnTo>
                    <a:lnTo>
                      <a:pt x="821" y="169"/>
                    </a:lnTo>
                    <a:lnTo>
                      <a:pt x="821" y="180"/>
                    </a:lnTo>
                    <a:lnTo>
                      <a:pt x="823" y="178"/>
                    </a:lnTo>
                    <a:lnTo>
                      <a:pt x="824" y="175"/>
                    </a:lnTo>
                    <a:lnTo>
                      <a:pt x="823" y="172"/>
                    </a:lnTo>
                    <a:lnTo>
                      <a:pt x="821" y="169"/>
                    </a:lnTo>
                    <a:lnTo>
                      <a:pt x="813" y="175"/>
                    </a:lnTo>
                    <a:lnTo>
                      <a:pt x="821" y="181"/>
                    </a:lnTo>
                    <a:lnTo>
                      <a:pt x="843" y="168"/>
                    </a:lnTo>
                    <a:lnTo>
                      <a:pt x="843" y="167"/>
                    </a:lnTo>
                    <a:lnTo>
                      <a:pt x="845" y="165"/>
                    </a:lnTo>
                    <a:lnTo>
                      <a:pt x="847" y="162"/>
                    </a:lnTo>
                    <a:lnTo>
                      <a:pt x="845" y="159"/>
                    </a:lnTo>
                    <a:lnTo>
                      <a:pt x="843" y="157"/>
                    </a:lnTo>
                    <a:lnTo>
                      <a:pt x="840" y="156"/>
                    </a:lnTo>
                    <a:lnTo>
                      <a:pt x="835" y="154"/>
                    </a:lnTo>
                    <a:lnTo>
                      <a:pt x="824" y="154"/>
                    </a:lnTo>
                    <a:lnTo>
                      <a:pt x="835" y="162"/>
                    </a:lnTo>
                    <a:lnTo>
                      <a:pt x="834" y="159"/>
                    </a:lnTo>
                    <a:lnTo>
                      <a:pt x="832" y="157"/>
                    </a:lnTo>
                    <a:lnTo>
                      <a:pt x="829" y="156"/>
                    </a:lnTo>
                    <a:lnTo>
                      <a:pt x="824" y="162"/>
                    </a:lnTo>
                    <a:lnTo>
                      <a:pt x="835" y="162"/>
                    </a:lnTo>
                    <a:lnTo>
                      <a:pt x="835" y="154"/>
                    </a:lnTo>
                    <a:lnTo>
                      <a:pt x="835" y="154"/>
                    </a:lnTo>
                    <a:lnTo>
                      <a:pt x="834" y="151"/>
                    </a:lnTo>
                    <a:lnTo>
                      <a:pt x="832" y="149"/>
                    </a:lnTo>
                    <a:lnTo>
                      <a:pt x="832" y="149"/>
                    </a:lnTo>
                    <a:lnTo>
                      <a:pt x="821" y="143"/>
                    </a:lnTo>
                    <a:lnTo>
                      <a:pt x="810" y="136"/>
                    </a:lnTo>
                    <a:lnTo>
                      <a:pt x="813" y="142"/>
                    </a:lnTo>
                    <a:lnTo>
                      <a:pt x="811" y="138"/>
                    </a:lnTo>
                    <a:lnTo>
                      <a:pt x="810" y="136"/>
                    </a:lnTo>
                    <a:lnTo>
                      <a:pt x="802" y="142"/>
                    </a:lnTo>
                    <a:lnTo>
                      <a:pt x="813" y="142"/>
                    </a:lnTo>
                    <a:lnTo>
                      <a:pt x="813" y="135"/>
                    </a:lnTo>
                    <a:lnTo>
                      <a:pt x="813" y="128"/>
                    </a:lnTo>
                    <a:lnTo>
                      <a:pt x="802" y="135"/>
                    </a:lnTo>
                    <a:lnTo>
                      <a:pt x="807" y="134"/>
                    </a:lnTo>
                    <a:lnTo>
                      <a:pt x="810" y="133"/>
                    </a:lnTo>
                    <a:lnTo>
                      <a:pt x="811" y="131"/>
                    </a:lnTo>
                    <a:lnTo>
                      <a:pt x="813" y="128"/>
                    </a:lnTo>
                    <a:lnTo>
                      <a:pt x="802" y="128"/>
                    </a:lnTo>
                    <a:lnTo>
                      <a:pt x="802" y="135"/>
                    </a:lnTo>
                    <a:lnTo>
                      <a:pt x="813" y="135"/>
                    </a:lnTo>
                    <a:lnTo>
                      <a:pt x="813" y="135"/>
                    </a:lnTo>
                    <a:lnTo>
                      <a:pt x="818" y="134"/>
                    </a:lnTo>
                    <a:lnTo>
                      <a:pt x="821" y="133"/>
                    </a:lnTo>
                    <a:lnTo>
                      <a:pt x="823" y="131"/>
                    </a:lnTo>
                    <a:lnTo>
                      <a:pt x="824" y="128"/>
                    </a:lnTo>
                    <a:lnTo>
                      <a:pt x="824" y="128"/>
                    </a:lnTo>
                    <a:lnTo>
                      <a:pt x="824" y="121"/>
                    </a:lnTo>
                    <a:lnTo>
                      <a:pt x="824" y="121"/>
                    </a:lnTo>
                    <a:lnTo>
                      <a:pt x="823" y="118"/>
                    </a:lnTo>
                    <a:lnTo>
                      <a:pt x="821" y="116"/>
                    </a:lnTo>
                    <a:lnTo>
                      <a:pt x="821" y="116"/>
                    </a:lnTo>
                    <a:lnTo>
                      <a:pt x="810" y="110"/>
                    </a:lnTo>
                    <a:lnTo>
                      <a:pt x="802" y="115"/>
                    </a:lnTo>
                    <a:lnTo>
                      <a:pt x="810" y="110"/>
                    </a:lnTo>
                    <a:lnTo>
                      <a:pt x="800" y="103"/>
                    </a:lnTo>
                    <a:lnTo>
                      <a:pt x="792" y="109"/>
                    </a:lnTo>
                    <a:lnTo>
                      <a:pt x="802" y="105"/>
                    </a:lnTo>
                    <a:lnTo>
                      <a:pt x="791" y="91"/>
                    </a:lnTo>
                    <a:lnTo>
                      <a:pt x="779" y="79"/>
                    </a:lnTo>
                    <a:lnTo>
                      <a:pt x="770" y="82"/>
                    </a:lnTo>
                    <a:lnTo>
                      <a:pt x="781" y="80"/>
                    </a:lnTo>
                    <a:lnTo>
                      <a:pt x="770" y="59"/>
                    </a:lnTo>
                    <a:lnTo>
                      <a:pt x="759" y="61"/>
                    </a:lnTo>
                    <a:lnTo>
                      <a:pt x="770" y="61"/>
                    </a:lnTo>
                    <a:lnTo>
                      <a:pt x="770" y="55"/>
                    </a:lnTo>
                    <a:lnTo>
                      <a:pt x="770" y="48"/>
                    </a:lnTo>
                    <a:lnTo>
                      <a:pt x="767" y="53"/>
                    </a:lnTo>
                    <a:lnTo>
                      <a:pt x="768" y="51"/>
                    </a:lnTo>
                    <a:lnTo>
                      <a:pt x="770" y="48"/>
                    </a:lnTo>
                    <a:lnTo>
                      <a:pt x="759" y="48"/>
                    </a:lnTo>
                    <a:lnTo>
                      <a:pt x="767" y="54"/>
                    </a:lnTo>
                    <a:lnTo>
                      <a:pt x="778" y="48"/>
                    </a:lnTo>
                    <a:lnTo>
                      <a:pt x="778" y="46"/>
                    </a:lnTo>
                    <a:lnTo>
                      <a:pt x="779" y="44"/>
                    </a:lnTo>
                    <a:lnTo>
                      <a:pt x="781" y="41"/>
                    </a:lnTo>
                    <a:lnTo>
                      <a:pt x="779" y="38"/>
                    </a:lnTo>
                    <a:lnTo>
                      <a:pt x="778" y="36"/>
                    </a:lnTo>
                    <a:lnTo>
                      <a:pt x="778" y="36"/>
                    </a:lnTo>
                    <a:lnTo>
                      <a:pt x="767" y="29"/>
                    </a:lnTo>
                    <a:lnTo>
                      <a:pt x="770" y="35"/>
                    </a:lnTo>
                    <a:lnTo>
                      <a:pt x="768" y="31"/>
                    </a:lnTo>
                    <a:lnTo>
                      <a:pt x="767" y="29"/>
                    </a:lnTo>
                    <a:lnTo>
                      <a:pt x="759" y="35"/>
                    </a:lnTo>
                    <a:lnTo>
                      <a:pt x="770" y="35"/>
                    </a:lnTo>
                    <a:lnTo>
                      <a:pt x="770" y="28"/>
                    </a:lnTo>
                    <a:lnTo>
                      <a:pt x="767" y="34"/>
                    </a:lnTo>
                    <a:lnTo>
                      <a:pt x="768" y="31"/>
                    </a:lnTo>
                    <a:lnTo>
                      <a:pt x="770" y="28"/>
                    </a:lnTo>
                    <a:lnTo>
                      <a:pt x="759" y="28"/>
                    </a:lnTo>
                    <a:lnTo>
                      <a:pt x="767" y="34"/>
                    </a:lnTo>
                    <a:lnTo>
                      <a:pt x="778" y="26"/>
                    </a:lnTo>
                    <a:lnTo>
                      <a:pt x="778" y="26"/>
                    </a:lnTo>
                    <a:lnTo>
                      <a:pt x="779" y="24"/>
                    </a:lnTo>
                    <a:lnTo>
                      <a:pt x="781" y="21"/>
                    </a:lnTo>
                    <a:lnTo>
                      <a:pt x="781" y="21"/>
                    </a:lnTo>
                    <a:lnTo>
                      <a:pt x="781" y="14"/>
                    </a:lnTo>
                    <a:lnTo>
                      <a:pt x="781" y="14"/>
                    </a:lnTo>
                    <a:lnTo>
                      <a:pt x="779" y="11"/>
                    </a:lnTo>
                    <a:lnTo>
                      <a:pt x="778" y="9"/>
                    </a:lnTo>
                    <a:lnTo>
                      <a:pt x="778" y="9"/>
                    </a:lnTo>
                    <a:lnTo>
                      <a:pt x="767" y="3"/>
                    </a:lnTo>
                    <a:lnTo>
                      <a:pt x="763" y="2"/>
                    </a:lnTo>
                    <a:lnTo>
                      <a:pt x="759" y="0"/>
                    </a:lnTo>
                    <a:lnTo>
                      <a:pt x="748" y="0"/>
                    </a:lnTo>
                    <a:lnTo>
                      <a:pt x="736" y="0"/>
                    </a:lnTo>
                    <a:lnTo>
                      <a:pt x="725" y="0"/>
                    </a:lnTo>
                    <a:lnTo>
                      <a:pt x="725" y="0"/>
                    </a:lnTo>
                    <a:lnTo>
                      <a:pt x="720" y="2"/>
                    </a:lnTo>
                    <a:lnTo>
                      <a:pt x="717" y="3"/>
                    </a:lnTo>
                    <a:lnTo>
                      <a:pt x="708" y="9"/>
                    </a:lnTo>
                    <a:lnTo>
                      <a:pt x="708" y="9"/>
                    </a:lnTo>
                    <a:lnTo>
                      <a:pt x="706" y="11"/>
                    </a:lnTo>
                    <a:lnTo>
                      <a:pt x="704" y="14"/>
                    </a:lnTo>
                    <a:lnTo>
                      <a:pt x="704" y="14"/>
                    </a:lnTo>
                    <a:lnTo>
                      <a:pt x="704" y="21"/>
                    </a:lnTo>
                    <a:lnTo>
                      <a:pt x="704" y="28"/>
                    </a:lnTo>
                    <a:lnTo>
                      <a:pt x="704" y="35"/>
                    </a:lnTo>
                    <a:lnTo>
                      <a:pt x="704" y="35"/>
                    </a:lnTo>
                    <a:lnTo>
                      <a:pt x="706" y="38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17" y="46"/>
                    </a:lnTo>
                    <a:lnTo>
                      <a:pt x="717" y="36"/>
                    </a:lnTo>
                    <a:lnTo>
                      <a:pt x="716" y="38"/>
                    </a:lnTo>
                    <a:lnTo>
                      <a:pt x="714" y="41"/>
                    </a:lnTo>
                    <a:lnTo>
                      <a:pt x="716" y="44"/>
                    </a:lnTo>
                    <a:lnTo>
                      <a:pt x="717" y="46"/>
                    </a:lnTo>
                    <a:lnTo>
                      <a:pt x="725" y="41"/>
                    </a:lnTo>
                    <a:lnTo>
                      <a:pt x="717" y="36"/>
                    </a:lnTo>
                    <a:lnTo>
                      <a:pt x="708" y="42"/>
                    </a:lnTo>
                    <a:lnTo>
                      <a:pt x="696" y="50"/>
                    </a:lnTo>
                    <a:lnTo>
                      <a:pt x="696" y="50"/>
                    </a:lnTo>
                    <a:lnTo>
                      <a:pt x="695" y="52"/>
                    </a:lnTo>
                    <a:lnTo>
                      <a:pt x="693" y="55"/>
                    </a:lnTo>
                    <a:lnTo>
                      <a:pt x="693" y="55"/>
                    </a:lnTo>
                    <a:lnTo>
                      <a:pt x="693" y="61"/>
                    </a:lnTo>
                    <a:lnTo>
                      <a:pt x="693" y="68"/>
                    </a:lnTo>
                    <a:lnTo>
                      <a:pt x="704" y="68"/>
                    </a:lnTo>
                    <a:lnTo>
                      <a:pt x="695" y="65"/>
                    </a:lnTo>
                    <a:lnTo>
                      <a:pt x="684" y="79"/>
                    </a:lnTo>
                    <a:lnTo>
                      <a:pt x="684" y="79"/>
                    </a:lnTo>
                    <a:lnTo>
                      <a:pt x="682" y="82"/>
                    </a:lnTo>
                    <a:lnTo>
                      <a:pt x="682" y="82"/>
                    </a:lnTo>
                    <a:lnTo>
                      <a:pt x="682" y="88"/>
                    </a:lnTo>
                    <a:lnTo>
                      <a:pt x="685" y="83"/>
                    </a:lnTo>
                    <a:lnTo>
                      <a:pt x="684" y="85"/>
                    </a:lnTo>
                    <a:lnTo>
                      <a:pt x="682" y="88"/>
                    </a:lnTo>
                    <a:lnTo>
                      <a:pt x="693" y="88"/>
                    </a:lnTo>
                    <a:lnTo>
                      <a:pt x="687" y="83"/>
                    </a:lnTo>
                    <a:lnTo>
                      <a:pt x="676" y="89"/>
                    </a:lnTo>
                    <a:lnTo>
                      <a:pt x="674" y="89"/>
                    </a:lnTo>
                    <a:lnTo>
                      <a:pt x="672" y="91"/>
                    </a:lnTo>
                    <a:lnTo>
                      <a:pt x="661" y="105"/>
                    </a:lnTo>
                    <a:lnTo>
                      <a:pt x="671" y="109"/>
                    </a:lnTo>
                    <a:lnTo>
                      <a:pt x="663" y="103"/>
                    </a:lnTo>
                    <a:lnTo>
                      <a:pt x="653" y="110"/>
                    </a:lnTo>
                    <a:lnTo>
                      <a:pt x="661" y="115"/>
                    </a:lnTo>
                    <a:lnTo>
                      <a:pt x="655" y="110"/>
                    </a:lnTo>
                    <a:lnTo>
                      <a:pt x="642" y="116"/>
                    </a:lnTo>
                    <a:lnTo>
                      <a:pt x="648" y="114"/>
                    </a:lnTo>
                    <a:lnTo>
                      <a:pt x="644" y="115"/>
                    </a:lnTo>
                    <a:lnTo>
                      <a:pt x="648" y="121"/>
                    </a:lnTo>
                    <a:lnTo>
                      <a:pt x="648" y="114"/>
                    </a:lnTo>
                    <a:lnTo>
                      <a:pt x="639" y="114"/>
                    </a:lnTo>
                    <a:lnTo>
                      <a:pt x="628" y="114"/>
                    </a:lnTo>
                    <a:lnTo>
                      <a:pt x="617" y="114"/>
                    </a:lnTo>
                    <a:lnTo>
                      <a:pt x="617" y="114"/>
                    </a:lnTo>
                    <a:lnTo>
                      <a:pt x="612" y="115"/>
                    </a:lnTo>
                    <a:lnTo>
                      <a:pt x="609" y="116"/>
                    </a:lnTo>
                    <a:lnTo>
                      <a:pt x="609" y="117"/>
                    </a:lnTo>
                    <a:lnTo>
                      <a:pt x="586" y="137"/>
                    </a:lnTo>
                    <a:lnTo>
                      <a:pt x="594" y="142"/>
                    </a:lnTo>
                    <a:lnTo>
                      <a:pt x="591" y="135"/>
                    </a:lnTo>
                    <a:lnTo>
                      <a:pt x="537" y="148"/>
                    </a:lnTo>
                    <a:lnTo>
                      <a:pt x="540" y="154"/>
                    </a:lnTo>
                    <a:lnTo>
                      <a:pt x="540" y="147"/>
                    </a:lnTo>
                    <a:lnTo>
                      <a:pt x="529" y="147"/>
                    </a:lnTo>
                    <a:lnTo>
                      <a:pt x="529" y="147"/>
                    </a:lnTo>
                    <a:lnTo>
                      <a:pt x="524" y="148"/>
                    </a:lnTo>
                    <a:lnTo>
                      <a:pt x="521" y="149"/>
                    </a:lnTo>
                    <a:lnTo>
                      <a:pt x="519" y="151"/>
                    </a:lnTo>
                    <a:lnTo>
                      <a:pt x="518" y="154"/>
                    </a:lnTo>
                    <a:lnTo>
                      <a:pt x="518" y="154"/>
                    </a:lnTo>
                    <a:lnTo>
                      <a:pt x="518" y="162"/>
                    </a:lnTo>
                    <a:lnTo>
                      <a:pt x="521" y="157"/>
                    </a:lnTo>
                    <a:lnTo>
                      <a:pt x="519" y="159"/>
                    </a:lnTo>
                    <a:lnTo>
                      <a:pt x="518" y="162"/>
                    </a:lnTo>
                    <a:lnTo>
                      <a:pt x="529" y="162"/>
                    </a:lnTo>
                    <a:lnTo>
                      <a:pt x="524" y="156"/>
                    </a:lnTo>
                    <a:lnTo>
                      <a:pt x="503" y="162"/>
                    </a:lnTo>
                    <a:lnTo>
                      <a:pt x="502" y="163"/>
                    </a:lnTo>
                    <a:lnTo>
                      <a:pt x="490" y="169"/>
                    </a:lnTo>
                    <a:lnTo>
                      <a:pt x="497" y="167"/>
                    </a:lnTo>
                    <a:lnTo>
                      <a:pt x="492" y="168"/>
                    </a:lnTo>
                    <a:lnTo>
                      <a:pt x="497" y="175"/>
                    </a:lnTo>
                    <a:lnTo>
                      <a:pt x="497" y="167"/>
                    </a:lnTo>
                    <a:lnTo>
                      <a:pt x="474" y="167"/>
                    </a:lnTo>
                    <a:lnTo>
                      <a:pt x="474" y="167"/>
                    </a:lnTo>
                    <a:lnTo>
                      <a:pt x="470" y="168"/>
                    </a:lnTo>
                    <a:lnTo>
                      <a:pt x="470" y="168"/>
                    </a:lnTo>
                    <a:lnTo>
                      <a:pt x="449" y="175"/>
                    </a:lnTo>
                    <a:lnTo>
                      <a:pt x="447" y="176"/>
                    </a:lnTo>
                    <a:lnTo>
                      <a:pt x="434" y="183"/>
                    </a:lnTo>
                    <a:lnTo>
                      <a:pt x="441" y="189"/>
                    </a:lnTo>
                    <a:lnTo>
                      <a:pt x="436" y="182"/>
                    </a:lnTo>
                    <a:lnTo>
                      <a:pt x="415" y="189"/>
                    </a:lnTo>
                    <a:lnTo>
                      <a:pt x="420" y="195"/>
                    </a:lnTo>
                    <a:lnTo>
                      <a:pt x="420" y="188"/>
                    </a:lnTo>
                    <a:lnTo>
                      <a:pt x="387" y="188"/>
                    </a:lnTo>
                    <a:lnTo>
                      <a:pt x="387" y="195"/>
                    </a:lnTo>
                    <a:lnTo>
                      <a:pt x="390" y="189"/>
                    </a:lnTo>
                    <a:lnTo>
                      <a:pt x="358" y="182"/>
                    </a:lnTo>
                    <a:lnTo>
                      <a:pt x="355" y="189"/>
                    </a:lnTo>
                    <a:lnTo>
                      <a:pt x="359" y="182"/>
                    </a:lnTo>
                    <a:lnTo>
                      <a:pt x="337" y="175"/>
                    </a:lnTo>
                    <a:lnTo>
                      <a:pt x="337" y="175"/>
                    </a:lnTo>
                    <a:lnTo>
                      <a:pt x="332" y="174"/>
                    </a:lnTo>
                    <a:lnTo>
                      <a:pt x="300" y="174"/>
                    </a:lnTo>
                    <a:lnTo>
                      <a:pt x="289" y="174"/>
                    </a:lnTo>
                    <a:lnTo>
                      <a:pt x="267" y="174"/>
                    </a:lnTo>
                    <a:lnTo>
                      <a:pt x="267" y="181"/>
                    </a:lnTo>
                    <a:lnTo>
                      <a:pt x="272" y="175"/>
                    </a:lnTo>
                    <a:lnTo>
                      <a:pt x="249" y="168"/>
                    </a:lnTo>
                    <a:lnTo>
                      <a:pt x="228" y="162"/>
                    </a:lnTo>
                    <a:lnTo>
                      <a:pt x="227" y="162"/>
                    </a:lnTo>
                    <a:lnTo>
                      <a:pt x="193" y="156"/>
                    </a:lnTo>
                    <a:lnTo>
                      <a:pt x="190" y="162"/>
                    </a:lnTo>
                    <a:lnTo>
                      <a:pt x="195" y="156"/>
                    </a:lnTo>
                    <a:lnTo>
                      <a:pt x="173" y="148"/>
                    </a:lnTo>
                    <a:lnTo>
                      <a:pt x="176" y="149"/>
                    </a:lnTo>
                    <a:lnTo>
                      <a:pt x="168" y="154"/>
                    </a:lnTo>
                    <a:lnTo>
                      <a:pt x="177" y="151"/>
                    </a:lnTo>
                    <a:lnTo>
                      <a:pt x="168" y="138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55" y="130"/>
                    </a:lnTo>
                    <a:lnTo>
                      <a:pt x="152" y="129"/>
                    </a:lnTo>
                    <a:lnTo>
                      <a:pt x="147" y="128"/>
                    </a:lnTo>
                    <a:lnTo>
                      <a:pt x="136" y="128"/>
                    </a:lnTo>
                    <a:lnTo>
                      <a:pt x="125" y="128"/>
                    </a:lnTo>
                    <a:lnTo>
                      <a:pt x="129" y="129"/>
                    </a:lnTo>
                    <a:lnTo>
                      <a:pt x="125" y="135"/>
                    </a:lnTo>
                    <a:lnTo>
                      <a:pt x="133" y="130"/>
                    </a:lnTo>
                    <a:lnTo>
                      <a:pt x="121" y="122"/>
                    </a:lnTo>
                    <a:lnTo>
                      <a:pt x="118" y="121"/>
                    </a:lnTo>
                    <a:lnTo>
                      <a:pt x="113" y="120"/>
                    </a:lnTo>
                    <a:lnTo>
                      <a:pt x="102" y="120"/>
                    </a:lnTo>
                    <a:lnTo>
                      <a:pt x="91" y="120"/>
                    </a:lnTo>
                    <a:lnTo>
                      <a:pt x="91" y="120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66" y="129"/>
                    </a:lnTo>
                    <a:lnTo>
                      <a:pt x="62" y="130"/>
                    </a:lnTo>
                    <a:lnTo>
                      <a:pt x="61" y="132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48" y="154"/>
                    </a:lnTo>
                    <a:lnTo>
                      <a:pt x="48" y="162"/>
                    </a:lnTo>
                    <a:lnTo>
                      <a:pt x="51" y="157"/>
                    </a:lnTo>
                    <a:lnTo>
                      <a:pt x="50" y="159"/>
                    </a:lnTo>
                    <a:lnTo>
                      <a:pt x="48" y="162"/>
                    </a:lnTo>
                    <a:lnTo>
                      <a:pt x="59" y="162"/>
                    </a:lnTo>
                    <a:lnTo>
                      <a:pt x="53" y="157"/>
                    </a:lnTo>
                    <a:lnTo>
                      <a:pt x="30" y="169"/>
                    </a:lnTo>
                    <a:lnTo>
                      <a:pt x="29" y="169"/>
                    </a:lnTo>
                    <a:lnTo>
                      <a:pt x="27" y="172"/>
                    </a:lnTo>
                    <a:lnTo>
                      <a:pt x="16" y="186"/>
                    </a:lnTo>
                    <a:lnTo>
                      <a:pt x="18" y="183"/>
                    </a:lnTo>
                    <a:lnTo>
                      <a:pt x="26" y="189"/>
                    </a:lnTo>
                    <a:lnTo>
                      <a:pt x="21" y="182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66CCFF"/>
              </a:solidFill>
              <a:ln w="9525" cmpd="sng">
                <a:noFill/>
                <a:round/>
                <a:headEnd/>
                <a:tailEnd/>
              </a:ln>
              <a:effectLst>
                <a:outerShdw blurRad="368300" dist="469900" dir="14400000" algn="bl" rotWithShape="0">
                  <a:srgbClr val="66CCFF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" name="Freeform 145"/>
              <p:cNvSpPr>
                <a:spLocks/>
              </p:cNvSpPr>
              <p:nvPr/>
            </p:nvSpPr>
            <p:spPr bwMode="auto">
              <a:xfrm>
                <a:off x="1983" y="1715"/>
                <a:ext cx="1311" cy="635"/>
              </a:xfrm>
              <a:custGeom>
                <a:avLst/>
                <a:gdLst/>
                <a:ahLst/>
                <a:cxnLst>
                  <a:cxn ang="0">
                    <a:pos x="9" y="227"/>
                  </a:cxn>
                  <a:cxn ang="0">
                    <a:pos x="9" y="267"/>
                  </a:cxn>
                  <a:cxn ang="0">
                    <a:pos x="21" y="321"/>
                  </a:cxn>
                  <a:cxn ang="0">
                    <a:pos x="32" y="387"/>
                  </a:cxn>
                  <a:cxn ang="0">
                    <a:pos x="97" y="428"/>
                  </a:cxn>
                  <a:cxn ang="0">
                    <a:pos x="219" y="441"/>
                  </a:cxn>
                  <a:cxn ang="0">
                    <a:pos x="228" y="488"/>
                  </a:cxn>
                  <a:cxn ang="0">
                    <a:pos x="251" y="521"/>
                  </a:cxn>
                  <a:cxn ang="0">
                    <a:pos x="196" y="548"/>
                  </a:cxn>
                  <a:cxn ang="0">
                    <a:pos x="239" y="588"/>
                  </a:cxn>
                  <a:cxn ang="0">
                    <a:pos x="305" y="628"/>
                  </a:cxn>
                  <a:cxn ang="0">
                    <a:pos x="361" y="588"/>
                  </a:cxn>
                  <a:cxn ang="0">
                    <a:pos x="393" y="561"/>
                  </a:cxn>
                  <a:cxn ang="0">
                    <a:pos x="492" y="514"/>
                  </a:cxn>
                  <a:cxn ang="0">
                    <a:pos x="557" y="467"/>
                  </a:cxn>
                  <a:cxn ang="0">
                    <a:pos x="699" y="494"/>
                  </a:cxn>
                  <a:cxn ang="0">
                    <a:pos x="819" y="528"/>
                  </a:cxn>
                  <a:cxn ang="0">
                    <a:pos x="885" y="508"/>
                  </a:cxn>
                  <a:cxn ang="0">
                    <a:pos x="907" y="481"/>
                  </a:cxn>
                  <a:cxn ang="0">
                    <a:pos x="950" y="441"/>
                  </a:cxn>
                  <a:cxn ang="0">
                    <a:pos x="984" y="421"/>
                  </a:cxn>
                  <a:cxn ang="0">
                    <a:pos x="1016" y="387"/>
                  </a:cxn>
                  <a:cxn ang="0">
                    <a:pos x="1060" y="381"/>
                  </a:cxn>
                  <a:cxn ang="0">
                    <a:pos x="1081" y="368"/>
                  </a:cxn>
                  <a:cxn ang="0">
                    <a:pos x="1092" y="348"/>
                  </a:cxn>
                  <a:cxn ang="0">
                    <a:pos x="1137" y="341"/>
                  </a:cxn>
                  <a:cxn ang="0">
                    <a:pos x="1214" y="314"/>
                  </a:cxn>
                  <a:cxn ang="0">
                    <a:pos x="1246" y="267"/>
                  </a:cxn>
                  <a:cxn ang="0">
                    <a:pos x="1279" y="227"/>
                  </a:cxn>
                  <a:cxn ang="0">
                    <a:pos x="1300" y="214"/>
                  </a:cxn>
                  <a:cxn ang="0">
                    <a:pos x="1290" y="173"/>
                  </a:cxn>
                  <a:cxn ang="0">
                    <a:pos x="1191" y="214"/>
                  </a:cxn>
                  <a:cxn ang="0">
                    <a:pos x="1027" y="214"/>
                  </a:cxn>
                  <a:cxn ang="0">
                    <a:pos x="950" y="194"/>
                  </a:cxn>
                  <a:cxn ang="0">
                    <a:pos x="907" y="173"/>
                  </a:cxn>
                  <a:cxn ang="0">
                    <a:pos x="830" y="134"/>
                  </a:cxn>
                  <a:cxn ang="0">
                    <a:pos x="864" y="167"/>
                  </a:cxn>
                  <a:cxn ang="0">
                    <a:pos x="928" y="194"/>
                  </a:cxn>
                  <a:cxn ang="0">
                    <a:pos x="961" y="214"/>
                  </a:cxn>
                  <a:cxn ang="0">
                    <a:pos x="950" y="227"/>
                  </a:cxn>
                  <a:cxn ang="0">
                    <a:pos x="851" y="207"/>
                  </a:cxn>
                  <a:cxn ang="0">
                    <a:pos x="819" y="173"/>
                  </a:cxn>
                  <a:cxn ang="0">
                    <a:pos x="819" y="154"/>
                  </a:cxn>
                  <a:cxn ang="0">
                    <a:pos x="797" y="127"/>
                  </a:cxn>
                  <a:cxn ang="0">
                    <a:pos x="787" y="101"/>
                  </a:cxn>
                  <a:cxn ang="0">
                    <a:pos x="765" y="33"/>
                  </a:cxn>
                  <a:cxn ang="0">
                    <a:pos x="754" y="0"/>
                  </a:cxn>
                  <a:cxn ang="0">
                    <a:pos x="720" y="33"/>
                  </a:cxn>
                  <a:cxn ang="0">
                    <a:pos x="699" y="66"/>
                  </a:cxn>
                  <a:cxn ang="0">
                    <a:pos x="666" y="107"/>
                  </a:cxn>
                  <a:cxn ang="0">
                    <a:pos x="557" y="146"/>
                  </a:cxn>
                  <a:cxn ang="0">
                    <a:pos x="492" y="167"/>
                  </a:cxn>
                  <a:cxn ang="0">
                    <a:pos x="415" y="187"/>
                  </a:cxn>
                  <a:cxn ang="0">
                    <a:pos x="273" y="173"/>
                  </a:cxn>
                  <a:cxn ang="0">
                    <a:pos x="163" y="146"/>
                  </a:cxn>
                  <a:cxn ang="0">
                    <a:pos x="65" y="134"/>
                  </a:cxn>
                  <a:cxn ang="0">
                    <a:pos x="32" y="181"/>
                  </a:cxn>
                </a:cxnLst>
                <a:rect l="0" t="0" r="r" b="b"/>
                <a:pathLst>
                  <a:path w="1311" h="635">
                    <a:moveTo>
                      <a:pt x="0" y="187"/>
                    </a:moveTo>
                    <a:lnTo>
                      <a:pt x="0" y="194"/>
                    </a:lnTo>
                    <a:lnTo>
                      <a:pt x="9" y="200"/>
                    </a:lnTo>
                    <a:lnTo>
                      <a:pt x="9" y="214"/>
                    </a:lnTo>
                    <a:lnTo>
                      <a:pt x="9" y="227"/>
                    </a:lnTo>
                    <a:lnTo>
                      <a:pt x="0" y="234"/>
                    </a:lnTo>
                    <a:lnTo>
                      <a:pt x="0" y="247"/>
                    </a:lnTo>
                    <a:lnTo>
                      <a:pt x="0" y="253"/>
                    </a:lnTo>
                    <a:lnTo>
                      <a:pt x="9" y="261"/>
                    </a:lnTo>
                    <a:lnTo>
                      <a:pt x="9" y="267"/>
                    </a:lnTo>
                    <a:lnTo>
                      <a:pt x="9" y="280"/>
                    </a:lnTo>
                    <a:lnTo>
                      <a:pt x="9" y="288"/>
                    </a:lnTo>
                    <a:lnTo>
                      <a:pt x="21" y="301"/>
                    </a:lnTo>
                    <a:lnTo>
                      <a:pt x="21" y="307"/>
                    </a:lnTo>
                    <a:lnTo>
                      <a:pt x="21" y="321"/>
                    </a:lnTo>
                    <a:lnTo>
                      <a:pt x="21" y="334"/>
                    </a:lnTo>
                    <a:lnTo>
                      <a:pt x="32" y="348"/>
                    </a:lnTo>
                    <a:lnTo>
                      <a:pt x="32" y="360"/>
                    </a:lnTo>
                    <a:lnTo>
                      <a:pt x="32" y="374"/>
                    </a:lnTo>
                    <a:lnTo>
                      <a:pt x="32" y="387"/>
                    </a:lnTo>
                    <a:lnTo>
                      <a:pt x="43" y="407"/>
                    </a:lnTo>
                    <a:lnTo>
                      <a:pt x="54" y="414"/>
                    </a:lnTo>
                    <a:lnTo>
                      <a:pt x="65" y="414"/>
                    </a:lnTo>
                    <a:lnTo>
                      <a:pt x="108" y="414"/>
                    </a:lnTo>
                    <a:lnTo>
                      <a:pt x="97" y="428"/>
                    </a:lnTo>
                    <a:lnTo>
                      <a:pt x="97" y="434"/>
                    </a:lnTo>
                    <a:lnTo>
                      <a:pt x="120" y="434"/>
                    </a:lnTo>
                    <a:lnTo>
                      <a:pt x="163" y="434"/>
                    </a:lnTo>
                    <a:lnTo>
                      <a:pt x="208" y="441"/>
                    </a:lnTo>
                    <a:lnTo>
                      <a:pt x="219" y="441"/>
                    </a:lnTo>
                    <a:lnTo>
                      <a:pt x="239" y="441"/>
                    </a:lnTo>
                    <a:lnTo>
                      <a:pt x="228" y="455"/>
                    </a:lnTo>
                    <a:lnTo>
                      <a:pt x="228" y="467"/>
                    </a:lnTo>
                    <a:lnTo>
                      <a:pt x="239" y="475"/>
                    </a:lnTo>
                    <a:lnTo>
                      <a:pt x="228" y="488"/>
                    </a:lnTo>
                    <a:lnTo>
                      <a:pt x="219" y="494"/>
                    </a:lnTo>
                    <a:lnTo>
                      <a:pt x="219" y="508"/>
                    </a:lnTo>
                    <a:lnTo>
                      <a:pt x="219" y="514"/>
                    </a:lnTo>
                    <a:lnTo>
                      <a:pt x="228" y="521"/>
                    </a:lnTo>
                    <a:lnTo>
                      <a:pt x="251" y="521"/>
                    </a:lnTo>
                    <a:lnTo>
                      <a:pt x="251" y="528"/>
                    </a:lnTo>
                    <a:lnTo>
                      <a:pt x="239" y="535"/>
                    </a:lnTo>
                    <a:lnTo>
                      <a:pt x="219" y="541"/>
                    </a:lnTo>
                    <a:lnTo>
                      <a:pt x="208" y="541"/>
                    </a:lnTo>
                    <a:lnTo>
                      <a:pt x="196" y="548"/>
                    </a:lnTo>
                    <a:lnTo>
                      <a:pt x="208" y="568"/>
                    </a:lnTo>
                    <a:lnTo>
                      <a:pt x="196" y="582"/>
                    </a:lnTo>
                    <a:lnTo>
                      <a:pt x="196" y="601"/>
                    </a:lnTo>
                    <a:lnTo>
                      <a:pt x="219" y="595"/>
                    </a:lnTo>
                    <a:lnTo>
                      <a:pt x="239" y="588"/>
                    </a:lnTo>
                    <a:lnTo>
                      <a:pt x="251" y="601"/>
                    </a:lnTo>
                    <a:lnTo>
                      <a:pt x="262" y="615"/>
                    </a:lnTo>
                    <a:lnTo>
                      <a:pt x="273" y="615"/>
                    </a:lnTo>
                    <a:lnTo>
                      <a:pt x="295" y="621"/>
                    </a:lnTo>
                    <a:lnTo>
                      <a:pt x="305" y="628"/>
                    </a:lnTo>
                    <a:lnTo>
                      <a:pt x="327" y="635"/>
                    </a:lnTo>
                    <a:lnTo>
                      <a:pt x="338" y="621"/>
                    </a:lnTo>
                    <a:lnTo>
                      <a:pt x="338" y="615"/>
                    </a:lnTo>
                    <a:lnTo>
                      <a:pt x="350" y="601"/>
                    </a:lnTo>
                    <a:lnTo>
                      <a:pt x="361" y="588"/>
                    </a:lnTo>
                    <a:lnTo>
                      <a:pt x="361" y="582"/>
                    </a:lnTo>
                    <a:lnTo>
                      <a:pt x="372" y="574"/>
                    </a:lnTo>
                    <a:lnTo>
                      <a:pt x="361" y="561"/>
                    </a:lnTo>
                    <a:lnTo>
                      <a:pt x="372" y="561"/>
                    </a:lnTo>
                    <a:lnTo>
                      <a:pt x="393" y="561"/>
                    </a:lnTo>
                    <a:lnTo>
                      <a:pt x="404" y="561"/>
                    </a:lnTo>
                    <a:lnTo>
                      <a:pt x="426" y="541"/>
                    </a:lnTo>
                    <a:lnTo>
                      <a:pt x="449" y="528"/>
                    </a:lnTo>
                    <a:lnTo>
                      <a:pt x="469" y="528"/>
                    </a:lnTo>
                    <a:lnTo>
                      <a:pt x="492" y="514"/>
                    </a:lnTo>
                    <a:lnTo>
                      <a:pt x="503" y="508"/>
                    </a:lnTo>
                    <a:lnTo>
                      <a:pt x="503" y="494"/>
                    </a:lnTo>
                    <a:lnTo>
                      <a:pt x="503" y="481"/>
                    </a:lnTo>
                    <a:lnTo>
                      <a:pt x="524" y="467"/>
                    </a:lnTo>
                    <a:lnTo>
                      <a:pt x="557" y="467"/>
                    </a:lnTo>
                    <a:lnTo>
                      <a:pt x="589" y="467"/>
                    </a:lnTo>
                    <a:lnTo>
                      <a:pt x="623" y="467"/>
                    </a:lnTo>
                    <a:lnTo>
                      <a:pt x="643" y="481"/>
                    </a:lnTo>
                    <a:lnTo>
                      <a:pt x="677" y="494"/>
                    </a:lnTo>
                    <a:lnTo>
                      <a:pt x="699" y="494"/>
                    </a:lnTo>
                    <a:lnTo>
                      <a:pt x="743" y="508"/>
                    </a:lnTo>
                    <a:lnTo>
                      <a:pt x="765" y="514"/>
                    </a:lnTo>
                    <a:lnTo>
                      <a:pt x="797" y="535"/>
                    </a:lnTo>
                    <a:lnTo>
                      <a:pt x="808" y="535"/>
                    </a:lnTo>
                    <a:lnTo>
                      <a:pt x="819" y="528"/>
                    </a:lnTo>
                    <a:lnTo>
                      <a:pt x="830" y="528"/>
                    </a:lnTo>
                    <a:lnTo>
                      <a:pt x="842" y="521"/>
                    </a:lnTo>
                    <a:lnTo>
                      <a:pt x="864" y="521"/>
                    </a:lnTo>
                    <a:lnTo>
                      <a:pt x="873" y="514"/>
                    </a:lnTo>
                    <a:lnTo>
                      <a:pt x="885" y="508"/>
                    </a:lnTo>
                    <a:lnTo>
                      <a:pt x="896" y="502"/>
                    </a:lnTo>
                    <a:lnTo>
                      <a:pt x="896" y="494"/>
                    </a:lnTo>
                    <a:lnTo>
                      <a:pt x="907" y="494"/>
                    </a:lnTo>
                    <a:lnTo>
                      <a:pt x="907" y="488"/>
                    </a:lnTo>
                    <a:lnTo>
                      <a:pt x="907" y="481"/>
                    </a:lnTo>
                    <a:lnTo>
                      <a:pt x="928" y="475"/>
                    </a:lnTo>
                    <a:lnTo>
                      <a:pt x="939" y="467"/>
                    </a:lnTo>
                    <a:lnTo>
                      <a:pt x="939" y="455"/>
                    </a:lnTo>
                    <a:lnTo>
                      <a:pt x="950" y="448"/>
                    </a:lnTo>
                    <a:lnTo>
                      <a:pt x="950" y="441"/>
                    </a:lnTo>
                    <a:lnTo>
                      <a:pt x="950" y="434"/>
                    </a:lnTo>
                    <a:lnTo>
                      <a:pt x="961" y="428"/>
                    </a:lnTo>
                    <a:lnTo>
                      <a:pt x="972" y="428"/>
                    </a:lnTo>
                    <a:lnTo>
                      <a:pt x="972" y="421"/>
                    </a:lnTo>
                    <a:lnTo>
                      <a:pt x="984" y="421"/>
                    </a:lnTo>
                    <a:lnTo>
                      <a:pt x="995" y="414"/>
                    </a:lnTo>
                    <a:lnTo>
                      <a:pt x="995" y="407"/>
                    </a:lnTo>
                    <a:lnTo>
                      <a:pt x="1004" y="407"/>
                    </a:lnTo>
                    <a:lnTo>
                      <a:pt x="1004" y="401"/>
                    </a:lnTo>
                    <a:lnTo>
                      <a:pt x="1016" y="387"/>
                    </a:lnTo>
                    <a:lnTo>
                      <a:pt x="1027" y="395"/>
                    </a:lnTo>
                    <a:lnTo>
                      <a:pt x="1038" y="395"/>
                    </a:lnTo>
                    <a:lnTo>
                      <a:pt x="1038" y="387"/>
                    </a:lnTo>
                    <a:lnTo>
                      <a:pt x="1049" y="381"/>
                    </a:lnTo>
                    <a:lnTo>
                      <a:pt x="1060" y="381"/>
                    </a:lnTo>
                    <a:lnTo>
                      <a:pt x="1060" y="374"/>
                    </a:lnTo>
                    <a:lnTo>
                      <a:pt x="1049" y="368"/>
                    </a:lnTo>
                    <a:lnTo>
                      <a:pt x="1060" y="360"/>
                    </a:lnTo>
                    <a:lnTo>
                      <a:pt x="1071" y="360"/>
                    </a:lnTo>
                    <a:lnTo>
                      <a:pt x="1081" y="368"/>
                    </a:lnTo>
                    <a:lnTo>
                      <a:pt x="1081" y="360"/>
                    </a:lnTo>
                    <a:lnTo>
                      <a:pt x="1092" y="360"/>
                    </a:lnTo>
                    <a:lnTo>
                      <a:pt x="1081" y="354"/>
                    </a:lnTo>
                    <a:lnTo>
                      <a:pt x="1081" y="348"/>
                    </a:lnTo>
                    <a:lnTo>
                      <a:pt x="1092" y="348"/>
                    </a:lnTo>
                    <a:lnTo>
                      <a:pt x="1103" y="348"/>
                    </a:lnTo>
                    <a:lnTo>
                      <a:pt x="1115" y="348"/>
                    </a:lnTo>
                    <a:lnTo>
                      <a:pt x="1115" y="341"/>
                    </a:lnTo>
                    <a:lnTo>
                      <a:pt x="1126" y="341"/>
                    </a:lnTo>
                    <a:lnTo>
                      <a:pt x="1137" y="341"/>
                    </a:lnTo>
                    <a:lnTo>
                      <a:pt x="1147" y="334"/>
                    </a:lnTo>
                    <a:lnTo>
                      <a:pt x="1169" y="327"/>
                    </a:lnTo>
                    <a:lnTo>
                      <a:pt x="1180" y="327"/>
                    </a:lnTo>
                    <a:lnTo>
                      <a:pt x="1202" y="321"/>
                    </a:lnTo>
                    <a:lnTo>
                      <a:pt x="1214" y="314"/>
                    </a:lnTo>
                    <a:lnTo>
                      <a:pt x="1223" y="307"/>
                    </a:lnTo>
                    <a:lnTo>
                      <a:pt x="1223" y="301"/>
                    </a:lnTo>
                    <a:lnTo>
                      <a:pt x="1234" y="294"/>
                    </a:lnTo>
                    <a:lnTo>
                      <a:pt x="1246" y="280"/>
                    </a:lnTo>
                    <a:lnTo>
                      <a:pt x="1246" y="267"/>
                    </a:lnTo>
                    <a:lnTo>
                      <a:pt x="1246" y="261"/>
                    </a:lnTo>
                    <a:lnTo>
                      <a:pt x="1257" y="253"/>
                    </a:lnTo>
                    <a:lnTo>
                      <a:pt x="1268" y="247"/>
                    </a:lnTo>
                    <a:lnTo>
                      <a:pt x="1279" y="234"/>
                    </a:lnTo>
                    <a:lnTo>
                      <a:pt x="1279" y="227"/>
                    </a:lnTo>
                    <a:lnTo>
                      <a:pt x="1279" y="220"/>
                    </a:lnTo>
                    <a:lnTo>
                      <a:pt x="1279" y="214"/>
                    </a:lnTo>
                    <a:lnTo>
                      <a:pt x="1290" y="220"/>
                    </a:lnTo>
                    <a:lnTo>
                      <a:pt x="1300" y="220"/>
                    </a:lnTo>
                    <a:lnTo>
                      <a:pt x="1300" y="214"/>
                    </a:lnTo>
                    <a:lnTo>
                      <a:pt x="1300" y="207"/>
                    </a:lnTo>
                    <a:lnTo>
                      <a:pt x="1311" y="200"/>
                    </a:lnTo>
                    <a:lnTo>
                      <a:pt x="1311" y="194"/>
                    </a:lnTo>
                    <a:lnTo>
                      <a:pt x="1311" y="187"/>
                    </a:lnTo>
                    <a:lnTo>
                      <a:pt x="1290" y="173"/>
                    </a:lnTo>
                    <a:lnTo>
                      <a:pt x="1257" y="173"/>
                    </a:lnTo>
                    <a:lnTo>
                      <a:pt x="1257" y="181"/>
                    </a:lnTo>
                    <a:lnTo>
                      <a:pt x="1246" y="187"/>
                    </a:lnTo>
                    <a:lnTo>
                      <a:pt x="1223" y="207"/>
                    </a:lnTo>
                    <a:lnTo>
                      <a:pt x="1191" y="214"/>
                    </a:lnTo>
                    <a:lnTo>
                      <a:pt x="1169" y="220"/>
                    </a:lnTo>
                    <a:lnTo>
                      <a:pt x="1137" y="220"/>
                    </a:lnTo>
                    <a:lnTo>
                      <a:pt x="1115" y="227"/>
                    </a:lnTo>
                    <a:lnTo>
                      <a:pt x="1081" y="227"/>
                    </a:lnTo>
                    <a:lnTo>
                      <a:pt x="1027" y="214"/>
                    </a:lnTo>
                    <a:lnTo>
                      <a:pt x="1004" y="207"/>
                    </a:lnTo>
                    <a:lnTo>
                      <a:pt x="995" y="207"/>
                    </a:lnTo>
                    <a:lnTo>
                      <a:pt x="984" y="207"/>
                    </a:lnTo>
                    <a:lnTo>
                      <a:pt x="961" y="200"/>
                    </a:lnTo>
                    <a:lnTo>
                      <a:pt x="950" y="194"/>
                    </a:lnTo>
                    <a:lnTo>
                      <a:pt x="939" y="187"/>
                    </a:lnTo>
                    <a:lnTo>
                      <a:pt x="928" y="181"/>
                    </a:lnTo>
                    <a:lnTo>
                      <a:pt x="918" y="181"/>
                    </a:lnTo>
                    <a:lnTo>
                      <a:pt x="907" y="181"/>
                    </a:lnTo>
                    <a:lnTo>
                      <a:pt x="907" y="173"/>
                    </a:lnTo>
                    <a:lnTo>
                      <a:pt x="896" y="167"/>
                    </a:lnTo>
                    <a:lnTo>
                      <a:pt x="873" y="160"/>
                    </a:lnTo>
                    <a:lnTo>
                      <a:pt x="864" y="146"/>
                    </a:lnTo>
                    <a:lnTo>
                      <a:pt x="842" y="140"/>
                    </a:lnTo>
                    <a:lnTo>
                      <a:pt x="830" y="134"/>
                    </a:lnTo>
                    <a:lnTo>
                      <a:pt x="819" y="134"/>
                    </a:lnTo>
                    <a:lnTo>
                      <a:pt x="842" y="146"/>
                    </a:lnTo>
                    <a:lnTo>
                      <a:pt x="851" y="154"/>
                    </a:lnTo>
                    <a:lnTo>
                      <a:pt x="864" y="160"/>
                    </a:lnTo>
                    <a:lnTo>
                      <a:pt x="864" y="167"/>
                    </a:lnTo>
                    <a:lnTo>
                      <a:pt x="885" y="173"/>
                    </a:lnTo>
                    <a:lnTo>
                      <a:pt x="896" y="181"/>
                    </a:lnTo>
                    <a:lnTo>
                      <a:pt x="907" y="187"/>
                    </a:lnTo>
                    <a:lnTo>
                      <a:pt x="918" y="187"/>
                    </a:lnTo>
                    <a:lnTo>
                      <a:pt x="928" y="194"/>
                    </a:lnTo>
                    <a:lnTo>
                      <a:pt x="928" y="200"/>
                    </a:lnTo>
                    <a:lnTo>
                      <a:pt x="939" y="207"/>
                    </a:lnTo>
                    <a:lnTo>
                      <a:pt x="950" y="207"/>
                    </a:lnTo>
                    <a:lnTo>
                      <a:pt x="950" y="214"/>
                    </a:lnTo>
                    <a:lnTo>
                      <a:pt x="961" y="214"/>
                    </a:lnTo>
                    <a:lnTo>
                      <a:pt x="972" y="214"/>
                    </a:lnTo>
                    <a:lnTo>
                      <a:pt x="972" y="220"/>
                    </a:lnTo>
                    <a:lnTo>
                      <a:pt x="972" y="227"/>
                    </a:lnTo>
                    <a:lnTo>
                      <a:pt x="961" y="227"/>
                    </a:lnTo>
                    <a:lnTo>
                      <a:pt x="950" y="227"/>
                    </a:lnTo>
                    <a:lnTo>
                      <a:pt x="928" y="220"/>
                    </a:lnTo>
                    <a:lnTo>
                      <a:pt x="918" y="220"/>
                    </a:lnTo>
                    <a:lnTo>
                      <a:pt x="896" y="220"/>
                    </a:lnTo>
                    <a:lnTo>
                      <a:pt x="873" y="207"/>
                    </a:lnTo>
                    <a:lnTo>
                      <a:pt x="851" y="207"/>
                    </a:lnTo>
                    <a:lnTo>
                      <a:pt x="851" y="200"/>
                    </a:lnTo>
                    <a:lnTo>
                      <a:pt x="842" y="194"/>
                    </a:lnTo>
                    <a:lnTo>
                      <a:pt x="830" y="187"/>
                    </a:lnTo>
                    <a:lnTo>
                      <a:pt x="819" y="181"/>
                    </a:lnTo>
                    <a:lnTo>
                      <a:pt x="819" y="173"/>
                    </a:lnTo>
                    <a:lnTo>
                      <a:pt x="819" y="167"/>
                    </a:lnTo>
                    <a:lnTo>
                      <a:pt x="819" y="160"/>
                    </a:lnTo>
                    <a:lnTo>
                      <a:pt x="830" y="160"/>
                    </a:lnTo>
                    <a:lnTo>
                      <a:pt x="830" y="154"/>
                    </a:lnTo>
                    <a:lnTo>
                      <a:pt x="819" y="154"/>
                    </a:lnTo>
                    <a:lnTo>
                      <a:pt x="819" y="146"/>
                    </a:lnTo>
                    <a:lnTo>
                      <a:pt x="808" y="146"/>
                    </a:lnTo>
                    <a:lnTo>
                      <a:pt x="808" y="140"/>
                    </a:lnTo>
                    <a:lnTo>
                      <a:pt x="797" y="134"/>
                    </a:lnTo>
                    <a:lnTo>
                      <a:pt x="797" y="127"/>
                    </a:lnTo>
                    <a:lnTo>
                      <a:pt x="808" y="120"/>
                    </a:lnTo>
                    <a:lnTo>
                      <a:pt x="808" y="113"/>
                    </a:lnTo>
                    <a:lnTo>
                      <a:pt x="797" y="113"/>
                    </a:lnTo>
                    <a:lnTo>
                      <a:pt x="797" y="107"/>
                    </a:lnTo>
                    <a:lnTo>
                      <a:pt x="787" y="101"/>
                    </a:lnTo>
                    <a:lnTo>
                      <a:pt x="776" y="87"/>
                    </a:lnTo>
                    <a:lnTo>
                      <a:pt x="765" y="74"/>
                    </a:lnTo>
                    <a:lnTo>
                      <a:pt x="754" y="60"/>
                    </a:lnTo>
                    <a:lnTo>
                      <a:pt x="754" y="47"/>
                    </a:lnTo>
                    <a:lnTo>
                      <a:pt x="765" y="33"/>
                    </a:lnTo>
                    <a:lnTo>
                      <a:pt x="765" y="27"/>
                    </a:lnTo>
                    <a:lnTo>
                      <a:pt x="754" y="20"/>
                    </a:lnTo>
                    <a:lnTo>
                      <a:pt x="765" y="13"/>
                    </a:lnTo>
                    <a:lnTo>
                      <a:pt x="765" y="6"/>
                    </a:lnTo>
                    <a:lnTo>
                      <a:pt x="754" y="0"/>
                    </a:lnTo>
                    <a:lnTo>
                      <a:pt x="743" y="0"/>
                    </a:lnTo>
                    <a:lnTo>
                      <a:pt x="720" y="6"/>
                    </a:lnTo>
                    <a:lnTo>
                      <a:pt x="711" y="20"/>
                    </a:lnTo>
                    <a:lnTo>
                      <a:pt x="720" y="27"/>
                    </a:lnTo>
                    <a:lnTo>
                      <a:pt x="720" y="33"/>
                    </a:lnTo>
                    <a:lnTo>
                      <a:pt x="711" y="40"/>
                    </a:lnTo>
                    <a:lnTo>
                      <a:pt x="699" y="47"/>
                    </a:lnTo>
                    <a:lnTo>
                      <a:pt x="699" y="53"/>
                    </a:lnTo>
                    <a:lnTo>
                      <a:pt x="699" y="60"/>
                    </a:lnTo>
                    <a:lnTo>
                      <a:pt x="699" y="66"/>
                    </a:lnTo>
                    <a:lnTo>
                      <a:pt x="699" y="74"/>
                    </a:lnTo>
                    <a:lnTo>
                      <a:pt x="688" y="80"/>
                    </a:lnTo>
                    <a:lnTo>
                      <a:pt x="677" y="93"/>
                    </a:lnTo>
                    <a:lnTo>
                      <a:pt x="666" y="101"/>
                    </a:lnTo>
                    <a:lnTo>
                      <a:pt x="666" y="107"/>
                    </a:lnTo>
                    <a:lnTo>
                      <a:pt x="643" y="113"/>
                    </a:lnTo>
                    <a:lnTo>
                      <a:pt x="634" y="120"/>
                    </a:lnTo>
                    <a:lnTo>
                      <a:pt x="612" y="120"/>
                    </a:lnTo>
                    <a:lnTo>
                      <a:pt x="589" y="134"/>
                    </a:lnTo>
                    <a:lnTo>
                      <a:pt x="557" y="146"/>
                    </a:lnTo>
                    <a:lnTo>
                      <a:pt x="546" y="146"/>
                    </a:lnTo>
                    <a:lnTo>
                      <a:pt x="524" y="154"/>
                    </a:lnTo>
                    <a:lnTo>
                      <a:pt x="513" y="160"/>
                    </a:lnTo>
                    <a:lnTo>
                      <a:pt x="503" y="160"/>
                    </a:lnTo>
                    <a:lnTo>
                      <a:pt x="492" y="167"/>
                    </a:lnTo>
                    <a:lnTo>
                      <a:pt x="469" y="167"/>
                    </a:lnTo>
                    <a:lnTo>
                      <a:pt x="449" y="173"/>
                    </a:lnTo>
                    <a:lnTo>
                      <a:pt x="449" y="181"/>
                    </a:lnTo>
                    <a:lnTo>
                      <a:pt x="436" y="187"/>
                    </a:lnTo>
                    <a:lnTo>
                      <a:pt x="415" y="187"/>
                    </a:lnTo>
                    <a:lnTo>
                      <a:pt x="393" y="187"/>
                    </a:lnTo>
                    <a:lnTo>
                      <a:pt x="350" y="187"/>
                    </a:lnTo>
                    <a:lnTo>
                      <a:pt x="327" y="173"/>
                    </a:lnTo>
                    <a:lnTo>
                      <a:pt x="295" y="181"/>
                    </a:lnTo>
                    <a:lnTo>
                      <a:pt x="273" y="173"/>
                    </a:lnTo>
                    <a:lnTo>
                      <a:pt x="239" y="167"/>
                    </a:lnTo>
                    <a:lnTo>
                      <a:pt x="219" y="160"/>
                    </a:lnTo>
                    <a:lnTo>
                      <a:pt x="196" y="160"/>
                    </a:lnTo>
                    <a:lnTo>
                      <a:pt x="174" y="154"/>
                    </a:lnTo>
                    <a:lnTo>
                      <a:pt x="163" y="146"/>
                    </a:lnTo>
                    <a:lnTo>
                      <a:pt x="153" y="140"/>
                    </a:lnTo>
                    <a:lnTo>
                      <a:pt x="142" y="127"/>
                    </a:lnTo>
                    <a:lnTo>
                      <a:pt x="120" y="127"/>
                    </a:lnTo>
                    <a:lnTo>
                      <a:pt x="86" y="127"/>
                    </a:lnTo>
                    <a:lnTo>
                      <a:pt x="65" y="134"/>
                    </a:lnTo>
                    <a:lnTo>
                      <a:pt x="54" y="140"/>
                    </a:lnTo>
                    <a:lnTo>
                      <a:pt x="54" y="146"/>
                    </a:lnTo>
                    <a:lnTo>
                      <a:pt x="54" y="154"/>
                    </a:lnTo>
                    <a:lnTo>
                      <a:pt x="43" y="173"/>
                    </a:lnTo>
                    <a:lnTo>
                      <a:pt x="32" y="181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rgbClr val="A6EEF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322" y="3294"/>
              <a:ext cx="26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Pr.</a:t>
              </a:r>
              <a:r>
                <a:rPr kumimoji="0" lang="fr-FR" sz="1100" b="1" i="0" u="none" strike="noStrike" cap="none" normalizeH="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Figuig</a:t>
              </a:r>
              <a:endParaRPr kumimoji="0" lang="fr-FR" sz="24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553" y="1981"/>
              <a:ext cx="40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Pr.</a:t>
              </a:r>
              <a:r>
                <a:rPr kumimoji="0" lang="fr-FR" sz="1000" b="1" i="0" u="none" strike="noStrike" cap="none" normalizeH="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Nador</a:t>
              </a:r>
              <a:r>
                <a:rPr kumimoji="0" lang="fr-FR" sz="1000" b="1" i="0" u="none" strike="noStrike" cap="none" normalizeH="0" baseline="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18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469" y="2465"/>
              <a:ext cx="28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Pr.</a:t>
              </a: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1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Jerada</a:t>
              </a:r>
              <a:endParaRPr lang="fr-F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780" y="2341"/>
              <a:ext cx="359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1" i="0" u="none" strike="noStrike" cap="none" normalizeH="0" baseline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Pr.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 err="1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Taourirt</a:t>
              </a:r>
              <a:r>
                <a:rPr kumimoji="0" lang="fr-FR" sz="1100" b="1" i="0" u="none" strike="noStrike" cap="none" normalizeH="0" baseline="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24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145" y="1942"/>
              <a:ext cx="35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Pr.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Berkane</a:t>
              </a:r>
              <a:endParaRPr kumimoji="0" lang="fr-FR" sz="24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519" y="2367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solidFill>
                    <a:srgbClr val="00808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fr-FR" sz="18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602" y="2367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solidFill>
                    <a:srgbClr val="008080"/>
                  </a:solidFill>
                  <a:effectLst/>
                  <a:latin typeface="Arial" pitchFamily="34" charset="0"/>
                  <a:cs typeface="Arial" pitchFamily="34" charset="0"/>
                </a:rPr>
                <a:t>é</a:t>
              </a:r>
              <a:endParaRPr kumimoji="0" lang="fr-FR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 rot="16200000">
              <a:off x="4031" y="2727"/>
              <a:ext cx="4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effectLst/>
                  <a:latin typeface="Arial" pitchFamily="34" charset="0"/>
                  <a:cs typeface="Arial" pitchFamily="34" charset="0"/>
                </a:rPr>
                <a:t>ALGERIA</a:t>
              </a:r>
              <a:endParaRPr kumimoji="0" lang="fr-FR" sz="1200" b="0" i="0" u="none" strike="noStrike" cap="none" normalizeH="0" baseline="0" dirty="0" smtClean="0"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229471" y="916855"/>
            <a:ext cx="6779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UMP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Connecteur droit avec flèche 94"/>
          <p:cNvCxnSpPr>
            <a:endCxn id="98" idx="5"/>
          </p:cNvCxnSpPr>
          <p:nvPr/>
        </p:nvCxnSpPr>
        <p:spPr>
          <a:xfrm flipH="1">
            <a:off x="3171538" y="1466940"/>
            <a:ext cx="1312855" cy="752911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rot="16200000" flipH="1">
            <a:off x="4235576" y="1617932"/>
            <a:ext cx="1080120" cy="720080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>
            <a:off x="3828309" y="1456229"/>
            <a:ext cx="601855" cy="843861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orme libre 97"/>
          <p:cNvSpPr/>
          <p:nvPr/>
        </p:nvSpPr>
        <p:spPr>
          <a:xfrm>
            <a:off x="2242623" y="2176309"/>
            <a:ext cx="1126256" cy="1001485"/>
          </a:xfrm>
          <a:custGeom>
            <a:avLst/>
            <a:gdLst>
              <a:gd name="connsiteX0" fmla="*/ 1103086 w 1126256"/>
              <a:gd name="connsiteY0" fmla="*/ 406400 h 1001485"/>
              <a:gd name="connsiteX1" fmla="*/ 1074057 w 1126256"/>
              <a:gd name="connsiteY1" fmla="*/ 333828 h 1001485"/>
              <a:gd name="connsiteX2" fmla="*/ 1045029 w 1126256"/>
              <a:gd name="connsiteY2" fmla="*/ 246742 h 1001485"/>
              <a:gd name="connsiteX3" fmla="*/ 1030515 w 1126256"/>
              <a:gd name="connsiteY3" fmla="*/ 145142 h 1001485"/>
              <a:gd name="connsiteX4" fmla="*/ 1016000 w 1126256"/>
              <a:gd name="connsiteY4" fmla="*/ 101600 h 1001485"/>
              <a:gd name="connsiteX5" fmla="*/ 928915 w 1126256"/>
              <a:gd name="connsiteY5" fmla="*/ 43542 h 1001485"/>
              <a:gd name="connsiteX6" fmla="*/ 827315 w 1126256"/>
              <a:gd name="connsiteY6" fmla="*/ 0 h 1001485"/>
              <a:gd name="connsiteX7" fmla="*/ 682172 w 1126256"/>
              <a:gd name="connsiteY7" fmla="*/ 14514 h 1001485"/>
              <a:gd name="connsiteX8" fmla="*/ 595086 w 1126256"/>
              <a:gd name="connsiteY8" fmla="*/ 72571 h 1001485"/>
              <a:gd name="connsiteX9" fmla="*/ 566057 w 1126256"/>
              <a:gd name="connsiteY9" fmla="*/ 116114 h 1001485"/>
              <a:gd name="connsiteX10" fmla="*/ 522515 w 1126256"/>
              <a:gd name="connsiteY10" fmla="*/ 130628 h 1001485"/>
              <a:gd name="connsiteX11" fmla="*/ 478972 w 1126256"/>
              <a:gd name="connsiteY11" fmla="*/ 159657 h 1001485"/>
              <a:gd name="connsiteX12" fmla="*/ 391886 w 1126256"/>
              <a:gd name="connsiteY12" fmla="*/ 188685 h 1001485"/>
              <a:gd name="connsiteX13" fmla="*/ 348343 w 1126256"/>
              <a:gd name="connsiteY13" fmla="*/ 203200 h 1001485"/>
              <a:gd name="connsiteX14" fmla="*/ 304800 w 1126256"/>
              <a:gd name="connsiteY14" fmla="*/ 217714 h 1001485"/>
              <a:gd name="connsiteX15" fmla="*/ 174172 w 1126256"/>
              <a:gd name="connsiteY15" fmla="*/ 217714 h 1001485"/>
              <a:gd name="connsiteX16" fmla="*/ 159657 w 1126256"/>
              <a:gd name="connsiteY16" fmla="*/ 261257 h 1001485"/>
              <a:gd name="connsiteX17" fmla="*/ 188686 w 1126256"/>
              <a:gd name="connsiteY17" fmla="*/ 304800 h 1001485"/>
              <a:gd name="connsiteX18" fmla="*/ 232229 w 1126256"/>
              <a:gd name="connsiteY18" fmla="*/ 333828 h 1001485"/>
              <a:gd name="connsiteX19" fmla="*/ 290286 w 1126256"/>
              <a:gd name="connsiteY19" fmla="*/ 420914 h 1001485"/>
              <a:gd name="connsiteX20" fmla="*/ 275772 w 1126256"/>
              <a:gd name="connsiteY20" fmla="*/ 478971 h 1001485"/>
              <a:gd name="connsiteX21" fmla="*/ 174172 w 1126256"/>
              <a:gd name="connsiteY21" fmla="*/ 522514 h 1001485"/>
              <a:gd name="connsiteX22" fmla="*/ 130629 w 1126256"/>
              <a:gd name="connsiteY22" fmla="*/ 609600 h 1001485"/>
              <a:gd name="connsiteX23" fmla="*/ 43543 w 1126256"/>
              <a:gd name="connsiteY23" fmla="*/ 638628 h 1001485"/>
              <a:gd name="connsiteX24" fmla="*/ 0 w 1126256"/>
              <a:gd name="connsiteY24" fmla="*/ 653142 h 1001485"/>
              <a:gd name="connsiteX25" fmla="*/ 43543 w 1126256"/>
              <a:gd name="connsiteY25" fmla="*/ 841828 h 1001485"/>
              <a:gd name="connsiteX26" fmla="*/ 72572 w 1126256"/>
              <a:gd name="connsiteY26" fmla="*/ 885371 h 1001485"/>
              <a:gd name="connsiteX27" fmla="*/ 116115 w 1126256"/>
              <a:gd name="connsiteY27" fmla="*/ 972457 h 1001485"/>
              <a:gd name="connsiteX28" fmla="*/ 203200 w 1126256"/>
              <a:gd name="connsiteY28" fmla="*/ 1001485 h 1001485"/>
              <a:gd name="connsiteX29" fmla="*/ 275772 w 1126256"/>
              <a:gd name="connsiteY29" fmla="*/ 943428 h 1001485"/>
              <a:gd name="connsiteX30" fmla="*/ 333829 w 1126256"/>
              <a:gd name="connsiteY30" fmla="*/ 972457 h 1001485"/>
              <a:gd name="connsiteX31" fmla="*/ 464457 w 1126256"/>
              <a:gd name="connsiteY31" fmla="*/ 928914 h 1001485"/>
              <a:gd name="connsiteX32" fmla="*/ 508000 w 1126256"/>
              <a:gd name="connsiteY32" fmla="*/ 914400 h 1001485"/>
              <a:gd name="connsiteX33" fmla="*/ 551543 w 1126256"/>
              <a:gd name="connsiteY33" fmla="*/ 870857 h 1001485"/>
              <a:gd name="connsiteX34" fmla="*/ 638629 w 1126256"/>
              <a:gd name="connsiteY34" fmla="*/ 812800 h 1001485"/>
              <a:gd name="connsiteX35" fmla="*/ 667657 w 1126256"/>
              <a:gd name="connsiteY35" fmla="*/ 769257 h 1001485"/>
              <a:gd name="connsiteX36" fmla="*/ 841829 w 1126256"/>
              <a:gd name="connsiteY36" fmla="*/ 696685 h 1001485"/>
              <a:gd name="connsiteX37" fmla="*/ 885372 w 1126256"/>
              <a:gd name="connsiteY37" fmla="*/ 667657 h 1001485"/>
              <a:gd name="connsiteX38" fmla="*/ 914400 w 1126256"/>
              <a:gd name="connsiteY38" fmla="*/ 624114 h 1001485"/>
              <a:gd name="connsiteX39" fmla="*/ 957943 w 1126256"/>
              <a:gd name="connsiteY39" fmla="*/ 609600 h 1001485"/>
              <a:gd name="connsiteX40" fmla="*/ 1001486 w 1126256"/>
              <a:gd name="connsiteY40" fmla="*/ 580571 h 1001485"/>
              <a:gd name="connsiteX41" fmla="*/ 1030515 w 1126256"/>
              <a:gd name="connsiteY41" fmla="*/ 537028 h 1001485"/>
              <a:gd name="connsiteX42" fmla="*/ 1074057 w 1126256"/>
              <a:gd name="connsiteY42" fmla="*/ 522514 h 1001485"/>
              <a:gd name="connsiteX43" fmla="*/ 1088572 w 1126256"/>
              <a:gd name="connsiteY43" fmla="*/ 478971 h 1001485"/>
              <a:gd name="connsiteX44" fmla="*/ 1103086 w 1126256"/>
              <a:gd name="connsiteY44" fmla="*/ 406400 h 10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26256" h="1001485">
                <a:moveTo>
                  <a:pt x="1103086" y="406400"/>
                </a:moveTo>
                <a:cubicBezTo>
                  <a:pt x="1100667" y="382209"/>
                  <a:pt x="1082961" y="358314"/>
                  <a:pt x="1074057" y="333828"/>
                </a:cubicBezTo>
                <a:cubicBezTo>
                  <a:pt x="1063600" y="305071"/>
                  <a:pt x="1045029" y="246742"/>
                  <a:pt x="1045029" y="246742"/>
                </a:cubicBezTo>
                <a:cubicBezTo>
                  <a:pt x="1040191" y="212875"/>
                  <a:pt x="1037224" y="178688"/>
                  <a:pt x="1030515" y="145142"/>
                </a:cubicBezTo>
                <a:cubicBezTo>
                  <a:pt x="1027515" y="130140"/>
                  <a:pt x="1026818" y="112418"/>
                  <a:pt x="1016000" y="101600"/>
                </a:cubicBezTo>
                <a:cubicBezTo>
                  <a:pt x="991330" y="76930"/>
                  <a:pt x="957943" y="62894"/>
                  <a:pt x="928915" y="43542"/>
                </a:cubicBezTo>
                <a:cubicBezTo>
                  <a:pt x="868777" y="3450"/>
                  <a:pt x="902292" y="18744"/>
                  <a:pt x="827315" y="0"/>
                </a:cubicBezTo>
                <a:cubicBezTo>
                  <a:pt x="778934" y="4838"/>
                  <a:pt x="728581" y="11"/>
                  <a:pt x="682172" y="14514"/>
                </a:cubicBezTo>
                <a:cubicBezTo>
                  <a:pt x="648872" y="24920"/>
                  <a:pt x="595086" y="72571"/>
                  <a:pt x="595086" y="72571"/>
                </a:cubicBezTo>
                <a:cubicBezTo>
                  <a:pt x="585410" y="87085"/>
                  <a:pt x="579679" y="105217"/>
                  <a:pt x="566057" y="116114"/>
                </a:cubicBezTo>
                <a:cubicBezTo>
                  <a:pt x="554110" y="125671"/>
                  <a:pt x="536199" y="123786"/>
                  <a:pt x="522515" y="130628"/>
                </a:cubicBezTo>
                <a:cubicBezTo>
                  <a:pt x="506913" y="138429"/>
                  <a:pt x="494913" y="152572"/>
                  <a:pt x="478972" y="159657"/>
                </a:cubicBezTo>
                <a:cubicBezTo>
                  <a:pt x="451010" y="172084"/>
                  <a:pt x="420915" y="179009"/>
                  <a:pt x="391886" y="188685"/>
                </a:cubicBezTo>
                <a:lnTo>
                  <a:pt x="348343" y="203200"/>
                </a:lnTo>
                <a:lnTo>
                  <a:pt x="304800" y="217714"/>
                </a:lnTo>
                <a:cubicBezTo>
                  <a:pt x="268436" y="210441"/>
                  <a:pt x="211067" y="188198"/>
                  <a:pt x="174172" y="217714"/>
                </a:cubicBezTo>
                <a:cubicBezTo>
                  <a:pt x="162225" y="227271"/>
                  <a:pt x="164495" y="246743"/>
                  <a:pt x="159657" y="261257"/>
                </a:cubicBezTo>
                <a:cubicBezTo>
                  <a:pt x="169333" y="275771"/>
                  <a:pt x="176351" y="292465"/>
                  <a:pt x="188686" y="304800"/>
                </a:cubicBezTo>
                <a:cubicBezTo>
                  <a:pt x="201021" y="317135"/>
                  <a:pt x="220742" y="320700"/>
                  <a:pt x="232229" y="333828"/>
                </a:cubicBezTo>
                <a:cubicBezTo>
                  <a:pt x="255203" y="360084"/>
                  <a:pt x="290286" y="420914"/>
                  <a:pt x="290286" y="420914"/>
                </a:cubicBezTo>
                <a:cubicBezTo>
                  <a:pt x="285448" y="440266"/>
                  <a:pt x="286837" y="462373"/>
                  <a:pt x="275772" y="478971"/>
                </a:cubicBezTo>
                <a:cubicBezTo>
                  <a:pt x="255725" y="509042"/>
                  <a:pt x="203304" y="515231"/>
                  <a:pt x="174172" y="522514"/>
                </a:cubicBezTo>
                <a:cubicBezTo>
                  <a:pt x="166264" y="546238"/>
                  <a:pt x="154321" y="594793"/>
                  <a:pt x="130629" y="609600"/>
                </a:cubicBezTo>
                <a:cubicBezTo>
                  <a:pt x="104681" y="625817"/>
                  <a:pt x="72572" y="628952"/>
                  <a:pt x="43543" y="638628"/>
                </a:cubicBezTo>
                <a:lnTo>
                  <a:pt x="0" y="653142"/>
                </a:lnTo>
                <a:cubicBezTo>
                  <a:pt x="6691" y="699979"/>
                  <a:pt x="14565" y="798362"/>
                  <a:pt x="43543" y="841828"/>
                </a:cubicBezTo>
                <a:lnTo>
                  <a:pt x="72572" y="885371"/>
                </a:lnTo>
                <a:cubicBezTo>
                  <a:pt x="80481" y="909097"/>
                  <a:pt x="92420" y="957648"/>
                  <a:pt x="116115" y="972457"/>
                </a:cubicBezTo>
                <a:cubicBezTo>
                  <a:pt x="142063" y="988674"/>
                  <a:pt x="203200" y="1001485"/>
                  <a:pt x="203200" y="1001485"/>
                </a:cubicBezTo>
                <a:cubicBezTo>
                  <a:pt x="220856" y="975001"/>
                  <a:pt x="233098" y="937331"/>
                  <a:pt x="275772" y="943428"/>
                </a:cubicBezTo>
                <a:cubicBezTo>
                  <a:pt x="297191" y="946488"/>
                  <a:pt x="314477" y="962781"/>
                  <a:pt x="333829" y="972457"/>
                </a:cubicBezTo>
                <a:lnTo>
                  <a:pt x="464457" y="928914"/>
                </a:lnTo>
                <a:lnTo>
                  <a:pt x="508000" y="914400"/>
                </a:lnTo>
                <a:cubicBezTo>
                  <a:pt x="522514" y="899886"/>
                  <a:pt x="535340" y="883459"/>
                  <a:pt x="551543" y="870857"/>
                </a:cubicBezTo>
                <a:cubicBezTo>
                  <a:pt x="579082" y="849438"/>
                  <a:pt x="638629" y="812800"/>
                  <a:pt x="638629" y="812800"/>
                </a:cubicBezTo>
                <a:cubicBezTo>
                  <a:pt x="648305" y="798286"/>
                  <a:pt x="654529" y="780744"/>
                  <a:pt x="667657" y="769257"/>
                </a:cubicBezTo>
                <a:cubicBezTo>
                  <a:pt x="746413" y="700345"/>
                  <a:pt x="748012" y="712322"/>
                  <a:pt x="841829" y="696685"/>
                </a:cubicBezTo>
                <a:cubicBezTo>
                  <a:pt x="856343" y="687009"/>
                  <a:pt x="873037" y="679992"/>
                  <a:pt x="885372" y="667657"/>
                </a:cubicBezTo>
                <a:cubicBezTo>
                  <a:pt x="897707" y="655322"/>
                  <a:pt x="900779" y="635011"/>
                  <a:pt x="914400" y="624114"/>
                </a:cubicBezTo>
                <a:cubicBezTo>
                  <a:pt x="926347" y="614557"/>
                  <a:pt x="943429" y="614438"/>
                  <a:pt x="957943" y="609600"/>
                </a:cubicBezTo>
                <a:cubicBezTo>
                  <a:pt x="972457" y="599924"/>
                  <a:pt x="989151" y="592906"/>
                  <a:pt x="1001486" y="580571"/>
                </a:cubicBezTo>
                <a:cubicBezTo>
                  <a:pt x="1013821" y="568236"/>
                  <a:pt x="1016893" y="547925"/>
                  <a:pt x="1030515" y="537028"/>
                </a:cubicBezTo>
                <a:cubicBezTo>
                  <a:pt x="1042462" y="527471"/>
                  <a:pt x="1059543" y="527352"/>
                  <a:pt x="1074057" y="522514"/>
                </a:cubicBezTo>
                <a:cubicBezTo>
                  <a:pt x="1078895" y="508000"/>
                  <a:pt x="1077754" y="489789"/>
                  <a:pt x="1088572" y="478971"/>
                </a:cubicBezTo>
                <a:cubicBezTo>
                  <a:pt x="1126256" y="441288"/>
                  <a:pt x="1105505" y="430591"/>
                  <a:pt x="1103086" y="406400"/>
                </a:cubicBezTo>
                <a:close/>
              </a:path>
            </a:pathLst>
          </a:custGeom>
          <a:solidFill>
            <a:srgbClr val="D7F4F5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431217" y="2458046"/>
            <a:ext cx="8931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Pr.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Al Hoceima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666922" y="2057400"/>
            <a:ext cx="4876800" cy="3048000"/>
            <a:chOff x="2514600" y="2389018"/>
            <a:chExt cx="4495800" cy="2274945"/>
          </a:xfrm>
        </p:grpSpPr>
        <p:sp>
          <p:nvSpPr>
            <p:cNvPr id="6" name="Freeform 21"/>
            <p:cNvSpPr/>
            <p:nvPr/>
          </p:nvSpPr>
          <p:spPr>
            <a:xfrm rot="16200000">
              <a:off x="2127190" y="2964252"/>
              <a:ext cx="1748076" cy="597608"/>
            </a:xfrm>
            <a:custGeom>
              <a:avLst/>
              <a:gdLst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30109"/>
                <a:gd name="connsiteX1" fmla="*/ 3074670 w 3075208"/>
                <a:gd name="connsiteY1" fmla="*/ 331470 h 630109"/>
                <a:gd name="connsiteX2" fmla="*/ 2133600 w 3075208"/>
                <a:gd name="connsiteY2" fmla="*/ 609600 h 630109"/>
                <a:gd name="connsiteX3" fmla="*/ 0 w 3075208"/>
                <a:gd name="connsiteY3" fmla="*/ 361950 h 630109"/>
                <a:gd name="connsiteX4" fmla="*/ 2198370 w 3075208"/>
                <a:gd name="connsiteY4" fmla="*/ 0 h 630109"/>
                <a:gd name="connsiteX0" fmla="*/ 1392733 w 2269571"/>
                <a:gd name="connsiteY0" fmla="*/ 0 h 630109"/>
                <a:gd name="connsiteX1" fmla="*/ 2269033 w 2269571"/>
                <a:gd name="connsiteY1" fmla="*/ 331470 h 630109"/>
                <a:gd name="connsiteX2" fmla="*/ 1327963 w 2269571"/>
                <a:gd name="connsiteY2" fmla="*/ 609600 h 630109"/>
                <a:gd name="connsiteX3" fmla="*/ 0 w 2269571"/>
                <a:gd name="connsiteY3" fmla="*/ 444053 h 630109"/>
                <a:gd name="connsiteX4" fmla="*/ 1392733 w 2269571"/>
                <a:gd name="connsiteY4" fmla="*/ 0 h 630109"/>
                <a:gd name="connsiteX0" fmla="*/ 638411 w 2283966"/>
                <a:gd name="connsiteY0" fmla="*/ 0 h 644649"/>
                <a:gd name="connsiteX1" fmla="*/ 2269033 w 2283966"/>
                <a:gd name="connsiteY1" fmla="*/ 346864 h 644649"/>
                <a:gd name="connsiteX2" fmla="*/ 1327963 w 2283966"/>
                <a:gd name="connsiteY2" fmla="*/ 624994 h 644649"/>
                <a:gd name="connsiteX3" fmla="*/ 0 w 2283966"/>
                <a:gd name="connsiteY3" fmla="*/ 459447 h 644649"/>
                <a:gd name="connsiteX4" fmla="*/ 638411 w 2283966"/>
                <a:gd name="connsiteY4" fmla="*/ 0 h 644649"/>
                <a:gd name="connsiteX0" fmla="*/ 638411 w 2270008"/>
                <a:gd name="connsiteY0" fmla="*/ 0 h 650191"/>
                <a:gd name="connsiteX1" fmla="*/ 2269033 w 2270008"/>
                <a:gd name="connsiteY1" fmla="*/ 346864 h 650191"/>
                <a:gd name="connsiteX2" fmla="*/ 1327963 w 2270008"/>
                <a:gd name="connsiteY2" fmla="*/ 624994 h 650191"/>
                <a:gd name="connsiteX3" fmla="*/ 0 w 2270008"/>
                <a:gd name="connsiteY3" fmla="*/ 459447 h 650191"/>
                <a:gd name="connsiteX4" fmla="*/ 638411 w 2270008"/>
                <a:gd name="connsiteY4" fmla="*/ 0 h 650191"/>
                <a:gd name="connsiteX0" fmla="*/ 420324 w 2292619"/>
                <a:gd name="connsiteY0" fmla="*/ 0 h 670540"/>
                <a:gd name="connsiteX1" fmla="*/ 2269033 w 2292619"/>
                <a:gd name="connsiteY1" fmla="*/ 372521 h 670540"/>
                <a:gd name="connsiteX2" fmla="*/ 1327963 w 2292619"/>
                <a:gd name="connsiteY2" fmla="*/ 650651 h 670540"/>
                <a:gd name="connsiteX3" fmla="*/ 0 w 2292619"/>
                <a:gd name="connsiteY3" fmla="*/ 485104 h 670540"/>
                <a:gd name="connsiteX4" fmla="*/ 420324 w 2292619"/>
                <a:gd name="connsiteY4" fmla="*/ 0 h 670540"/>
                <a:gd name="connsiteX0" fmla="*/ 420324 w 2270139"/>
                <a:gd name="connsiteY0" fmla="*/ 0 h 674418"/>
                <a:gd name="connsiteX1" fmla="*/ 2269033 w 2270139"/>
                <a:gd name="connsiteY1" fmla="*/ 372521 h 674418"/>
                <a:gd name="connsiteX2" fmla="*/ 1327963 w 2270139"/>
                <a:gd name="connsiteY2" fmla="*/ 650651 h 674418"/>
                <a:gd name="connsiteX3" fmla="*/ 0 w 2270139"/>
                <a:gd name="connsiteY3" fmla="*/ 485104 h 674418"/>
                <a:gd name="connsiteX4" fmla="*/ 420324 w 2270139"/>
                <a:gd name="connsiteY4" fmla="*/ 0 h 67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139" h="674418">
                  <a:moveTo>
                    <a:pt x="420324" y="0"/>
                  </a:moveTo>
                  <a:cubicBezTo>
                    <a:pt x="948644" y="76200"/>
                    <a:pt x="2314466" y="204212"/>
                    <a:pt x="2269033" y="372521"/>
                  </a:cubicBezTo>
                  <a:cubicBezTo>
                    <a:pt x="2223600" y="540830"/>
                    <a:pt x="1813103" y="744631"/>
                    <a:pt x="1327963" y="650651"/>
                  </a:cubicBezTo>
                  <a:cubicBezTo>
                    <a:pt x="616763" y="568101"/>
                    <a:pt x="520700" y="579084"/>
                    <a:pt x="0" y="485104"/>
                  </a:cubicBezTo>
                  <a:cubicBezTo>
                    <a:pt x="260350" y="97754"/>
                    <a:pt x="-312466" y="120650"/>
                    <a:pt x="42032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22"/>
            <p:cNvSpPr/>
            <p:nvPr/>
          </p:nvSpPr>
          <p:spPr>
            <a:xfrm rot="16200000">
              <a:off x="3082411" y="3320514"/>
              <a:ext cx="1993322" cy="505888"/>
            </a:xfrm>
            <a:custGeom>
              <a:avLst/>
              <a:gdLst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30109"/>
                <a:gd name="connsiteX1" fmla="*/ 3074670 w 3075208"/>
                <a:gd name="connsiteY1" fmla="*/ 331470 h 630109"/>
                <a:gd name="connsiteX2" fmla="*/ 2133600 w 3075208"/>
                <a:gd name="connsiteY2" fmla="*/ 609600 h 630109"/>
                <a:gd name="connsiteX3" fmla="*/ 0 w 3075208"/>
                <a:gd name="connsiteY3" fmla="*/ 361950 h 630109"/>
                <a:gd name="connsiteX4" fmla="*/ 2198370 w 3075208"/>
                <a:gd name="connsiteY4" fmla="*/ 0 h 630109"/>
                <a:gd name="connsiteX0" fmla="*/ 2198370 w 3075208"/>
                <a:gd name="connsiteY0" fmla="*/ 48112 h 678221"/>
                <a:gd name="connsiteX1" fmla="*/ 3074670 w 3075208"/>
                <a:gd name="connsiteY1" fmla="*/ 379582 h 678221"/>
                <a:gd name="connsiteX2" fmla="*/ 2133600 w 3075208"/>
                <a:gd name="connsiteY2" fmla="*/ 657712 h 678221"/>
                <a:gd name="connsiteX3" fmla="*/ 0 w 3075208"/>
                <a:gd name="connsiteY3" fmla="*/ 410062 h 678221"/>
                <a:gd name="connsiteX4" fmla="*/ 2198370 w 3075208"/>
                <a:gd name="connsiteY4" fmla="*/ 48112 h 67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5208" h="678221">
                  <a:moveTo>
                    <a:pt x="2198370" y="48112"/>
                  </a:moveTo>
                  <a:cubicBezTo>
                    <a:pt x="2726690" y="124312"/>
                    <a:pt x="3091180" y="260202"/>
                    <a:pt x="3074670" y="379582"/>
                  </a:cubicBezTo>
                  <a:cubicBezTo>
                    <a:pt x="3058160" y="498962"/>
                    <a:pt x="2618740" y="751692"/>
                    <a:pt x="2133600" y="657712"/>
                  </a:cubicBezTo>
                  <a:cubicBezTo>
                    <a:pt x="1422400" y="575162"/>
                    <a:pt x="520700" y="504042"/>
                    <a:pt x="0" y="410062"/>
                  </a:cubicBezTo>
                  <a:cubicBezTo>
                    <a:pt x="260350" y="22712"/>
                    <a:pt x="1388191" y="-70435"/>
                    <a:pt x="2198370" y="4811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23"/>
            <p:cNvSpPr/>
            <p:nvPr/>
          </p:nvSpPr>
          <p:spPr>
            <a:xfrm rot="16200000">
              <a:off x="4004156" y="3382076"/>
              <a:ext cx="1728725" cy="365826"/>
            </a:xfrm>
            <a:custGeom>
              <a:avLst/>
              <a:gdLst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30109"/>
                <a:gd name="connsiteX1" fmla="*/ 3074670 w 3075208"/>
                <a:gd name="connsiteY1" fmla="*/ 331470 h 630109"/>
                <a:gd name="connsiteX2" fmla="*/ 2133600 w 3075208"/>
                <a:gd name="connsiteY2" fmla="*/ 609600 h 630109"/>
                <a:gd name="connsiteX3" fmla="*/ 0 w 3075208"/>
                <a:gd name="connsiteY3" fmla="*/ 361950 h 630109"/>
                <a:gd name="connsiteX4" fmla="*/ 2198370 w 3075208"/>
                <a:gd name="connsiteY4" fmla="*/ 0 h 630109"/>
                <a:gd name="connsiteX0" fmla="*/ 2198370 w 3075208"/>
                <a:gd name="connsiteY0" fmla="*/ 26507 h 656616"/>
                <a:gd name="connsiteX1" fmla="*/ 3074670 w 3075208"/>
                <a:gd name="connsiteY1" fmla="*/ 357977 h 656616"/>
                <a:gd name="connsiteX2" fmla="*/ 2133600 w 3075208"/>
                <a:gd name="connsiteY2" fmla="*/ 636107 h 656616"/>
                <a:gd name="connsiteX3" fmla="*/ 0 w 3075208"/>
                <a:gd name="connsiteY3" fmla="*/ 388457 h 656616"/>
                <a:gd name="connsiteX4" fmla="*/ 2198370 w 3075208"/>
                <a:gd name="connsiteY4" fmla="*/ 26507 h 6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5208" h="656616">
                  <a:moveTo>
                    <a:pt x="2198370" y="26507"/>
                  </a:moveTo>
                  <a:cubicBezTo>
                    <a:pt x="2726690" y="102707"/>
                    <a:pt x="3091180" y="238597"/>
                    <a:pt x="3074670" y="357977"/>
                  </a:cubicBezTo>
                  <a:cubicBezTo>
                    <a:pt x="3058160" y="477357"/>
                    <a:pt x="2618740" y="730087"/>
                    <a:pt x="2133600" y="636107"/>
                  </a:cubicBezTo>
                  <a:cubicBezTo>
                    <a:pt x="1422400" y="553557"/>
                    <a:pt x="520700" y="482437"/>
                    <a:pt x="0" y="388457"/>
                  </a:cubicBezTo>
                  <a:cubicBezTo>
                    <a:pt x="260350" y="1107"/>
                    <a:pt x="1692720" y="-41223"/>
                    <a:pt x="2198370" y="2650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26"/>
            <p:cNvSpPr>
              <a:spLocks noChangeAspect="1"/>
            </p:cNvSpPr>
            <p:nvPr/>
          </p:nvSpPr>
          <p:spPr>
            <a:xfrm rot="16200000">
              <a:off x="4717920" y="3426967"/>
              <a:ext cx="1518238" cy="293902"/>
            </a:xfrm>
            <a:custGeom>
              <a:avLst/>
              <a:gdLst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30109"/>
                <a:gd name="connsiteX1" fmla="*/ 3074670 w 3075208"/>
                <a:gd name="connsiteY1" fmla="*/ 331470 h 630109"/>
                <a:gd name="connsiteX2" fmla="*/ 2133600 w 3075208"/>
                <a:gd name="connsiteY2" fmla="*/ 609600 h 630109"/>
                <a:gd name="connsiteX3" fmla="*/ 0 w 3075208"/>
                <a:gd name="connsiteY3" fmla="*/ 361950 h 630109"/>
                <a:gd name="connsiteX4" fmla="*/ 2198370 w 3075208"/>
                <a:gd name="connsiteY4" fmla="*/ 0 h 630109"/>
                <a:gd name="connsiteX0" fmla="*/ 2198370 w 3075100"/>
                <a:gd name="connsiteY0" fmla="*/ 21536 h 651645"/>
                <a:gd name="connsiteX1" fmla="*/ 3074670 w 3075100"/>
                <a:gd name="connsiteY1" fmla="*/ 353006 h 651645"/>
                <a:gd name="connsiteX2" fmla="*/ 2133600 w 3075100"/>
                <a:gd name="connsiteY2" fmla="*/ 631136 h 651645"/>
                <a:gd name="connsiteX3" fmla="*/ 0 w 3075100"/>
                <a:gd name="connsiteY3" fmla="*/ 383486 h 651645"/>
                <a:gd name="connsiteX4" fmla="*/ 2198370 w 3075100"/>
                <a:gd name="connsiteY4" fmla="*/ 21536 h 65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5100" h="651645">
                  <a:moveTo>
                    <a:pt x="2198370" y="21536"/>
                  </a:moveTo>
                  <a:cubicBezTo>
                    <a:pt x="2631038" y="77316"/>
                    <a:pt x="3091180" y="233626"/>
                    <a:pt x="3074670" y="353006"/>
                  </a:cubicBezTo>
                  <a:cubicBezTo>
                    <a:pt x="3058160" y="472386"/>
                    <a:pt x="2618740" y="725116"/>
                    <a:pt x="2133600" y="631136"/>
                  </a:cubicBezTo>
                  <a:cubicBezTo>
                    <a:pt x="1422400" y="548586"/>
                    <a:pt x="520700" y="477466"/>
                    <a:pt x="0" y="383486"/>
                  </a:cubicBezTo>
                  <a:cubicBezTo>
                    <a:pt x="260350" y="-3864"/>
                    <a:pt x="1765702" y="-34244"/>
                    <a:pt x="2198370" y="2153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27"/>
            <p:cNvSpPr>
              <a:spLocks noChangeAspect="1"/>
            </p:cNvSpPr>
            <p:nvPr/>
          </p:nvSpPr>
          <p:spPr>
            <a:xfrm rot="16200000">
              <a:off x="5267784" y="3463836"/>
              <a:ext cx="1350215" cy="221398"/>
            </a:xfrm>
            <a:custGeom>
              <a:avLst/>
              <a:gdLst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30109"/>
                <a:gd name="connsiteX1" fmla="*/ 3074670 w 3075208"/>
                <a:gd name="connsiteY1" fmla="*/ 331470 h 630109"/>
                <a:gd name="connsiteX2" fmla="*/ 2133600 w 3075208"/>
                <a:gd name="connsiteY2" fmla="*/ 609600 h 630109"/>
                <a:gd name="connsiteX3" fmla="*/ 0 w 3075208"/>
                <a:gd name="connsiteY3" fmla="*/ 361950 h 630109"/>
                <a:gd name="connsiteX4" fmla="*/ 2198370 w 3075208"/>
                <a:gd name="connsiteY4" fmla="*/ 0 h 630109"/>
                <a:gd name="connsiteX0" fmla="*/ 2198370 w 3075100"/>
                <a:gd name="connsiteY0" fmla="*/ 21536 h 651645"/>
                <a:gd name="connsiteX1" fmla="*/ 3074670 w 3075100"/>
                <a:gd name="connsiteY1" fmla="*/ 353006 h 651645"/>
                <a:gd name="connsiteX2" fmla="*/ 2133600 w 3075100"/>
                <a:gd name="connsiteY2" fmla="*/ 631136 h 651645"/>
                <a:gd name="connsiteX3" fmla="*/ 0 w 3075100"/>
                <a:gd name="connsiteY3" fmla="*/ 383486 h 651645"/>
                <a:gd name="connsiteX4" fmla="*/ 2198370 w 3075100"/>
                <a:gd name="connsiteY4" fmla="*/ 21536 h 651645"/>
                <a:gd name="connsiteX0" fmla="*/ 2194624 w 3071439"/>
                <a:gd name="connsiteY0" fmla="*/ 824 h 630933"/>
                <a:gd name="connsiteX1" fmla="*/ 3070924 w 3071439"/>
                <a:gd name="connsiteY1" fmla="*/ 332294 h 630933"/>
                <a:gd name="connsiteX2" fmla="*/ 2129854 w 3071439"/>
                <a:gd name="connsiteY2" fmla="*/ 610424 h 630933"/>
                <a:gd name="connsiteX3" fmla="*/ 0 w 3071439"/>
                <a:gd name="connsiteY3" fmla="*/ 429835 h 630933"/>
                <a:gd name="connsiteX4" fmla="*/ 2194624 w 3071439"/>
                <a:gd name="connsiteY4" fmla="*/ 824 h 630933"/>
                <a:gd name="connsiteX0" fmla="*/ 2187131 w 3063946"/>
                <a:gd name="connsiteY0" fmla="*/ 578 h 630687"/>
                <a:gd name="connsiteX1" fmla="*/ 3063431 w 3063946"/>
                <a:gd name="connsiteY1" fmla="*/ 332048 h 630687"/>
                <a:gd name="connsiteX2" fmla="*/ 2122361 w 3063946"/>
                <a:gd name="connsiteY2" fmla="*/ 610178 h 630687"/>
                <a:gd name="connsiteX3" fmla="*/ 0 w 3063946"/>
                <a:gd name="connsiteY3" fmla="*/ 412824 h 630687"/>
                <a:gd name="connsiteX4" fmla="*/ 2187131 w 3063946"/>
                <a:gd name="connsiteY4" fmla="*/ 578 h 630687"/>
                <a:gd name="connsiteX0" fmla="*/ 2195560 w 3072377"/>
                <a:gd name="connsiteY0" fmla="*/ 578 h 630687"/>
                <a:gd name="connsiteX1" fmla="*/ 3071860 w 3072377"/>
                <a:gd name="connsiteY1" fmla="*/ 332048 h 630687"/>
                <a:gd name="connsiteX2" fmla="*/ 2130790 w 3072377"/>
                <a:gd name="connsiteY2" fmla="*/ 610178 h 630687"/>
                <a:gd name="connsiteX3" fmla="*/ 0 w 3072377"/>
                <a:gd name="connsiteY3" fmla="*/ 412823 h 630687"/>
                <a:gd name="connsiteX4" fmla="*/ 2195560 w 3072377"/>
                <a:gd name="connsiteY4" fmla="*/ 578 h 630687"/>
                <a:gd name="connsiteX0" fmla="*/ 2195560 w 3072314"/>
                <a:gd name="connsiteY0" fmla="*/ 22943 h 653052"/>
                <a:gd name="connsiteX1" fmla="*/ 3071860 w 3072314"/>
                <a:gd name="connsiteY1" fmla="*/ 354413 h 653052"/>
                <a:gd name="connsiteX2" fmla="*/ 2130790 w 3072314"/>
                <a:gd name="connsiteY2" fmla="*/ 632543 h 653052"/>
                <a:gd name="connsiteX3" fmla="*/ 0 w 3072314"/>
                <a:gd name="connsiteY3" fmla="*/ 435188 h 653052"/>
                <a:gd name="connsiteX4" fmla="*/ 2195560 w 3072314"/>
                <a:gd name="connsiteY4" fmla="*/ 22943 h 653052"/>
                <a:gd name="connsiteX0" fmla="*/ 2195560 w 3072313"/>
                <a:gd name="connsiteY0" fmla="*/ 22943 h 653052"/>
                <a:gd name="connsiteX1" fmla="*/ 3071860 w 3072313"/>
                <a:gd name="connsiteY1" fmla="*/ 354413 h 653052"/>
                <a:gd name="connsiteX2" fmla="*/ 2130790 w 3072313"/>
                <a:gd name="connsiteY2" fmla="*/ 632543 h 653052"/>
                <a:gd name="connsiteX3" fmla="*/ 0 w 3072313"/>
                <a:gd name="connsiteY3" fmla="*/ 435188 h 653052"/>
                <a:gd name="connsiteX4" fmla="*/ 2195560 w 3072313"/>
                <a:gd name="connsiteY4" fmla="*/ 22943 h 653052"/>
                <a:gd name="connsiteX0" fmla="*/ 2195560 w 3072297"/>
                <a:gd name="connsiteY0" fmla="*/ 22943 h 653052"/>
                <a:gd name="connsiteX1" fmla="*/ 3071860 w 3072297"/>
                <a:gd name="connsiteY1" fmla="*/ 354413 h 653052"/>
                <a:gd name="connsiteX2" fmla="*/ 2130790 w 3072297"/>
                <a:gd name="connsiteY2" fmla="*/ 632543 h 653052"/>
                <a:gd name="connsiteX3" fmla="*/ 0 w 3072297"/>
                <a:gd name="connsiteY3" fmla="*/ 435188 h 653052"/>
                <a:gd name="connsiteX4" fmla="*/ 2195560 w 3072297"/>
                <a:gd name="connsiteY4" fmla="*/ 22943 h 65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2297" h="653052">
                  <a:moveTo>
                    <a:pt x="2195560" y="22943"/>
                  </a:moveTo>
                  <a:cubicBezTo>
                    <a:pt x="2634485" y="101690"/>
                    <a:pt x="3088370" y="235033"/>
                    <a:pt x="3071860" y="354413"/>
                  </a:cubicBezTo>
                  <a:cubicBezTo>
                    <a:pt x="3055350" y="473793"/>
                    <a:pt x="2615930" y="726523"/>
                    <a:pt x="2130790" y="632543"/>
                  </a:cubicBezTo>
                  <a:cubicBezTo>
                    <a:pt x="1419590" y="549993"/>
                    <a:pt x="520700" y="529168"/>
                    <a:pt x="0" y="435188"/>
                  </a:cubicBezTo>
                  <a:cubicBezTo>
                    <a:pt x="260350" y="47838"/>
                    <a:pt x="1739777" y="-51613"/>
                    <a:pt x="2195560" y="2294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28"/>
            <p:cNvSpPr>
              <a:spLocks noChangeAspect="1"/>
            </p:cNvSpPr>
            <p:nvPr/>
          </p:nvSpPr>
          <p:spPr>
            <a:xfrm rot="16200000">
              <a:off x="5720513" y="3475534"/>
              <a:ext cx="1214798" cy="200602"/>
            </a:xfrm>
            <a:custGeom>
              <a:avLst/>
              <a:gdLst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4670"/>
                <a:gd name="connsiteY0" fmla="*/ 0 h 609600"/>
                <a:gd name="connsiteX1" fmla="*/ 3074670 w 3074670"/>
                <a:gd name="connsiteY1" fmla="*/ 331470 h 609600"/>
                <a:gd name="connsiteX2" fmla="*/ 2133600 w 3074670"/>
                <a:gd name="connsiteY2" fmla="*/ 609600 h 609600"/>
                <a:gd name="connsiteX3" fmla="*/ 0 w 3074670"/>
                <a:gd name="connsiteY3" fmla="*/ 361950 h 609600"/>
                <a:gd name="connsiteX4" fmla="*/ 2198370 w 3074670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09600"/>
                <a:gd name="connsiteX1" fmla="*/ 3074670 w 3075208"/>
                <a:gd name="connsiteY1" fmla="*/ 331470 h 609600"/>
                <a:gd name="connsiteX2" fmla="*/ 2133600 w 3075208"/>
                <a:gd name="connsiteY2" fmla="*/ 609600 h 609600"/>
                <a:gd name="connsiteX3" fmla="*/ 0 w 3075208"/>
                <a:gd name="connsiteY3" fmla="*/ 361950 h 609600"/>
                <a:gd name="connsiteX4" fmla="*/ 2198370 w 3075208"/>
                <a:gd name="connsiteY4" fmla="*/ 0 h 609600"/>
                <a:gd name="connsiteX0" fmla="*/ 2198370 w 3075208"/>
                <a:gd name="connsiteY0" fmla="*/ 0 h 630109"/>
                <a:gd name="connsiteX1" fmla="*/ 3074670 w 3075208"/>
                <a:gd name="connsiteY1" fmla="*/ 331470 h 630109"/>
                <a:gd name="connsiteX2" fmla="*/ 2133600 w 3075208"/>
                <a:gd name="connsiteY2" fmla="*/ 609600 h 630109"/>
                <a:gd name="connsiteX3" fmla="*/ 0 w 3075208"/>
                <a:gd name="connsiteY3" fmla="*/ 361950 h 630109"/>
                <a:gd name="connsiteX4" fmla="*/ 2198370 w 3075208"/>
                <a:gd name="connsiteY4" fmla="*/ 0 h 630109"/>
                <a:gd name="connsiteX0" fmla="*/ 2198370 w 3075100"/>
                <a:gd name="connsiteY0" fmla="*/ 21536 h 651645"/>
                <a:gd name="connsiteX1" fmla="*/ 3074670 w 3075100"/>
                <a:gd name="connsiteY1" fmla="*/ 353006 h 651645"/>
                <a:gd name="connsiteX2" fmla="*/ 2133600 w 3075100"/>
                <a:gd name="connsiteY2" fmla="*/ 631136 h 651645"/>
                <a:gd name="connsiteX3" fmla="*/ 0 w 3075100"/>
                <a:gd name="connsiteY3" fmla="*/ 383486 h 651645"/>
                <a:gd name="connsiteX4" fmla="*/ 2198370 w 3075100"/>
                <a:gd name="connsiteY4" fmla="*/ 21536 h 651645"/>
                <a:gd name="connsiteX0" fmla="*/ 2194624 w 3071439"/>
                <a:gd name="connsiteY0" fmla="*/ 824 h 630933"/>
                <a:gd name="connsiteX1" fmla="*/ 3070924 w 3071439"/>
                <a:gd name="connsiteY1" fmla="*/ 332294 h 630933"/>
                <a:gd name="connsiteX2" fmla="*/ 2129854 w 3071439"/>
                <a:gd name="connsiteY2" fmla="*/ 610424 h 630933"/>
                <a:gd name="connsiteX3" fmla="*/ 0 w 3071439"/>
                <a:gd name="connsiteY3" fmla="*/ 429835 h 630933"/>
                <a:gd name="connsiteX4" fmla="*/ 2194624 w 3071439"/>
                <a:gd name="connsiteY4" fmla="*/ 824 h 630933"/>
                <a:gd name="connsiteX0" fmla="*/ 2187131 w 3063946"/>
                <a:gd name="connsiteY0" fmla="*/ 578 h 630687"/>
                <a:gd name="connsiteX1" fmla="*/ 3063431 w 3063946"/>
                <a:gd name="connsiteY1" fmla="*/ 332048 h 630687"/>
                <a:gd name="connsiteX2" fmla="*/ 2122361 w 3063946"/>
                <a:gd name="connsiteY2" fmla="*/ 610178 h 630687"/>
                <a:gd name="connsiteX3" fmla="*/ 0 w 3063946"/>
                <a:gd name="connsiteY3" fmla="*/ 412824 h 630687"/>
                <a:gd name="connsiteX4" fmla="*/ 2187131 w 3063946"/>
                <a:gd name="connsiteY4" fmla="*/ 578 h 630687"/>
                <a:gd name="connsiteX0" fmla="*/ 2195560 w 3072377"/>
                <a:gd name="connsiteY0" fmla="*/ 578 h 630687"/>
                <a:gd name="connsiteX1" fmla="*/ 3071860 w 3072377"/>
                <a:gd name="connsiteY1" fmla="*/ 332048 h 630687"/>
                <a:gd name="connsiteX2" fmla="*/ 2130790 w 3072377"/>
                <a:gd name="connsiteY2" fmla="*/ 610178 h 630687"/>
                <a:gd name="connsiteX3" fmla="*/ 0 w 3072377"/>
                <a:gd name="connsiteY3" fmla="*/ 412823 h 630687"/>
                <a:gd name="connsiteX4" fmla="*/ 2195560 w 3072377"/>
                <a:gd name="connsiteY4" fmla="*/ 578 h 630687"/>
                <a:gd name="connsiteX0" fmla="*/ 2195560 w 3072314"/>
                <a:gd name="connsiteY0" fmla="*/ 22943 h 653052"/>
                <a:gd name="connsiteX1" fmla="*/ 3071860 w 3072314"/>
                <a:gd name="connsiteY1" fmla="*/ 354413 h 653052"/>
                <a:gd name="connsiteX2" fmla="*/ 2130790 w 3072314"/>
                <a:gd name="connsiteY2" fmla="*/ 632543 h 653052"/>
                <a:gd name="connsiteX3" fmla="*/ 0 w 3072314"/>
                <a:gd name="connsiteY3" fmla="*/ 435188 h 653052"/>
                <a:gd name="connsiteX4" fmla="*/ 2195560 w 3072314"/>
                <a:gd name="connsiteY4" fmla="*/ 22943 h 653052"/>
                <a:gd name="connsiteX0" fmla="*/ 2195560 w 3072313"/>
                <a:gd name="connsiteY0" fmla="*/ 22943 h 653052"/>
                <a:gd name="connsiteX1" fmla="*/ 3071860 w 3072313"/>
                <a:gd name="connsiteY1" fmla="*/ 354413 h 653052"/>
                <a:gd name="connsiteX2" fmla="*/ 2130790 w 3072313"/>
                <a:gd name="connsiteY2" fmla="*/ 632543 h 653052"/>
                <a:gd name="connsiteX3" fmla="*/ 0 w 3072313"/>
                <a:gd name="connsiteY3" fmla="*/ 435188 h 653052"/>
                <a:gd name="connsiteX4" fmla="*/ 2195560 w 3072313"/>
                <a:gd name="connsiteY4" fmla="*/ 22943 h 653052"/>
                <a:gd name="connsiteX0" fmla="*/ 2195560 w 3072297"/>
                <a:gd name="connsiteY0" fmla="*/ 22943 h 653052"/>
                <a:gd name="connsiteX1" fmla="*/ 3071860 w 3072297"/>
                <a:gd name="connsiteY1" fmla="*/ 354413 h 653052"/>
                <a:gd name="connsiteX2" fmla="*/ 2130790 w 3072297"/>
                <a:gd name="connsiteY2" fmla="*/ 632543 h 653052"/>
                <a:gd name="connsiteX3" fmla="*/ 0 w 3072297"/>
                <a:gd name="connsiteY3" fmla="*/ 435188 h 653052"/>
                <a:gd name="connsiteX4" fmla="*/ 2195560 w 3072297"/>
                <a:gd name="connsiteY4" fmla="*/ 22943 h 653052"/>
                <a:gd name="connsiteX0" fmla="*/ 2195560 w 3072105"/>
                <a:gd name="connsiteY0" fmla="*/ 22943 h 653052"/>
                <a:gd name="connsiteX1" fmla="*/ 3071860 w 3072105"/>
                <a:gd name="connsiteY1" fmla="*/ 354413 h 653052"/>
                <a:gd name="connsiteX2" fmla="*/ 2130790 w 3072105"/>
                <a:gd name="connsiteY2" fmla="*/ 632543 h 653052"/>
                <a:gd name="connsiteX3" fmla="*/ 0 w 3072105"/>
                <a:gd name="connsiteY3" fmla="*/ 435188 h 653052"/>
                <a:gd name="connsiteX4" fmla="*/ 2195560 w 3072105"/>
                <a:gd name="connsiteY4" fmla="*/ 22943 h 653052"/>
                <a:gd name="connsiteX0" fmla="*/ 2195560 w 3072144"/>
                <a:gd name="connsiteY0" fmla="*/ 22943 h 653052"/>
                <a:gd name="connsiteX1" fmla="*/ 3071860 w 3072144"/>
                <a:gd name="connsiteY1" fmla="*/ 354413 h 653052"/>
                <a:gd name="connsiteX2" fmla="*/ 2130790 w 3072144"/>
                <a:gd name="connsiteY2" fmla="*/ 632543 h 653052"/>
                <a:gd name="connsiteX3" fmla="*/ 0 w 3072144"/>
                <a:gd name="connsiteY3" fmla="*/ 435188 h 653052"/>
                <a:gd name="connsiteX4" fmla="*/ 2195560 w 3072144"/>
                <a:gd name="connsiteY4" fmla="*/ 22943 h 653052"/>
                <a:gd name="connsiteX0" fmla="*/ 2195560 w 3071970"/>
                <a:gd name="connsiteY0" fmla="*/ 22943 h 657600"/>
                <a:gd name="connsiteX1" fmla="*/ 3071860 w 3071970"/>
                <a:gd name="connsiteY1" fmla="*/ 354413 h 657600"/>
                <a:gd name="connsiteX2" fmla="*/ 2130790 w 3071970"/>
                <a:gd name="connsiteY2" fmla="*/ 632543 h 657600"/>
                <a:gd name="connsiteX3" fmla="*/ 0 w 3071970"/>
                <a:gd name="connsiteY3" fmla="*/ 435188 h 657600"/>
                <a:gd name="connsiteX4" fmla="*/ 2195560 w 3071970"/>
                <a:gd name="connsiteY4" fmla="*/ 22943 h 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970" h="657600">
                  <a:moveTo>
                    <a:pt x="2195560" y="22943"/>
                  </a:moveTo>
                  <a:cubicBezTo>
                    <a:pt x="2381557" y="83058"/>
                    <a:pt x="3082125" y="169819"/>
                    <a:pt x="3071860" y="354413"/>
                  </a:cubicBezTo>
                  <a:cubicBezTo>
                    <a:pt x="3061595" y="539007"/>
                    <a:pt x="2615930" y="726523"/>
                    <a:pt x="2130790" y="632543"/>
                  </a:cubicBezTo>
                  <a:cubicBezTo>
                    <a:pt x="1419590" y="549993"/>
                    <a:pt x="520700" y="529168"/>
                    <a:pt x="0" y="435188"/>
                  </a:cubicBezTo>
                  <a:cubicBezTo>
                    <a:pt x="260350" y="47838"/>
                    <a:pt x="1739777" y="-51613"/>
                    <a:pt x="2195560" y="2294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ight Arrow 1"/>
            <p:cNvSpPr/>
            <p:nvPr/>
          </p:nvSpPr>
          <p:spPr>
            <a:xfrm>
              <a:off x="2514600" y="3352800"/>
              <a:ext cx="4495800" cy="297366"/>
            </a:xfrm>
            <a:prstGeom prst="rightArrow">
              <a:avLst>
                <a:gd name="adj1" fmla="val 35709"/>
                <a:gd name="adj2" fmla="val 833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24"/>
            <p:cNvSpPr/>
            <p:nvPr/>
          </p:nvSpPr>
          <p:spPr>
            <a:xfrm rot="16200000">
              <a:off x="2437730" y="2969698"/>
              <a:ext cx="2274509" cy="1114022"/>
            </a:xfrm>
            <a:custGeom>
              <a:avLst/>
              <a:gdLst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010" h="1493520">
                  <a:moveTo>
                    <a:pt x="0" y="800100"/>
                  </a:moveTo>
                  <a:lnTo>
                    <a:pt x="133350" y="1493520"/>
                  </a:lnTo>
                  <a:cubicBezTo>
                    <a:pt x="302260" y="1341120"/>
                    <a:pt x="3188970" y="1137920"/>
                    <a:pt x="3352800" y="792480"/>
                  </a:cubicBezTo>
                  <a:lnTo>
                    <a:pt x="3509010" y="0"/>
                  </a:lnTo>
                  <a:cubicBezTo>
                    <a:pt x="2974340" y="515620"/>
                    <a:pt x="68580" y="635000"/>
                    <a:pt x="0" y="8001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>
            <a:xfrm rot="16200000">
              <a:off x="3552504" y="3148111"/>
              <a:ext cx="1926294" cy="784363"/>
            </a:xfrm>
            <a:custGeom>
              <a:avLst/>
              <a:gdLst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515484"/>
                <a:gd name="connsiteX1" fmla="*/ 128851 w 3509010"/>
                <a:gd name="connsiteY1" fmla="*/ 1515484 h 1515484"/>
                <a:gd name="connsiteX2" fmla="*/ 3352800 w 3509010"/>
                <a:gd name="connsiteY2" fmla="*/ 792480 h 1515484"/>
                <a:gd name="connsiteX3" fmla="*/ 3509010 w 3509010"/>
                <a:gd name="connsiteY3" fmla="*/ 0 h 1515484"/>
                <a:gd name="connsiteX4" fmla="*/ 0 w 3509010"/>
                <a:gd name="connsiteY4" fmla="*/ 800100 h 1515484"/>
                <a:gd name="connsiteX0" fmla="*/ 0 w 3509010"/>
                <a:gd name="connsiteY0" fmla="*/ 800100 h 1515484"/>
                <a:gd name="connsiteX1" fmla="*/ 110857 w 3509010"/>
                <a:gd name="connsiteY1" fmla="*/ 1515484 h 1515484"/>
                <a:gd name="connsiteX2" fmla="*/ 3352800 w 3509010"/>
                <a:gd name="connsiteY2" fmla="*/ 792480 h 1515484"/>
                <a:gd name="connsiteX3" fmla="*/ 3509010 w 3509010"/>
                <a:gd name="connsiteY3" fmla="*/ 0 h 1515484"/>
                <a:gd name="connsiteX4" fmla="*/ 0 w 3509010"/>
                <a:gd name="connsiteY4" fmla="*/ 800100 h 1515484"/>
                <a:gd name="connsiteX0" fmla="*/ 0 w 3509010"/>
                <a:gd name="connsiteY0" fmla="*/ 800100 h 1515484"/>
                <a:gd name="connsiteX1" fmla="*/ 110857 w 3509010"/>
                <a:gd name="connsiteY1" fmla="*/ 1515484 h 1515484"/>
                <a:gd name="connsiteX2" fmla="*/ 3388790 w 3509010"/>
                <a:gd name="connsiteY2" fmla="*/ 759535 h 1515484"/>
                <a:gd name="connsiteX3" fmla="*/ 3509010 w 3509010"/>
                <a:gd name="connsiteY3" fmla="*/ 0 h 1515484"/>
                <a:gd name="connsiteX4" fmla="*/ 0 w 3509010"/>
                <a:gd name="connsiteY4" fmla="*/ 800100 h 15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010" h="1515484">
                  <a:moveTo>
                    <a:pt x="0" y="800100"/>
                  </a:moveTo>
                  <a:lnTo>
                    <a:pt x="110857" y="1515484"/>
                  </a:lnTo>
                  <a:cubicBezTo>
                    <a:pt x="279767" y="1363084"/>
                    <a:pt x="3224960" y="1104975"/>
                    <a:pt x="3388790" y="759535"/>
                  </a:cubicBezTo>
                  <a:lnTo>
                    <a:pt x="3509010" y="0"/>
                  </a:lnTo>
                  <a:cubicBezTo>
                    <a:pt x="2974340" y="515620"/>
                    <a:pt x="68580" y="635000"/>
                    <a:pt x="0" y="8001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29"/>
            <p:cNvSpPr/>
            <p:nvPr/>
          </p:nvSpPr>
          <p:spPr>
            <a:xfrm rot="16200000">
              <a:off x="4360266" y="3226697"/>
              <a:ext cx="1681803" cy="629662"/>
            </a:xfrm>
            <a:custGeom>
              <a:avLst/>
              <a:gdLst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506646"/>
                <a:gd name="connsiteX1" fmla="*/ 92067 w 3509010"/>
                <a:gd name="connsiteY1" fmla="*/ 1506646 h 1506646"/>
                <a:gd name="connsiteX2" fmla="*/ 3352800 w 3509010"/>
                <a:gd name="connsiteY2" fmla="*/ 792480 h 1506646"/>
                <a:gd name="connsiteX3" fmla="*/ 3509010 w 3509010"/>
                <a:gd name="connsiteY3" fmla="*/ 0 h 1506646"/>
                <a:gd name="connsiteX4" fmla="*/ 0 w 3509010"/>
                <a:gd name="connsiteY4" fmla="*/ 800100 h 1506646"/>
                <a:gd name="connsiteX0" fmla="*/ 0 w 3514170"/>
                <a:gd name="connsiteY0" fmla="*/ 826353 h 1506646"/>
                <a:gd name="connsiteX1" fmla="*/ 97227 w 3514170"/>
                <a:gd name="connsiteY1" fmla="*/ 1506646 h 1506646"/>
                <a:gd name="connsiteX2" fmla="*/ 3357960 w 3514170"/>
                <a:gd name="connsiteY2" fmla="*/ 792480 h 1506646"/>
                <a:gd name="connsiteX3" fmla="*/ 3514170 w 3514170"/>
                <a:gd name="connsiteY3" fmla="*/ 0 h 1506646"/>
                <a:gd name="connsiteX4" fmla="*/ 0 w 3514170"/>
                <a:gd name="connsiteY4" fmla="*/ 826353 h 1506646"/>
                <a:gd name="connsiteX0" fmla="*/ 0 w 3514170"/>
                <a:gd name="connsiteY0" fmla="*/ 773848 h 1454141"/>
                <a:gd name="connsiteX1" fmla="*/ 97227 w 3514170"/>
                <a:gd name="connsiteY1" fmla="*/ 1454141 h 1454141"/>
                <a:gd name="connsiteX2" fmla="*/ 3357960 w 3514170"/>
                <a:gd name="connsiteY2" fmla="*/ 739975 h 1454141"/>
                <a:gd name="connsiteX3" fmla="*/ 3514170 w 3514170"/>
                <a:gd name="connsiteY3" fmla="*/ 0 h 1454141"/>
                <a:gd name="connsiteX4" fmla="*/ 0 w 3514170"/>
                <a:gd name="connsiteY4" fmla="*/ 773848 h 1454141"/>
                <a:gd name="connsiteX0" fmla="*/ 0 w 3514170"/>
                <a:gd name="connsiteY0" fmla="*/ 773848 h 1454141"/>
                <a:gd name="connsiteX1" fmla="*/ 97227 w 3514170"/>
                <a:gd name="connsiteY1" fmla="*/ 1454141 h 1454141"/>
                <a:gd name="connsiteX2" fmla="*/ 3378602 w 3514170"/>
                <a:gd name="connsiteY2" fmla="*/ 733412 h 1454141"/>
                <a:gd name="connsiteX3" fmla="*/ 3514170 w 3514170"/>
                <a:gd name="connsiteY3" fmla="*/ 0 h 1454141"/>
                <a:gd name="connsiteX4" fmla="*/ 0 w 3514170"/>
                <a:gd name="connsiteY4" fmla="*/ 773848 h 145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170" h="1454141">
                  <a:moveTo>
                    <a:pt x="0" y="773848"/>
                  </a:moveTo>
                  <a:lnTo>
                    <a:pt x="97227" y="1454141"/>
                  </a:lnTo>
                  <a:cubicBezTo>
                    <a:pt x="266137" y="1301741"/>
                    <a:pt x="3214772" y="1078852"/>
                    <a:pt x="3378602" y="733412"/>
                  </a:cubicBezTo>
                  <a:lnTo>
                    <a:pt x="3514170" y="0"/>
                  </a:lnTo>
                  <a:cubicBezTo>
                    <a:pt x="2979500" y="515620"/>
                    <a:pt x="68580" y="608748"/>
                    <a:pt x="0" y="77384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30"/>
            <p:cNvSpPr/>
            <p:nvPr/>
          </p:nvSpPr>
          <p:spPr>
            <a:xfrm rot="16200000">
              <a:off x="4996823" y="3310171"/>
              <a:ext cx="1478724" cy="487979"/>
            </a:xfrm>
            <a:custGeom>
              <a:avLst/>
              <a:gdLst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506646"/>
                <a:gd name="connsiteX1" fmla="*/ 92067 w 3509010"/>
                <a:gd name="connsiteY1" fmla="*/ 1506646 h 1506646"/>
                <a:gd name="connsiteX2" fmla="*/ 3352800 w 3509010"/>
                <a:gd name="connsiteY2" fmla="*/ 792480 h 1506646"/>
                <a:gd name="connsiteX3" fmla="*/ 3509010 w 3509010"/>
                <a:gd name="connsiteY3" fmla="*/ 0 h 1506646"/>
                <a:gd name="connsiteX4" fmla="*/ 0 w 3509010"/>
                <a:gd name="connsiteY4" fmla="*/ 800100 h 1506646"/>
                <a:gd name="connsiteX0" fmla="*/ 0 w 3514170"/>
                <a:gd name="connsiteY0" fmla="*/ 826353 h 1506646"/>
                <a:gd name="connsiteX1" fmla="*/ 97227 w 3514170"/>
                <a:gd name="connsiteY1" fmla="*/ 1506646 h 1506646"/>
                <a:gd name="connsiteX2" fmla="*/ 3357960 w 3514170"/>
                <a:gd name="connsiteY2" fmla="*/ 792480 h 1506646"/>
                <a:gd name="connsiteX3" fmla="*/ 3514170 w 3514170"/>
                <a:gd name="connsiteY3" fmla="*/ 0 h 1506646"/>
                <a:gd name="connsiteX4" fmla="*/ 0 w 3514170"/>
                <a:gd name="connsiteY4" fmla="*/ 826353 h 1506646"/>
                <a:gd name="connsiteX0" fmla="*/ 0 w 3514170"/>
                <a:gd name="connsiteY0" fmla="*/ 773848 h 1454141"/>
                <a:gd name="connsiteX1" fmla="*/ 97227 w 3514170"/>
                <a:gd name="connsiteY1" fmla="*/ 1454141 h 1454141"/>
                <a:gd name="connsiteX2" fmla="*/ 3357960 w 3514170"/>
                <a:gd name="connsiteY2" fmla="*/ 739975 h 1454141"/>
                <a:gd name="connsiteX3" fmla="*/ 3514170 w 3514170"/>
                <a:gd name="connsiteY3" fmla="*/ 0 h 1454141"/>
                <a:gd name="connsiteX4" fmla="*/ 0 w 3514170"/>
                <a:gd name="connsiteY4" fmla="*/ 773848 h 1454141"/>
                <a:gd name="connsiteX0" fmla="*/ 0 w 3514170"/>
                <a:gd name="connsiteY0" fmla="*/ 773848 h 1454141"/>
                <a:gd name="connsiteX1" fmla="*/ 97227 w 3514170"/>
                <a:gd name="connsiteY1" fmla="*/ 1454141 h 1454141"/>
                <a:gd name="connsiteX2" fmla="*/ 3378602 w 3514170"/>
                <a:gd name="connsiteY2" fmla="*/ 733412 h 1454141"/>
                <a:gd name="connsiteX3" fmla="*/ 3514170 w 3514170"/>
                <a:gd name="connsiteY3" fmla="*/ 0 h 1454141"/>
                <a:gd name="connsiteX4" fmla="*/ 0 w 3514170"/>
                <a:gd name="connsiteY4" fmla="*/ 773848 h 1454141"/>
                <a:gd name="connsiteX0" fmla="*/ 0 w 3514170"/>
                <a:gd name="connsiteY0" fmla="*/ 773848 h 1454141"/>
                <a:gd name="connsiteX1" fmla="*/ 97227 w 3514170"/>
                <a:gd name="connsiteY1" fmla="*/ 1454141 h 1454141"/>
                <a:gd name="connsiteX2" fmla="*/ 3413816 w 3514170"/>
                <a:gd name="connsiteY2" fmla="*/ 722122 h 1454141"/>
                <a:gd name="connsiteX3" fmla="*/ 3514170 w 3514170"/>
                <a:gd name="connsiteY3" fmla="*/ 0 h 1454141"/>
                <a:gd name="connsiteX4" fmla="*/ 0 w 3514170"/>
                <a:gd name="connsiteY4" fmla="*/ 773848 h 145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170" h="1454141">
                  <a:moveTo>
                    <a:pt x="0" y="773848"/>
                  </a:moveTo>
                  <a:lnTo>
                    <a:pt x="97227" y="1454141"/>
                  </a:lnTo>
                  <a:cubicBezTo>
                    <a:pt x="266137" y="1301741"/>
                    <a:pt x="3249986" y="1067562"/>
                    <a:pt x="3413816" y="722122"/>
                  </a:cubicBezTo>
                  <a:lnTo>
                    <a:pt x="3514170" y="0"/>
                  </a:lnTo>
                  <a:cubicBezTo>
                    <a:pt x="2979500" y="515620"/>
                    <a:pt x="68580" y="608748"/>
                    <a:pt x="0" y="77384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31"/>
            <p:cNvSpPr/>
            <p:nvPr/>
          </p:nvSpPr>
          <p:spPr>
            <a:xfrm rot="16200000">
              <a:off x="5490439" y="3351035"/>
              <a:ext cx="1325356" cy="419675"/>
            </a:xfrm>
            <a:custGeom>
              <a:avLst/>
              <a:gdLst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493520"/>
                <a:gd name="connsiteX1" fmla="*/ 133350 w 3509010"/>
                <a:gd name="connsiteY1" fmla="*/ 1493520 h 1493520"/>
                <a:gd name="connsiteX2" fmla="*/ 3352800 w 3509010"/>
                <a:gd name="connsiteY2" fmla="*/ 792480 h 1493520"/>
                <a:gd name="connsiteX3" fmla="*/ 3509010 w 3509010"/>
                <a:gd name="connsiteY3" fmla="*/ 0 h 1493520"/>
                <a:gd name="connsiteX4" fmla="*/ 0 w 3509010"/>
                <a:gd name="connsiteY4" fmla="*/ 800100 h 1493520"/>
                <a:gd name="connsiteX0" fmla="*/ 0 w 3509010"/>
                <a:gd name="connsiteY0" fmla="*/ 800100 h 1506646"/>
                <a:gd name="connsiteX1" fmla="*/ 92067 w 3509010"/>
                <a:gd name="connsiteY1" fmla="*/ 1506646 h 1506646"/>
                <a:gd name="connsiteX2" fmla="*/ 3352800 w 3509010"/>
                <a:gd name="connsiteY2" fmla="*/ 792480 h 1506646"/>
                <a:gd name="connsiteX3" fmla="*/ 3509010 w 3509010"/>
                <a:gd name="connsiteY3" fmla="*/ 0 h 1506646"/>
                <a:gd name="connsiteX4" fmla="*/ 0 w 3509010"/>
                <a:gd name="connsiteY4" fmla="*/ 800100 h 1506646"/>
                <a:gd name="connsiteX0" fmla="*/ 0 w 3514170"/>
                <a:gd name="connsiteY0" fmla="*/ 826353 h 1506646"/>
                <a:gd name="connsiteX1" fmla="*/ 97227 w 3514170"/>
                <a:gd name="connsiteY1" fmla="*/ 1506646 h 1506646"/>
                <a:gd name="connsiteX2" fmla="*/ 3357960 w 3514170"/>
                <a:gd name="connsiteY2" fmla="*/ 792480 h 1506646"/>
                <a:gd name="connsiteX3" fmla="*/ 3514170 w 3514170"/>
                <a:gd name="connsiteY3" fmla="*/ 0 h 1506646"/>
                <a:gd name="connsiteX4" fmla="*/ 0 w 3514170"/>
                <a:gd name="connsiteY4" fmla="*/ 826353 h 1506646"/>
                <a:gd name="connsiteX0" fmla="*/ 0 w 3514170"/>
                <a:gd name="connsiteY0" fmla="*/ 773848 h 1454141"/>
                <a:gd name="connsiteX1" fmla="*/ 97227 w 3514170"/>
                <a:gd name="connsiteY1" fmla="*/ 1454141 h 1454141"/>
                <a:gd name="connsiteX2" fmla="*/ 3357960 w 3514170"/>
                <a:gd name="connsiteY2" fmla="*/ 739975 h 1454141"/>
                <a:gd name="connsiteX3" fmla="*/ 3514170 w 3514170"/>
                <a:gd name="connsiteY3" fmla="*/ 0 h 1454141"/>
                <a:gd name="connsiteX4" fmla="*/ 0 w 3514170"/>
                <a:gd name="connsiteY4" fmla="*/ 773848 h 1454141"/>
                <a:gd name="connsiteX0" fmla="*/ 0 w 3514170"/>
                <a:gd name="connsiteY0" fmla="*/ 773848 h 1454141"/>
                <a:gd name="connsiteX1" fmla="*/ 97227 w 3514170"/>
                <a:gd name="connsiteY1" fmla="*/ 1454141 h 1454141"/>
                <a:gd name="connsiteX2" fmla="*/ 3378602 w 3514170"/>
                <a:gd name="connsiteY2" fmla="*/ 733412 h 1454141"/>
                <a:gd name="connsiteX3" fmla="*/ 3514170 w 3514170"/>
                <a:gd name="connsiteY3" fmla="*/ 0 h 1454141"/>
                <a:gd name="connsiteX4" fmla="*/ 0 w 3514170"/>
                <a:gd name="connsiteY4" fmla="*/ 773848 h 1454141"/>
                <a:gd name="connsiteX0" fmla="*/ 0 w 3514170"/>
                <a:gd name="connsiteY0" fmla="*/ 773848 h 1454141"/>
                <a:gd name="connsiteX1" fmla="*/ 97227 w 3514170"/>
                <a:gd name="connsiteY1" fmla="*/ 1454141 h 1454141"/>
                <a:gd name="connsiteX2" fmla="*/ 3413816 w 3514170"/>
                <a:gd name="connsiteY2" fmla="*/ 722122 h 1454141"/>
                <a:gd name="connsiteX3" fmla="*/ 3514170 w 3514170"/>
                <a:gd name="connsiteY3" fmla="*/ 0 h 1454141"/>
                <a:gd name="connsiteX4" fmla="*/ 0 w 3514170"/>
                <a:gd name="connsiteY4" fmla="*/ 773848 h 1454141"/>
                <a:gd name="connsiteX0" fmla="*/ 0 w 3514170"/>
                <a:gd name="connsiteY0" fmla="*/ 773848 h 1409596"/>
                <a:gd name="connsiteX1" fmla="*/ 97227 w 3514170"/>
                <a:gd name="connsiteY1" fmla="*/ 1409596 h 1409596"/>
                <a:gd name="connsiteX2" fmla="*/ 3413816 w 3514170"/>
                <a:gd name="connsiteY2" fmla="*/ 722122 h 1409596"/>
                <a:gd name="connsiteX3" fmla="*/ 3514170 w 3514170"/>
                <a:gd name="connsiteY3" fmla="*/ 0 h 1409596"/>
                <a:gd name="connsiteX4" fmla="*/ 0 w 3514170"/>
                <a:gd name="connsiteY4" fmla="*/ 773848 h 14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170" h="1409596">
                  <a:moveTo>
                    <a:pt x="0" y="773848"/>
                  </a:moveTo>
                  <a:cubicBezTo>
                    <a:pt x="32409" y="1000612"/>
                    <a:pt x="64818" y="1182832"/>
                    <a:pt x="97227" y="1409596"/>
                  </a:cubicBezTo>
                  <a:cubicBezTo>
                    <a:pt x="266137" y="1257196"/>
                    <a:pt x="3249986" y="1067562"/>
                    <a:pt x="3413816" y="722122"/>
                  </a:cubicBezTo>
                  <a:lnTo>
                    <a:pt x="3514170" y="0"/>
                  </a:lnTo>
                  <a:cubicBezTo>
                    <a:pt x="2979500" y="515620"/>
                    <a:pt x="68580" y="608748"/>
                    <a:pt x="0" y="77384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32"/>
            <p:cNvSpPr/>
            <p:nvPr/>
          </p:nvSpPr>
          <p:spPr>
            <a:xfrm rot="16200000">
              <a:off x="6022102" y="3285615"/>
              <a:ext cx="925841" cy="288755"/>
            </a:xfrm>
            <a:custGeom>
              <a:avLst/>
              <a:gdLst>
                <a:gd name="connsiteX0" fmla="*/ 1428345 w 1428345"/>
                <a:gd name="connsiteY0" fmla="*/ 0 h 387120"/>
                <a:gd name="connsiteX1" fmla="*/ 1395074 w 1428345"/>
                <a:gd name="connsiteY1" fmla="*/ 204976 h 387120"/>
                <a:gd name="connsiteX2" fmla="*/ 13341 w 1428345"/>
                <a:gd name="connsiteY2" fmla="*/ 387120 h 387120"/>
                <a:gd name="connsiteX3" fmla="*/ 2985 w 1428345"/>
                <a:gd name="connsiteY3" fmla="*/ 282450 h 387120"/>
                <a:gd name="connsiteX4" fmla="*/ 0 w 1428345"/>
                <a:gd name="connsiteY4" fmla="*/ 189224 h 387120"/>
                <a:gd name="connsiteX5" fmla="*/ 1428345 w 1428345"/>
                <a:gd name="connsiteY5" fmla="*/ 0 h 387120"/>
                <a:gd name="connsiteX0" fmla="*/ 1428345 w 1428345"/>
                <a:gd name="connsiteY0" fmla="*/ 0 h 387120"/>
                <a:gd name="connsiteX1" fmla="*/ 1395074 w 1428345"/>
                <a:gd name="connsiteY1" fmla="*/ 204976 h 387120"/>
                <a:gd name="connsiteX2" fmla="*/ 13341 w 1428345"/>
                <a:gd name="connsiteY2" fmla="*/ 387120 h 387120"/>
                <a:gd name="connsiteX3" fmla="*/ 65850 w 1428345"/>
                <a:gd name="connsiteY3" fmla="*/ 282450 h 387120"/>
                <a:gd name="connsiteX4" fmla="*/ 0 w 1428345"/>
                <a:gd name="connsiteY4" fmla="*/ 189224 h 387120"/>
                <a:gd name="connsiteX5" fmla="*/ 1428345 w 1428345"/>
                <a:gd name="connsiteY5" fmla="*/ 0 h 387120"/>
                <a:gd name="connsiteX0" fmla="*/ 1428345 w 1428345"/>
                <a:gd name="connsiteY0" fmla="*/ 0 h 387120"/>
                <a:gd name="connsiteX1" fmla="*/ 1395074 w 1428345"/>
                <a:gd name="connsiteY1" fmla="*/ 204976 h 387120"/>
                <a:gd name="connsiteX2" fmla="*/ 13341 w 1428345"/>
                <a:gd name="connsiteY2" fmla="*/ 387120 h 387120"/>
                <a:gd name="connsiteX3" fmla="*/ 65850 w 1428345"/>
                <a:gd name="connsiteY3" fmla="*/ 282450 h 387120"/>
                <a:gd name="connsiteX4" fmla="*/ 0 w 1428345"/>
                <a:gd name="connsiteY4" fmla="*/ 189224 h 387120"/>
                <a:gd name="connsiteX5" fmla="*/ 1428345 w 1428345"/>
                <a:gd name="connsiteY5" fmla="*/ 0 h 387120"/>
                <a:gd name="connsiteX0" fmla="*/ 1428345 w 1428345"/>
                <a:gd name="connsiteY0" fmla="*/ 0 h 387120"/>
                <a:gd name="connsiteX1" fmla="*/ 1395074 w 1428345"/>
                <a:gd name="connsiteY1" fmla="*/ 204976 h 387120"/>
                <a:gd name="connsiteX2" fmla="*/ 13341 w 1428345"/>
                <a:gd name="connsiteY2" fmla="*/ 387120 h 387120"/>
                <a:gd name="connsiteX3" fmla="*/ 65850 w 1428345"/>
                <a:gd name="connsiteY3" fmla="*/ 265305 h 387120"/>
                <a:gd name="connsiteX4" fmla="*/ 0 w 1428345"/>
                <a:gd name="connsiteY4" fmla="*/ 189224 h 387120"/>
                <a:gd name="connsiteX5" fmla="*/ 1428345 w 1428345"/>
                <a:gd name="connsiteY5" fmla="*/ 0 h 38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345" h="387120">
                  <a:moveTo>
                    <a:pt x="1428345" y="0"/>
                  </a:moveTo>
                  <a:lnTo>
                    <a:pt x="1395074" y="204976"/>
                  </a:lnTo>
                  <a:cubicBezTo>
                    <a:pt x="1334470" y="279720"/>
                    <a:pt x="515473" y="341094"/>
                    <a:pt x="13341" y="387120"/>
                  </a:cubicBezTo>
                  <a:cubicBezTo>
                    <a:pt x="30844" y="352230"/>
                    <a:pt x="65492" y="305910"/>
                    <a:pt x="65850" y="265305"/>
                  </a:cubicBezTo>
                  <a:cubicBezTo>
                    <a:pt x="66208" y="224700"/>
                    <a:pt x="21950" y="220299"/>
                    <a:pt x="0" y="189224"/>
                  </a:cubicBezTo>
                  <a:cubicBezTo>
                    <a:pt x="479978" y="154047"/>
                    <a:pt x="1239238" y="106671"/>
                    <a:pt x="142834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9" name="Hexagon 38"/>
          <p:cNvSpPr/>
          <p:nvPr/>
        </p:nvSpPr>
        <p:spPr>
          <a:xfrm>
            <a:off x="990694" y="1219258"/>
            <a:ext cx="2057400" cy="701040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lvl="0"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ARES-CCD</a:t>
            </a:r>
            <a:endParaRPr lang="en-US" sz="1400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20" name="Hexagon 39"/>
          <p:cNvSpPr/>
          <p:nvPr/>
        </p:nvSpPr>
        <p:spPr>
          <a:xfrm>
            <a:off x="990640" y="1981238"/>
            <a:ext cx="2057400" cy="990600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algn="ctr"/>
            <a:r>
              <a:rPr lang="fr-FR" sz="1600" b="1" dirty="0" err="1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Proyectos</a:t>
            </a:r>
            <a:r>
              <a:rPr lang="fr-FR" sz="1600" b="1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 </a:t>
            </a:r>
          </a:p>
          <a:p>
            <a:pPr algn="ctr"/>
            <a:r>
              <a:rPr lang="fr-FR" sz="1600" b="1" dirty="0" err="1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bilaterales</a:t>
            </a:r>
            <a:endParaRPr lang="en-US" sz="1600" b="1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+mj-lt"/>
              <a:ea typeface="Kozuka Gothic Pr6N B" pitchFamily="34" charset="-128"/>
            </a:endParaRPr>
          </a:p>
        </p:txBody>
      </p:sp>
      <p:sp>
        <p:nvSpPr>
          <p:cNvPr id="21" name="Hexagon 40"/>
          <p:cNvSpPr/>
          <p:nvPr/>
        </p:nvSpPr>
        <p:spPr>
          <a:xfrm>
            <a:off x="990694" y="3048010"/>
            <a:ext cx="2057400" cy="914400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TEMPUS</a:t>
            </a:r>
          </a:p>
        </p:txBody>
      </p:sp>
      <p:sp>
        <p:nvSpPr>
          <p:cNvPr id="22" name="Hexagon 41"/>
          <p:cNvSpPr/>
          <p:nvPr/>
        </p:nvSpPr>
        <p:spPr>
          <a:xfrm>
            <a:off x="838298" y="4038584"/>
            <a:ext cx="2057400" cy="762000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ERASMUS 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MENDUS</a:t>
            </a:r>
            <a:endParaRPr lang="en-US" sz="1600" b="1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+mj-lt"/>
              <a:ea typeface="Kozuka Gothic Pr6N B" pitchFamily="34" charset="-128"/>
            </a:endParaRPr>
          </a:p>
        </p:txBody>
      </p:sp>
      <p:sp>
        <p:nvSpPr>
          <p:cNvPr id="23" name="Hexagon 42"/>
          <p:cNvSpPr/>
          <p:nvPr/>
        </p:nvSpPr>
        <p:spPr>
          <a:xfrm>
            <a:off x="914496" y="4876762"/>
            <a:ext cx="2057400" cy="929640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algn="ctr"/>
            <a:r>
              <a:rPr lang="fr-FR" sz="1600" b="1" dirty="0" err="1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Proyectos</a:t>
            </a:r>
            <a:r>
              <a:rPr lang="fr-FR" sz="1600" b="1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 EU </a:t>
            </a:r>
            <a:endParaRPr lang="en-US" sz="1600" b="1" dirty="0" smtClean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+mj-lt"/>
              <a:ea typeface="Kozuka Gothic Pr6N B" pitchFamily="34" charset="-128"/>
            </a:endParaRPr>
          </a:p>
          <a:p>
            <a:pPr algn="ctr"/>
            <a:endParaRPr lang="en-US" sz="1600" b="1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+mj-lt"/>
              <a:ea typeface="Kozuka Gothic Pr6N B" pitchFamily="34" charset="-128"/>
            </a:endParaRPr>
          </a:p>
        </p:txBody>
      </p:sp>
      <p:sp>
        <p:nvSpPr>
          <p:cNvPr id="24" name="Hexagon 44"/>
          <p:cNvSpPr/>
          <p:nvPr/>
        </p:nvSpPr>
        <p:spPr>
          <a:xfrm>
            <a:off x="7391282" y="3124200"/>
            <a:ext cx="1676400" cy="815166"/>
          </a:xfrm>
          <a:prstGeom prst="hexagon">
            <a:avLst/>
          </a:prstGeom>
          <a:solidFill>
            <a:srgbClr val="C43A2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lvl="0" algn="ctr"/>
            <a:r>
              <a:rPr lang="en-US" sz="1600" b="1" dirty="0" err="1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Expertos</a:t>
            </a:r>
            <a:r>
              <a:rPr lang="en-US" sz="1600" b="1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 </a:t>
            </a:r>
            <a:r>
              <a:rPr lang="en-US" sz="1600" b="1" dirty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e</a:t>
            </a:r>
            <a:r>
              <a:rPr lang="en-US" sz="1600" b="1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n </a:t>
            </a:r>
          </a:p>
          <a:p>
            <a:pPr lvl="0" algn="ctr"/>
            <a:r>
              <a:rPr lang="en-US" sz="1200" b="1" dirty="0" err="1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Diferentes</a:t>
            </a:r>
            <a:r>
              <a:rPr lang="en-US" sz="1200" b="1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 </a:t>
            </a:r>
            <a:r>
              <a:rPr lang="en-US" sz="1200" b="1" dirty="0" err="1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campos</a:t>
            </a:r>
            <a:endParaRPr lang="en-US" sz="1200" b="1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+mj-lt"/>
              <a:ea typeface="Kozuka Gothic Pr6N B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81426" y="1524050"/>
            <a:ext cx="358137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Formación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Espace réservé du numéro de diapositive 27"/>
          <p:cNvSpPr>
            <a:spLocks noGrp="1"/>
          </p:cNvSpPr>
          <p:nvPr>
            <p:ph type="sldNum" sz="quarter" idx="11"/>
          </p:nvPr>
        </p:nvSpPr>
        <p:spPr>
          <a:xfrm>
            <a:off x="3429000" y="6477000"/>
            <a:ext cx="2133600" cy="307975"/>
          </a:xfrm>
        </p:spPr>
        <p:txBody>
          <a:bodyPr/>
          <a:lstStyle/>
          <a:p>
            <a:fld id="{42A4A246-8077-413A-A346-D301829213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7" name="Hexagon 38"/>
          <p:cNvSpPr/>
          <p:nvPr/>
        </p:nvSpPr>
        <p:spPr>
          <a:xfrm>
            <a:off x="914496" y="5867336"/>
            <a:ext cx="2057400" cy="701040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91440" rtlCol="0" anchor="ctr"/>
          <a:lstStyle/>
          <a:p>
            <a:pPr lvl="0" algn="ctr"/>
            <a:r>
              <a:rPr lang="en-US" sz="1600" b="1" dirty="0" err="1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Otros</a:t>
            </a:r>
            <a:r>
              <a:rPr lang="en-US" sz="1600" b="1" dirty="0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Kozuka Gothic Pr6N B" pitchFamily="34" charset="-128"/>
              </a:rPr>
              <a:t>programas</a:t>
            </a:r>
            <a:endParaRPr lang="en-US" sz="1600" b="1" dirty="0">
              <a:solidFill>
                <a:prstClr val="white"/>
              </a:solidFill>
              <a:effectLst>
                <a:outerShdw blurRad="101600" dist="38100" dir="2700000" algn="tl" rotWithShape="0">
                  <a:prstClr val="black">
                    <a:alpha val="50000"/>
                  </a:prstClr>
                </a:outerShdw>
              </a:effectLst>
              <a:latin typeface="+mj-lt"/>
              <a:ea typeface="Kozuka Gothic Pr6N B" pitchFamily="34" charset="-128"/>
            </a:endParaRPr>
          </a:p>
        </p:txBody>
      </p:sp>
      <p:sp>
        <p:nvSpPr>
          <p:cNvPr id="29" name="Rounded Rectangle 4"/>
          <p:cNvSpPr/>
          <p:nvPr/>
        </p:nvSpPr>
        <p:spPr>
          <a:xfrm>
            <a:off x="76200" y="90"/>
            <a:ext cx="3733800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9"/>
          <p:cNvSpPr txBox="1"/>
          <p:nvPr/>
        </p:nvSpPr>
        <p:spPr>
          <a:xfrm>
            <a:off x="73167" y="0"/>
            <a:ext cx="88197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02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321827" y="138499"/>
            <a:ext cx="409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Los </a:t>
            </a:r>
            <a:r>
              <a:rPr lang="fr-FR" sz="2400" dirty="0" err="1" smtClean="0"/>
              <a:t>programas</a:t>
            </a:r>
            <a:r>
              <a:rPr lang="fr-FR" sz="2400" dirty="0" smtClean="0"/>
              <a:t> de</a:t>
            </a:r>
          </a:p>
          <a:p>
            <a:pPr algn="ctr"/>
            <a:r>
              <a:rPr lang="fr-FR" sz="2400" dirty="0" err="1"/>
              <a:t>Cooperación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 noGrp="1"/>
          </p:cNvGrpSpPr>
          <p:nvPr/>
        </p:nvGrpSpPr>
        <p:grpSpPr bwMode="auto">
          <a:xfrm>
            <a:off x="1219288" y="1143060"/>
            <a:ext cx="7277465" cy="4905635"/>
            <a:chOff x="-153" y="28"/>
            <a:chExt cx="4861" cy="2900"/>
          </a:xfrm>
        </p:grpSpPr>
        <p:sp>
          <p:nvSpPr>
            <p:cNvPr id="6" name="未知"/>
            <p:cNvSpPr>
              <a:spLocks noEditPoints="1"/>
            </p:cNvSpPr>
            <p:nvPr/>
          </p:nvSpPr>
          <p:spPr bwMode="auto">
            <a:xfrm rot="20241943">
              <a:off x="391" y="639"/>
              <a:ext cx="4317" cy="1766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9412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 rot="20056322">
              <a:off x="2492" y="624"/>
              <a:ext cx="672" cy="192"/>
            </a:xfrm>
            <a:prstGeom prst="ellipse">
              <a:avLst/>
            </a:prstGeom>
            <a:solidFill>
              <a:srgbClr val="020A53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 rot="20056322">
              <a:off x="908" y="1584"/>
              <a:ext cx="672" cy="192"/>
            </a:xfrm>
            <a:prstGeom prst="ellipse">
              <a:avLst/>
            </a:prstGeom>
            <a:solidFill>
              <a:srgbClr val="020A53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112" y="96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28" y="1056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584" y="2125"/>
              <a:ext cx="808" cy="80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766" y="1297"/>
              <a:ext cx="764" cy="803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9999FF">
                    <a:gamma/>
                    <a:shade val="3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715" y="1605"/>
              <a:ext cx="83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latin typeface="Verdana" pitchFamily="34" charset="0"/>
                </a:rPr>
                <a:t>Research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086" y="268"/>
              <a:ext cx="95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 smtClean="0">
                  <a:latin typeface="Verdana" pitchFamily="34" charset="0"/>
                </a:rPr>
                <a:t>University </a:t>
              </a:r>
            </a:p>
            <a:p>
              <a:pPr algn="ctr" eaLnBrk="0" hangingPunct="0"/>
              <a:r>
                <a:rPr lang="en-US" sz="1600" b="1" dirty="0" smtClean="0">
                  <a:latin typeface="Verdana" pitchFamily="34" charset="0"/>
                </a:rPr>
                <a:t>training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560" y="1379"/>
              <a:ext cx="74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dirty="0" err="1" smtClean="0"/>
                <a:t>Openness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422" y="2205"/>
              <a:ext cx="111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latin typeface="Verdana" pitchFamily="34" charset="0"/>
                </a:rPr>
                <a:t>Management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-153" y="28"/>
              <a:ext cx="12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628" y="1242"/>
              <a:ext cx="169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r-FR" sz="2400" dirty="0" err="1" smtClean="0"/>
                <a:t>Fortalecer</a:t>
              </a:r>
              <a:endParaRPr lang="fr-FR" sz="2400" dirty="0" smtClean="0"/>
            </a:p>
            <a:p>
              <a:pPr algn="ctr" eaLnBrk="0" hangingPunct="0"/>
              <a:r>
                <a:rPr lang="fr-FR" sz="2400" b="1" dirty="0" smtClean="0"/>
                <a:t>UMP</a:t>
              </a:r>
              <a:endParaRPr lang="en-US" sz="2400" b="1" dirty="0" smtClean="0"/>
            </a:p>
          </p:txBody>
        </p:sp>
      </p:grp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947662" y="24638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A4A246-8077-413A-A346-D301829213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8" name="Picture 4" descr="http://www.ump.ma/wp-content/themes/ump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" cy="1743457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295486" y="838268"/>
            <a:ext cx="6629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dirty="0">
                <a:latin typeface="Verdana" pitchFamily="34" charset="0"/>
              </a:rPr>
              <a:t>P</a:t>
            </a:r>
            <a:r>
              <a:rPr lang="en-US" sz="1600" b="1" dirty="0" smtClean="0">
                <a:latin typeface="Verdana" pitchFamily="34" charset="0"/>
              </a:rPr>
              <a:t>ara </a:t>
            </a:r>
            <a:r>
              <a:rPr lang="en-US" sz="1600" b="1" dirty="0" err="1" smtClean="0">
                <a:latin typeface="Verdana" pitchFamily="34" charset="0"/>
              </a:rPr>
              <a:t>acompañar</a:t>
            </a:r>
            <a:r>
              <a:rPr lang="en-US" sz="1600" b="1" dirty="0" smtClean="0">
                <a:latin typeface="Verdana" pitchFamily="34" charset="0"/>
              </a:rPr>
              <a:t> a la UMP </a:t>
            </a:r>
            <a:r>
              <a:rPr lang="en-US" sz="1600" b="1" dirty="0">
                <a:latin typeface="Verdana" pitchFamily="34" charset="0"/>
              </a:rPr>
              <a:t>e</a:t>
            </a:r>
            <a:r>
              <a:rPr lang="en-US" sz="1600" b="1" dirty="0" smtClean="0">
                <a:latin typeface="Verdana" pitchFamily="34" charset="0"/>
              </a:rPr>
              <a:t>n la </a:t>
            </a:r>
            <a:r>
              <a:rPr lang="en-US" sz="1600" b="1" dirty="0" err="1" smtClean="0">
                <a:latin typeface="Verdana" pitchFamily="34" charset="0"/>
              </a:rPr>
              <a:t>implementación</a:t>
            </a:r>
            <a:r>
              <a:rPr lang="en-US" sz="1600" b="1" dirty="0" smtClean="0">
                <a:latin typeface="Verdana" pitchFamily="34" charset="0"/>
              </a:rPr>
              <a:t> de</a:t>
            </a:r>
            <a:r>
              <a:rPr lang="fr-FR" sz="1600" b="1" dirty="0" smtClean="0">
                <a:latin typeface="Verdana" pitchFamily="34" charset="0"/>
              </a:rPr>
              <a:t>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29440" y="5425336"/>
            <a:ext cx="2608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 err="1" smtClean="0">
                <a:solidFill>
                  <a:schemeClr val="tx2"/>
                </a:solidFill>
              </a:rPr>
              <a:t>Soporte</a:t>
            </a:r>
            <a:r>
              <a:rPr lang="fr-FR" b="1" i="1" dirty="0" smtClean="0">
                <a:solidFill>
                  <a:schemeClr val="tx2"/>
                </a:solidFill>
              </a:rPr>
              <a:t> de </a:t>
            </a:r>
            <a:r>
              <a:rPr lang="fr-FR" b="1" i="1" dirty="0" err="1" smtClean="0">
                <a:solidFill>
                  <a:schemeClr val="tx2"/>
                </a:solidFill>
              </a:rPr>
              <a:t>una</a:t>
            </a: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b="1" i="1" dirty="0" err="1" smtClean="0">
                <a:solidFill>
                  <a:schemeClr val="tx2"/>
                </a:solidFill>
              </a:rPr>
              <a:t>buena</a:t>
            </a:r>
            <a:endParaRPr lang="fr-FR" b="1" i="1" dirty="0" smtClean="0">
              <a:solidFill>
                <a:schemeClr val="tx2"/>
              </a:solidFill>
            </a:endParaRPr>
          </a:p>
          <a:p>
            <a:pPr algn="ctr"/>
            <a:r>
              <a:rPr lang="fr-FR" b="1" i="1" dirty="0" err="1" smtClean="0">
                <a:solidFill>
                  <a:schemeClr val="tx2"/>
                </a:solidFill>
              </a:rPr>
              <a:t>gobernanza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24554" y="2706471"/>
            <a:ext cx="274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err="1" smtClean="0">
                <a:solidFill>
                  <a:schemeClr val="tx2"/>
                </a:solidFill>
              </a:rPr>
              <a:t>Mejorar</a:t>
            </a:r>
            <a:r>
              <a:rPr lang="fr-FR" b="1" i="1" dirty="0" smtClean="0">
                <a:solidFill>
                  <a:schemeClr val="tx2"/>
                </a:solidFill>
              </a:rPr>
              <a:t> la </a:t>
            </a:r>
            <a:r>
              <a:rPr lang="fr-FR" b="1" i="1" dirty="0" err="1" smtClean="0">
                <a:solidFill>
                  <a:schemeClr val="tx2"/>
                </a:solidFill>
              </a:rPr>
              <a:t>Investigación</a:t>
            </a:r>
            <a:endParaRPr lang="fr-FR" b="1" i="1" dirty="0" smtClean="0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52137" y="1487303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 err="1" smtClean="0"/>
              <a:t>Nuevos</a:t>
            </a:r>
            <a:r>
              <a:rPr lang="fr-FR" b="1" i="1" dirty="0" smtClean="0"/>
              <a:t> </a:t>
            </a:r>
            <a:r>
              <a:rPr lang="fr-FR" b="1" i="1" dirty="0" err="1" smtClean="0"/>
              <a:t>programas</a:t>
            </a:r>
            <a:endParaRPr lang="fr-FR" b="1" i="1" dirty="0" smtClean="0"/>
          </a:p>
          <a:p>
            <a:pPr algn="ctr"/>
            <a:r>
              <a:rPr lang="fr-FR" b="1" i="1" dirty="0" smtClean="0"/>
              <a:t>de </a:t>
            </a:r>
            <a:r>
              <a:rPr lang="fr-FR" b="1" i="1" dirty="0" err="1" smtClean="0"/>
              <a:t>docencia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85888" y="3289698"/>
            <a:ext cx="190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err="1" smtClean="0"/>
              <a:t>Desarrollo</a:t>
            </a:r>
            <a:endParaRPr lang="fr-FR" b="1" i="1" dirty="0" smtClean="0"/>
          </a:p>
          <a:p>
            <a:r>
              <a:rPr lang="fr-FR" b="1" i="1" dirty="0" smtClean="0"/>
              <a:t>S</a:t>
            </a:r>
            <a:r>
              <a:rPr lang="en-US" b="1" i="1" dirty="0" err="1" smtClean="0"/>
              <a:t>ocio-económico</a:t>
            </a:r>
            <a:endParaRPr lang="en-US" b="1" i="1" dirty="0" smtClean="0"/>
          </a:p>
          <a:p>
            <a:r>
              <a:rPr lang="en-US" b="1" i="1" dirty="0"/>
              <a:t>d</a:t>
            </a:r>
            <a:r>
              <a:rPr lang="en-US" b="1" i="1" dirty="0" smtClean="0"/>
              <a:t>e la </a:t>
            </a:r>
            <a:r>
              <a:rPr lang="en-US" b="1" i="1" dirty="0" err="1" smtClean="0"/>
              <a:t>región</a:t>
            </a:r>
            <a:r>
              <a:rPr lang="en-US" b="1" i="1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1724" y="1600248"/>
            <a:ext cx="11915642" cy="441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100" y="2819416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260350" algn="ctr" defTabSz="449263">
              <a:lnSpc>
                <a:spcPct val="150000"/>
              </a:lnSpc>
              <a:spcAft>
                <a:spcPts val="600"/>
              </a:spcAft>
              <a:buClr>
                <a:srgbClr val="2E2A86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 smtClean="0">
                <a:solidFill>
                  <a:srgbClr val="0C3258"/>
                </a:solidFill>
                <a:latin typeface="Gill Sans MT" pitchFamily="34" charset="0"/>
              </a:rPr>
              <a:t>		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Fortalecer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la 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conciencia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internacional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, sus 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valores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y su 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notoriedad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con 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socios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internacionales</a:t>
            </a:r>
            <a:r>
              <a:rPr lang="fr-FR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 rot="19294731">
            <a:off x="1524000" y="1600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260350" defTabSz="449263">
              <a:lnSpc>
                <a:spcPct val="150000"/>
              </a:lnSpc>
              <a:spcAft>
                <a:spcPts val="600"/>
              </a:spcAft>
              <a:buClr>
                <a:srgbClr val="2E2A86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 smtClean="0">
                <a:solidFill>
                  <a:srgbClr val="0C3258"/>
                </a:solidFill>
                <a:latin typeface="Gill Sans MT" pitchFamily="34" charset="0"/>
              </a:rPr>
              <a:t>		</a:t>
            </a:r>
            <a:endParaRPr lang="fr-FR" sz="2400" dirty="0">
              <a:latin typeface="Gill Sans MT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93286" y="126135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</a:rPr>
              <a:t>V</a:t>
            </a:r>
            <a:endParaRPr lang="fr-FR" b="1" dirty="0"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98166" y="126139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</a:rPr>
              <a:t>I</a:t>
            </a:r>
            <a:endParaRPr lang="fr-FR" b="1" dirty="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26760" y="126139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</a:rPr>
              <a:t>S</a:t>
            </a:r>
            <a:endParaRPr lang="fr-FR" b="1" dirty="0"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231552" y="126139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</a:rPr>
              <a:t>I</a:t>
            </a:r>
            <a:endParaRPr lang="fr-FR" b="1" dirty="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60146" y="126139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</a:rPr>
              <a:t>Ó</a:t>
            </a:r>
            <a:endParaRPr lang="fr-FR" b="1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89498" y="126139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+mn-lt"/>
              </a:rPr>
              <a:t>N</a:t>
            </a:r>
            <a:endParaRPr lang="fr-FR" b="1" dirty="0">
              <a:latin typeface="+mn-lt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A4A246-8077-413A-A346-D3018292130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8" name="Picture 4" descr="http://www.ump.ma/wp-content/themes/ump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88"/>
            <a:ext cx="1280160" cy="1743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1166209" y="2058702"/>
            <a:ext cx="7086600" cy="3105419"/>
            <a:chOff x="1166209" y="2058702"/>
            <a:chExt cx="7086600" cy="3105419"/>
          </a:xfrm>
        </p:grpSpPr>
        <p:sp>
          <p:nvSpPr>
            <p:cNvPr id="8" name="Oval 2"/>
            <p:cNvSpPr/>
            <p:nvPr/>
          </p:nvSpPr>
          <p:spPr>
            <a:xfrm>
              <a:off x="3276580" y="3716321"/>
              <a:ext cx="2057400" cy="1447800"/>
            </a:xfrm>
            <a:custGeom>
              <a:avLst/>
              <a:gdLst/>
              <a:ahLst/>
              <a:cxnLst/>
              <a:rect l="l" t="t" r="r" b="b"/>
              <a:pathLst>
                <a:path w="2057400" h="1447800">
                  <a:moveTo>
                    <a:pt x="1028700" y="0"/>
                  </a:moveTo>
                  <a:cubicBezTo>
                    <a:pt x="1596835" y="0"/>
                    <a:pt x="2057400" y="648202"/>
                    <a:pt x="2057400" y="1447800"/>
                  </a:cubicBezTo>
                  <a:lnTo>
                    <a:pt x="0" y="1447800"/>
                  </a:lnTo>
                  <a:cubicBezTo>
                    <a:pt x="0" y="648202"/>
                    <a:pt x="460565" y="0"/>
                    <a:pt x="10287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1598151" lon="1667032" rev="21555021"/>
              </a:camera>
              <a:lightRig rig="threePt" dir="t">
                <a:rot lat="0" lon="0" rev="7800000"/>
              </a:lightRig>
            </a:scene3d>
            <a:sp3d extrusionH="1276350">
              <a:bevelT w="38100" h="38100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"/>
            <p:cNvSpPr/>
            <p:nvPr/>
          </p:nvSpPr>
          <p:spPr>
            <a:xfrm>
              <a:off x="1166209" y="2813846"/>
              <a:ext cx="7086600" cy="1371600"/>
            </a:xfrm>
            <a:prstGeom prst="roundRect">
              <a:avLst>
                <a:gd name="adj" fmla="val 4726"/>
              </a:avLst>
            </a:prstGeom>
            <a:solidFill>
              <a:schemeClr val="accent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isometricOffAxis2Top">
                <a:rot lat="18533881" lon="2645148" rev="17723698"/>
              </a:camera>
              <a:lightRig rig="threePt" dir="t">
                <a:rot lat="0" lon="0" rev="1200000"/>
              </a:lightRig>
            </a:scene3d>
            <a:sp3d extrusionH="152400">
              <a:bevelT w="38100" h="38100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5"/>
            <p:cNvSpPr/>
            <p:nvPr/>
          </p:nvSpPr>
          <p:spPr>
            <a:xfrm>
              <a:off x="2156188" y="2058702"/>
              <a:ext cx="828261" cy="27461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5"/>
            <p:cNvSpPr/>
            <p:nvPr/>
          </p:nvSpPr>
          <p:spPr>
            <a:xfrm>
              <a:off x="1704848" y="2233478"/>
              <a:ext cx="828262" cy="27461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30"/>
            <p:cNvSpPr/>
            <p:nvPr/>
          </p:nvSpPr>
          <p:spPr>
            <a:xfrm>
              <a:off x="2602724" y="2324281"/>
              <a:ext cx="828262" cy="27461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34"/>
          <p:cNvSpPr/>
          <p:nvPr/>
        </p:nvSpPr>
        <p:spPr>
          <a:xfrm rot="833667">
            <a:off x="6141817" y="4326829"/>
            <a:ext cx="2092471" cy="148520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81510" y="4591717"/>
            <a:ext cx="1285089" cy="42607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49" name="Group 24"/>
          <p:cNvGrpSpPr/>
          <p:nvPr/>
        </p:nvGrpSpPr>
        <p:grpSpPr>
          <a:xfrm rot="1489825">
            <a:off x="1498949" y="2192313"/>
            <a:ext cx="7301967" cy="3603794"/>
            <a:chOff x="442694" y="2234746"/>
            <a:chExt cx="8056130" cy="3975999"/>
          </a:xfrm>
        </p:grpSpPr>
        <p:sp>
          <p:nvSpPr>
            <p:cNvPr id="50" name="Oval 33"/>
            <p:cNvSpPr/>
            <p:nvPr/>
          </p:nvSpPr>
          <p:spPr>
            <a:xfrm rot="529750">
              <a:off x="442694" y="2234746"/>
              <a:ext cx="3747465" cy="1649122"/>
            </a:xfrm>
            <a:prstGeom prst="ellipse">
              <a:avLst/>
            </a:prstGeom>
            <a:solidFill>
              <a:srgbClr val="09AF0D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899981" lon="0" rev="120000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Administrative staff</a:t>
              </a:r>
              <a:endParaRPr lang="en-US" sz="2400" b="1" dirty="0"/>
            </a:p>
          </p:txBody>
        </p:sp>
        <p:sp>
          <p:nvSpPr>
            <p:cNvPr id="52" name="Oval 32"/>
            <p:cNvSpPr/>
            <p:nvPr/>
          </p:nvSpPr>
          <p:spPr>
            <a:xfrm rot="120000">
              <a:off x="5421762" y="2627401"/>
              <a:ext cx="3077062" cy="2305527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899981" lon="0" rev="120000"/>
              </a:camera>
              <a:lightRig rig="twoPt" dir="t"/>
            </a:scene3d>
            <a:sp3d extrusionH="49530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Academic staff</a:t>
              </a:r>
            </a:p>
            <a:p>
              <a:pPr algn="ctr"/>
              <a:endParaRPr lang="en-US" sz="2400" b="1" dirty="0">
                <a:latin typeface="Arial Black" pitchFamily="34" charset="0"/>
              </a:endParaRPr>
            </a:p>
          </p:txBody>
        </p:sp>
        <p:sp>
          <p:nvSpPr>
            <p:cNvPr id="65" name="Oval 35"/>
            <p:cNvSpPr/>
            <p:nvPr/>
          </p:nvSpPr>
          <p:spPr>
            <a:xfrm rot="307924">
              <a:off x="453454" y="4386874"/>
              <a:ext cx="2971650" cy="182387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66700" dist="127000" dir="588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899981" lon="0" rev="120000"/>
              </a:camera>
              <a:lightRig rig="twoPt" dir="t"/>
            </a:scene3d>
            <a:sp3d extrusionH="311150" prstMaterial="plastic">
              <a:bevelT h="0" prst="relaxedInse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10000"/>
                    </a:schemeClr>
                  </a:solidFill>
                  <a:latin typeface="Trebuchet MS" pitchFamily="34" charset="0"/>
                  <a:cs typeface="Arial" pitchFamily="34" charset="0"/>
                </a:rPr>
                <a:t> Students</a:t>
              </a:r>
            </a:p>
          </p:txBody>
        </p:sp>
      </p:grpSp>
      <p:sp>
        <p:nvSpPr>
          <p:cNvPr id="34" name="Espace réservé du numéro de diapositive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A4A246-8077-413A-A346-D301829213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6" name="Picture 4" descr="http://www.ump.ma/wp-content/themes/ump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3840" y="152486"/>
            <a:ext cx="1280160" cy="1743457"/>
          </a:xfrm>
          <a:prstGeom prst="rect">
            <a:avLst/>
          </a:prstGeom>
          <a:noFill/>
        </p:spPr>
      </p:pic>
      <p:sp>
        <p:nvSpPr>
          <p:cNvPr id="37" name="Rounded Rectangle 4"/>
          <p:cNvSpPr/>
          <p:nvPr/>
        </p:nvSpPr>
        <p:spPr>
          <a:xfrm>
            <a:off x="0" y="0"/>
            <a:ext cx="3733800" cy="1925494"/>
          </a:xfrm>
          <a:custGeom>
            <a:avLst/>
            <a:gdLst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34925 w 4419601"/>
              <a:gd name="connsiteY0" fmla="*/ 0 h 3657600"/>
              <a:gd name="connsiteX1" fmla="*/ 3884677 w 4419601"/>
              <a:gd name="connsiteY1" fmla="*/ 0 h 3657600"/>
              <a:gd name="connsiteX2" fmla="*/ 4419601 w 4419601"/>
              <a:gd name="connsiteY2" fmla="*/ 534924 h 3657600"/>
              <a:gd name="connsiteX3" fmla="*/ 4419601 w 4419601"/>
              <a:gd name="connsiteY3" fmla="*/ 1446276 h 3657600"/>
              <a:gd name="connsiteX4" fmla="*/ 3884677 w 4419601"/>
              <a:gd name="connsiteY4" fmla="*/ 1981200 h 3657600"/>
              <a:gd name="connsiteX5" fmla="*/ 2236471 w 4419601"/>
              <a:gd name="connsiteY5" fmla="*/ 1981200 h 3657600"/>
              <a:gd name="connsiteX6" fmla="*/ 1 w 4419601"/>
              <a:gd name="connsiteY6" fmla="*/ 3657600 h 3657600"/>
              <a:gd name="connsiteX7" fmla="*/ 0 w 4419601"/>
              <a:gd name="connsiteY7" fmla="*/ 1080448 h 3657600"/>
              <a:gd name="connsiteX8" fmla="*/ 1 w 4419601"/>
              <a:gd name="connsiteY8" fmla="*/ 1080448 h 3657600"/>
              <a:gd name="connsiteX9" fmla="*/ 1 w 4419601"/>
              <a:gd name="connsiteY9" fmla="*/ 534924 h 3657600"/>
              <a:gd name="connsiteX10" fmla="*/ 534925 w 4419601"/>
              <a:gd name="connsiteY10" fmla="*/ 0 h 3657600"/>
              <a:gd name="connsiteX0" fmla="*/ 541347 w 4426023"/>
              <a:gd name="connsiteY0" fmla="*/ 0 h 3240050"/>
              <a:gd name="connsiteX1" fmla="*/ 3891099 w 4426023"/>
              <a:gd name="connsiteY1" fmla="*/ 0 h 3240050"/>
              <a:gd name="connsiteX2" fmla="*/ 4426023 w 4426023"/>
              <a:gd name="connsiteY2" fmla="*/ 534924 h 3240050"/>
              <a:gd name="connsiteX3" fmla="*/ 4426023 w 4426023"/>
              <a:gd name="connsiteY3" fmla="*/ 1446276 h 3240050"/>
              <a:gd name="connsiteX4" fmla="*/ 3891099 w 4426023"/>
              <a:gd name="connsiteY4" fmla="*/ 1981200 h 3240050"/>
              <a:gd name="connsiteX5" fmla="*/ 2242893 w 4426023"/>
              <a:gd name="connsiteY5" fmla="*/ 1981200 h 3240050"/>
              <a:gd name="connsiteX6" fmla="*/ 0 w 4426023"/>
              <a:gd name="connsiteY6" fmla="*/ 3240050 h 3240050"/>
              <a:gd name="connsiteX7" fmla="*/ 6422 w 4426023"/>
              <a:gd name="connsiteY7" fmla="*/ 1080448 h 3240050"/>
              <a:gd name="connsiteX8" fmla="*/ 6423 w 4426023"/>
              <a:gd name="connsiteY8" fmla="*/ 1080448 h 3240050"/>
              <a:gd name="connsiteX9" fmla="*/ 6423 w 4426023"/>
              <a:gd name="connsiteY9" fmla="*/ 534924 h 3240050"/>
              <a:gd name="connsiteX10" fmla="*/ 541347 w 4426023"/>
              <a:gd name="connsiteY10" fmla="*/ 0 h 3240050"/>
              <a:gd name="connsiteX0" fmla="*/ 534925 w 4419601"/>
              <a:gd name="connsiteY0" fmla="*/ 0 h 3246474"/>
              <a:gd name="connsiteX1" fmla="*/ 3884677 w 4419601"/>
              <a:gd name="connsiteY1" fmla="*/ 0 h 3246474"/>
              <a:gd name="connsiteX2" fmla="*/ 4419601 w 4419601"/>
              <a:gd name="connsiteY2" fmla="*/ 534924 h 3246474"/>
              <a:gd name="connsiteX3" fmla="*/ 4419601 w 4419601"/>
              <a:gd name="connsiteY3" fmla="*/ 1446276 h 3246474"/>
              <a:gd name="connsiteX4" fmla="*/ 3884677 w 4419601"/>
              <a:gd name="connsiteY4" fmla="*/ 1981200 h 3246474"/>
              <a:gd name="connsiteX5" fmla="*/ 2236471 w 4419601"/>
              <a:gd name="connsiteY5" fmla="*/ 1981200 h 3246474"/>
              <a:gd name="connsiteX6" fmla="*/ 2 w 4419601"/>
              <a:gd name="connsiteY6" fmla="*/ 3246474 h 3246474"/>
              <a:gd name="connsiteX7" fmla="*/ 0 w 4419601"/>
              <a:gd name="connsiteY7" fmla="*/ 1080448 h 3246474"/>
              <a:gd name="connsiteX8" fmla="*/ 1 w 4419601"/>
              <a:gd name="connsiteY8" fmla="*/ 1080448 h 3246474"/>
              <a:gd name="connsiteX9" fmla="*/ 1 w 4419601"/>
              <a:gd name="connsiteY9" fmla="*/ 534924 h 3246474"/>
              <a:gd name="connsiteX10" fmla="*/ 534925 w 4419601"/>
              <a:gd name="connsiteY10" fmla="*/ 0 h 324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3246474">
                <a:moveTo>
                  <a:pt x="534925" y="0"/>
                </a:moveTo>
                <a:lnTo>
                  <a:pt x="3884677" y="0"/>
                </a:lnTo>
                <a:cubicBezTo>
                  <a:pt x="4180107" y="0"/>
                  <a:pt x="4419601" y="239494"/>
                  <a:pt x="4419601" y="534924"/>
                </a:cubicBezTo>
                <a:lnTo>
                  <a:pt x="4419601" y="1446276"/>
                </a:lnTo>
                <a:cubicBezTo>
                  <a:pt x="4419601" y="1741706"/>
                  <a:pt x="4180107" y="1981200"/>
                  <a:pt x="3884677" y="1981200"/>
                </a:cubicBezTo>
                <a:lnTo>
                  <a:pt x="2236471" y="1981200"/>
                </a:lnTo>
                <a:cubicBezTo>
                  <a:pt x="1001303" y="1981200"/>
                  <a:pt x="299722" y="2361264"/>
                  <a:pt x="2" y="3246474"/>
                </a:cubicBezTo>
                <a:cubicBezTo>
                  <a:pt x="2" y="2387423"/>
                  <a:pt x="0" y="1939499"/>
                  <a:pt x="0" y="1080448"/>
                </a:cubicBezTo>
                <a:lnTo>
                  <a:pt x="1" y="1080448"/>
                </a:lnTo>
                <a:lnTo>
                  <a:pt x="1" y="534924"/>
                </a:lnTo>
                <a:cubicBezTo>
                  <a:pt x="1" y="239494"/>
                  <a:pt x="239495" y="0"/>
                  <a:pt x="534925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" dir="5400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19"/>
          <p:cNvSpPr txBox="1"/>
          <p:nvPr/>
        </p:nvSpPr>
        <p:spPr>
          <a:xfrm>
            <a:off x="59542" y="0"/>
            <a:ext cx="90922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03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9" name="TextBox 17"/>
          <p:cNvSpPr txBox="1"/>
          <p:nvPr/>
        </p:nvSpPr>
        <p:spPr>
          <a:xfrm>
            <a:off x="0" y="304882"/>
            <a:ext cx="409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Beneficiarios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Callout 2"/>
          <p:cNvSpPr/>
          <p:nvPr/>
        </p:nvSpPr>
        <p:spPr>
          <a:xfrm rot="7573566" flipH="1" flipV="1">
            <a:off x="7213502" y="1384527"/>
            <a:ext cx="991391" cy="1892036"/>
          </a:xfrm>
          <a:prstGeom prst="wedgeEllipseCallout">
            <a:avLst>
              <a:gd name="adj1" fmla="val -181465"/>
              <a:gd name="adj2" fmla="val -32"/>
            </a:avLst>
          </a:pr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50800" dist="635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0" name="Oval Callout 2"/>
          <p:cNvSpPr/>
          <p:nvPr/>
        </p:nvSpPr>
        <p:spPr>
          <a:xfrm rot="1266071" flipH="1" flipV="1">
            <a:off x="461546" y="4339680"/>
            <a:ext cx="2626682" cy="2274141"/>
          </a:xfrm>
          <a:prstGeom prst="wedgeEllipseCallout">
            <a:avLst>
              <a:gd name="adj1" fmla="val -94242"/>
              <a:gd name="adj2" fmla="val 119154"/>
            </a:avLst>
          </a:pr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50800" dist="635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9" name="Oval Callout 2"/>
          <p:cNvSpPr/>
          <p:nvPr/>
        </p:nvSpPr>
        <p:spPr>
          <a:xfrm rot="4606417" flipH="1" flipV="1">
            <a:off x="1193744" y="895130"/>
            <a:ext cx="2026650" cy="2805796"/>
          </a:xfrm>
          <a:prstGeom prst="wedgeEllipseCallout">
            <a:avLst>
              <a:gd name="adj1" fmla="val -96141"/>
              <a:gd name="adj2" fmla="val 91961"/>
            </a:avLst>
          </a:pr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50800" dist="635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" name="TextBox 11"/>
          <p:cNvSpPr txBox="1"/>
          <p:nvPr/>
        </p:nvSpPr>
        <p:spPr>
          <a:xfrm>
            <a:off x="1219288" y="123242"/>
            <a:ext cx="566048" cy="562630"/>
          </a:xfrm>
          <a:prstGeom prst="ellipse">
            <a:avLst/>
          </a:prstGeom>
          <a:solidFill>
            <a:srgbClr val="E3DE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2"/>
                </a:solidFill>
              </a:rPr>
              <a:t>4</a:t>
            </a:r>
            <a:endParaRPr lang="en-GB" sz="2000" b="1" dirty="0">
              <a:solidFill>
                <a:schemeClr val="bg2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1524050"/>
            <a:ext cx="4952870" cy="2285940"/>
            <a:chOff x="780738" y="1066800"/>
            <a:chExt cx="2260168" cy="1968229"/>
          </a:xfrm>
        </p:grpSpPr>
        <p:sp>
          <p:nvSpPr>
            <p:cNvPr id="42" name="Oval Callout 2"/>
            <p:cNvSpPr/>
            <p:nvPr/>
          </p:nvSpPr>
          <p:spPr>
            <a:xfrm rot="5400000" flipH="1" flipV="1">
              <a:off x="926707" y="920831"/>
              <a:ext cx="1968229" cy="2260168"/>
            </a:xfrm>
            <a:prstGeom prst="wedgeEllipseCallout">
              <a:avLst>
                <a:gd name="adj1" fmla="val -38994"/>
                <a:gd name="adj2" fmla="val 33133"/>
              </a:avLst>
            </a:prstGeom>
            <a:gradFill flip="none" rotWithShape="1">
              <a:gsLst>
                <a:gs pos="83000">
                  <a:srgbClr val="5A930E"/>
                </a:gs>
                <a:gs pos="0">
                  <a:srgbClr val="9BED17"/>
                </a:gs>
                <a:gs pos="100000">
                  <a:srgbClr val="30580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635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3" name="Chord 39"/>
            <p:cNvSpPr/>
            <p:nvPr/>
          </p:nvSpPr>
          <p:spPr>
            <a:xfrm rot="16031008">
              <a:off x="1034478" y="1024651"/>
              <a:ext cx="1769775" cy="2047116"/>
            </a:xfrm>
            <a:prstGeom prst="chord">
              <a:avLst>
                <a:gd name="adj1" fmla="val 16260661"/>
                <a:gd name="adj2" fmla="val 16200000"/>
              </a:avLst>
            </a:prstGeom>
            <a:gradFill>
              <a:gsLst>
                <a:gs pos="83000">
                  <a:schemeClr val="bg1">
                    <a:alpha val="52000"/>
                  </a:schemeClr>
                </a:gs>
                <a:gs pos="0">
                  <a:schemeClr val="bg1"/>
                </a:gs>
                <a:gs pos="100000">
                  <a:schemeClr val="bg1">
                    <a:alpha val="31000"/>
                  </a:schemeClr>
                </a:gs>
              </a:gsLst>
              <a:lin ang="10800000" scaled="1"/>
            </a:gradFill>
            <a:ln w="19050">
              <a:solidFill>
                <a:schemeClr val="bg1">
                  <a:alpha val="49000"/>
                </a:schemeClr>
              </a:solidFill>
            </a:ln>
            <a:effectLst>
              <a:innerShdw blurRad="114300">
                <a:prstClr val="black">
                  <a:alpha val="32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</p:grpSp>
      <p:sp>
        <p:nvSpPr>
          <p:cNvPr id="49" name="Oval Callout 2"/>
          <p:cNvSpPr/>
          <p:nvPr/>
        </p:nvSpPr>
        <p:spPr>
          <a:xfrm rot="10800000" flipH="1" flipV="1">
            <a:off x="5714970" y="1143061"/>
            <a:ext cx="3352830" cy="1974130"/>
          </a:xfrm>
          <a:prstGeom prst="wedgeEllipseCallout">
            <a:avLst>
              <a:gd name="adj1" fmla="val -27244"/>
              <a:gd name="adj2" fmla="val 44357"/>
            </a:avLst>
          </a:pr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10800000" scaled="1"/>
            <a:tileRect/>
          </a:gradFill>
          <a:ln>
            <a:noFill/>
          </a:ln>
          <a:effectLst>
            <a:outerShdw blurRad="50800" dist="635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Chord 39"/>
          <p:cNvSpPr/>
          <p:nvPr/>
        </p:nvSpPr>
        <p:spPr>
          <a:xfrm rot="131472">
            <a:off x="5757398" y="1278193"/>
            <a:ext cx="3115457" cy="1706883"/>
          </a:xfrm>
          <a:prstGeom prst="chord">
            <a:avLst>
              <a:gd name="adj1" fmla="val 16260661"/>
              <a:gd name="adj2" fmla="val 16200000"/>
            </a:avLst>
          </a:prstGeom>
          <a:gradFill>
            <a:gsLst>
              <a:gs pos="83000">
                <a:schemeClr val="bg1">
                  <a:alpha val="52000"/>
                </a:schemeClr>
              </a:gs>
              <a:gs pos="0">
                <a:schemeClr val="bg1"/>
              </a:gs>
              <a:gs pos="100000">
                <a:schemeClr val="bg1">
                  <a:alpha val="31000"/>
                </a:schemeClr>
              </a:gs>
            </a:gsLst>
            <a:lin ang="10800000" scaled="1"/>
          </a:gradFill>
          <a:ln w="19050">
            <a:solidFill>
              <a:schemeClr val="bg1">
                <a:alpha val="49000"/>
              </a:schemeClr>
            </a:solidFill>
          </a:ln>
          <a:effectLst>
            <a:innerShdw blurRad="114300">
              <a:prstClr val="black">
                <a:alpha val="32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62" name="ZoneTexte 61"/>
          <p:cNvSpPr txBox="1"/>
          <p:nvPr/>
        </p:nvSpPr>
        <p:spPr>
          <a:xfrm>
            <a:off x="2056594" y="16764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AECID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59419" y="2108545"/>
            <a:ext cx="4338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3 </a:t>
            </a:r>
            <a:r>
              <a:rPr lang="fr-FR" sz="2000" i="1" dirty="0" err="1" smtClean="0"/>
              <a:t>proyectos</a:t>
            </a:r>
            <a:endParaRPr lang="fr-FR" sz="2000" i="1" dirty="0" smtClean="0"/>
          </a:p>
          <a:p>
            <a:pPr algn="ctr"/>
            <a:r>
              <a:rPr lang="fr-FR" sz="2000" b="1" dirty="0" smtClean="0">
                <a:ea typeface="Tahoma" pitchFamily="34" charset="0"/>
                <a:cs typeface="Arial" pitchFamily="34" charset="0"/>
              </a:rPr>
              <a:t>2005-2006</a:t>
            </a:r>
          </a:p>
          <a:p>
            <a:pPr algn="ctr"/>
            <a:r>
              <a:rPr lang="fr-FR" sz="2000" b="1" dirty="0" smtClean="0">
                <a:ea typeface="Tahoma" pitchFamily="34" charset="0"/>
                <a:cs typeface="Arial" pitchFamily="34" charset="0"/>
              </a:rPr>
              <a:t>2007-2009</a:t>
            </a:r>
          </a:p>
          <a:p>
            <a:pPr algn="ctr"/>
            <a:r>
              <a:rPr lang="fr-FR" sz="2000" b="1" dirty="0" smtClean="0">
                <a:ea typeface="Tahoma" pitchFamily="34" charset="0"/>
                <a:cs typeface="Arial" pitchFamily="34" charset="0"/>
              </a:rPr>
              <a:t>2011-2013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162199" y="1371706"/>
            <a:ext cx="2526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cs typeface="Arial" pitchFamily="34" charset="0"/>
              </a:rPr>
              <a:t>Junta</a:t>
            </a:r>
            <a:r>
              <a:rPr lang="fr-FR" sz="2000" b="1" dirty="0" smtClean="0">
                <a:solidFill>
                  <a:srgbClr val="FF0000"/>
                </a:solidFill>
                <a:cs typeface="Arial" pitchFamily="34" charset="0"/>
              </a:rPr>
              <a:t> de </a:t>
            </a:r>
            <a:r>
              <a:rPr lang="fr-FR" sz="2000" b="1" dirty="0" err="1" smtClean="0">
                <a:solidFill>
                  <a:srgbClr val="FF0000"/>
                </a:solidFill>
                <a:cs typeface="Arial" pitchFamily="34" charset="0"/>
              </a:rPr>
              <a:t>Andalucia</a:t>
            </a:r>
            <a:endParaRPr lang="fr-FR" sz="20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152516" y="4267178"/>
            <a:ext cx="3626005" cy="2438336"/>
            <a:chOff x="152516" y="4267178"/>
            <a:chExt cx="3626005" cy="2438336"/>
          </a:xfrm>
        </p:grpSpPr>
        <p:sp>
          <p:nvSpPr>
            <p:cNvPr id="46" name="Oval Callout 2"/>
            <p:cNvSpPr/>
            <p:nvPr/>
          </p:nvSpPr>
          <p:spPr>
            <a:xfrm rot="5400000" flipH="1" flipV="1">
              <a:off x="746351" y="3673343"/>
              <a:ext cx="2438336" cy="3626005"/>
            </a:xfrm>
            <a:prstGeom prst="wedgeEllipseCallout">
              <a:avLst>
                <a:gd name="adj1" fmla="val -27933"/>
                <a:gd name="adj2" fmla="val 41704"/>
              </a:avLst>
            </a:prstGeom>
            <a:gradFill flip="none" rotWithShape="1">
              <a:gsLst>
                <a:gs pos="83000">
                  <a:srgbClr val="5A930E"/>
                </a:gs>
                <a:gs pos="0">
                  <a:srgbClr val="9BED17"/>
                </a:gs>
                <a:gs pos="100000">
                  <a:srgbClr val="305808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635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7" name="Chord 39"/>
            <p:cNvSpPr/>
            <p:nvPr/>
          </p:nvSpPr>
          <p:spPr>
            <a:xfrm rot="10986803">
              <a:off x="357183" y="4505017"/>
              <a:ext cx="3229845" cy="1978032"/>
            </a:xfrm>
            <a:prstGeom prst="chord">
              <a:avLst>
                <a:gd name="adj1" fmla="val 16260661"/>
                <a:gd name="adj2" fmla="val 16200000"/>
              </a:avLst>
            </a:prstGeom>
            <a:gradFill>
              <a:gsLst>
                <a:gs pos="83000">
                  <a:schemeClr val="bg1">
                    <a:alpha val="52000"/>
                  </a:schemeClr>
                </a:gs>
                <a:gs pos="0">
                  <a:schemeClr val="bg1"/>
                </a:gs>
                <a:gs pos="100000">
                  <a:schemeClr val="bg1">
                    <a:alpha val="31000"/>
                  </a:schemeClr>
                </a:gs>
              </a:gsLst>
              <a:lin ang="10800000" scaled="1"/>
            </a:gradFill>
            <a:ln w="19050">
              <a:solidFill>
                <a:schemeClr val="bg1">
                  <a:alpha val="49000"/>
                </a:schemeClr>
              </a:solidFill>
            </a:ln>
            <a:effectLst>
              <a:innerShdw blurRad="114300">
                <a:prstClr val="black">
                  <a:alpha val="32000"/>
                </a:prstClr>
              </a:inn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1408978" y="457200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cs typeface="Arial" pitchFamily="34" charset="0"/>
                </a:rPr>
                <a:t>FEDER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381229" y="5016024"/>
              <a:ext cx="31242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i="1" dirty="0" smtClean="0"/>
                <a:t>2 </a:t>
              </a:r>
              <a:r>
                <a:rPr lang="fr-FR" sz="2000" i="1" dirty="0" err="1" smtClean="0"/>
                <a:t>proyectos</a:t>
              </a:r>
              <a:endParaRPr lang="fr-FR" sz="2000" i="1" dirty="0" smtClean="0"/>
            </a:p>
            <a:p>
              <a:pPr algn="ctr"/>
              <a:r>
                <a:rPr lang="fr-FR" sz="2000" b="1" i="1" dirty="0" smtClean="0"/>
                <a:t>2012-2013</a:t>
              </a:r>
            </a:p>
            <a:p>
              <a:pPr algn="ctr"/>
              <a:r>
                <a:rPr lang="fr-FR" sz="2000" b="1" i="1" dirty="0" smtClean="0"/>
                <a:t>2014-2015</a:t>
              </a:r>
            </a:p>
          </p:txBody>
        </p:sp>
      </p:grpSp>
      <p:sp>
        <p:nvSpPr>
          <p:cNvPr id="67" name="ZoneTexte 66"/>
          <p:cNvSpPr txBox="1"/>
          <p:nvPr/>
        </p:nvSpPr>
        <p:spPr>
          <a:xfrm>
            <a:off x="6649578" y="1828842"/>
            <a:ext cx="1552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i="1" dirty="0" smtClean="0"/>
              <a:t>2 </a:t>
            </a:r>
            <a:r>
              <a:rPr lang="fr-FR" sz="2000" i="1" dirty="0" err="1" smtClean="0"/>
              <a:t>proyectos</a:t>
            </a:r>
            <a:endParaRPr lang="fr-FR" sz="2000" i="1" dirty="0" smtClean="0"/>
          </a:p>
          <a:p>
            <a:pPr algn="ctr"/>
            <a:r>
              <a:rPr lang="fr-FR" sz="2000" b="1" dirty="0" smtClean="0"/>
              <a:t>2011-2013</a:t>
            </a:r>
          </a:p>
          <a:p>
            <a:pPr algn="ctr"/>
            <a:r>
              <a:rPr lang="fr-FR" sz="2000" b="1" dirty="0" smtClean="0"/>
              <a:t> 2014-2015</a:t>
            </a:r>
            <a:r>
              <a:rPr lang="fr-FR" sz="2000" dirty="0" smtClean="0"/>
              <a:t> </a:t>
            </a:r>
            <a:endParaRPr lang="fr-FR" sz="2000" b="1" dirty="0" smtClean="0">
              <a:ea typeface="Tahoma" pitchFamily="34" charset="0"/>
              <a:cs typeface="Arial" pitchFamily="34" charset="0"/>
            </a:endParaRPr>
          </a:p>
        </p:txBody>
      </p:sp>
      <p:sp>
        <p:nvSpPr>
          <p:cNvPr id="55" name="Espace réservé du numéro de diapositive 5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A4A246-8077-413A-A346-D30182921301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828872" y="104315"/>
            <a:ext cx="7315128" cy="1267339"/>
            <a:chOff x="-192" y="119"/>
            <a:chExt cx="4176" cy="2660"/>
          </a:xfrm>
        </p:grpSpPr>
        <p:sp>
          <p:nvSpPr>
            <p:cNvPr id="83" name="AutoShape 4"/>
            <p:cNvSpPr>
              <a:spLocks noChangeArrowheads="1"/>
            </p:cNvSpPr>
            <p:nvPr/>
          </p:nvSpPr>
          <p:spPr bwMode="auto">
            <a:xfrm>
              <a:off x="0" y="38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AutoShape 5"/>
            <p:cNvSpPr>
              <a:spLocks noChangeArrowheads="1"/>
            </p:cNvSpPr>
            <p:nvPr/>
          </p:nvSpPr>
          <p:spPr bwMode="auto">
            <a:xfrm>
              <a:off x="-192" y="343"/>
              <a:ext cx="1440" cy="8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未知"/>
            <p:cNvSpPr>
              <a:spLocks/>
            </p:cNvSpPr>
            <p:nvPr/>
          </p:nvSpPr>
          <p:spPr bwMode="auto">
            <a:xfrm>
              <a:off x="119" y="1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-62" y="260"/>
              <a:ext cx="4046" cy="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2400" dirty="0" err="1" smtClean="0"/>
                <a:t>Cooperación</a:t>
              </a:r>
              <a:r>
                <a:rPr lang="fr-FR" sz="2400" dirty="0" smtClean="0">
                  <a:solidFill>
                    <a:srgbClr val="0C3258"/>
                  </a:solidFill>
                </a:rPr>
                <a:t>       UMP-UAL</a:t>
              </a:r>
            </a:p>
            <a:p>
              <a:pPr algn="ctr"/>
              <a:r>
                <a:rPr lang="fr-FR" sz="2400" dirty="0" smtClean="0"/>
                <a:t> </a:t>
              </a:r>
              <a:endParaRPr lang="en-US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endParaRPr>
            </a:p>
            <a:p>
              <a:pPr algn="ctr" eaLnBrk="0" hangingPunct="0"/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2" name="Oval 65"/>
          <p:cNvSpPr>
            <a:spLocks noChangeArrowheads="1"/>
          </p:cNvSpPr>
          <p:nvPr/>
        </p:nvSpPr>
        <p:spPr bwMode="auto">
          <a:xfrm>
            <a:off x="3581400" y="3276600"/>
            <a:ext cx="5638800" cy="2286000"/>
          </a:xfrm>
          <a:prstGeom prst="ellipse">
            <a:avLst/>
          </a:prstGeom>
          <a:noFill/>
          <a:ln w="57150" cmpd="sng">
            <a:solidFill>
              <a:srgbClr val="FFC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265129" y="38099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err="1" smtClean="0"/>
              <a:t>Reforzar</a:t>
            </a:r>
            <a:r>
              <a:rPr lang="en-US" sz="2000" dirty="0" smtClean="0"/>
              <a:t> la </a:t>
            </a:r>
            <a:r>
              <a:rPr lang="en-US" sz="2000" dirty="0" err="1" smtClean="0"/>
              <a:t>cooperación</a:t>
            </a:r>
            <a:r>
              <a:rPr lang="en-US" sz="2000" dirty="0" smtClean="0"/>
              <a:t> UMP-UAL</a:t>
            </a:r>
          </a:p>
          <a:p>
            <a:pPr algn="ctr"/>
            <a:r>
              <a:rPr lang="en-US" sz="2000" dirty="0" smtClean="0"/>
              <a:t>PARA</a:t>
            </a:r>
          </a:p>
          <a:p>
            <a:pPr algn="ctr"/>
            <a:r>
              <a:rPr lang="en-US" sz="2000" dirty="0" err="1" smtClean="0"/>
              <a:t>Mejorar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visibilidad</a:t>
            </a:r>
            <a:r>
              <a:rPr lang="en-US" sz="2000" dirty="0" smtClean="0"/>
              <a:t> y </a:t>
            </a:r>
            <a:r>
              <a:rPr lang="en-US" sz="2000" dirty="0" err="1" smtClean="0"/>
              <a:t>reputación</a:t>
            </a:r>
            <a:r>
              <a:rPr lang="en-US" sz="2000" dirty="0" smtClean="0"/>
              <a:t> a </a:t>
            </a:r>
            <a:r>
              <a:rPr lang="en-US" sz="2000" dirty="0" err="1" smtClean="0"/>
              <a:t>nivel</a:t>
            </a:r>
            <a:r>
              <a:rPr lang="en-US" sz="2000" dirty="0" smtClean="0"/>
              <a:t> regional, </a:t>
            </a:r>
            <a:r>
              <a:rPr lang="en-US" sz="2000" dirty="0" err="1" smtClean="0"/>
              <a:t>nacional</a:t>
            </a:r>
            <a:r>
              <a:rPr lang="en-US" sz="2000" dirty="0" smtClean="0"/>
              <a:t> </a:t>
            </a:r>
            <a:r>
              <a:rPr lang="en-US" sz="2000" dirty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internacional</a:t>
            </a:r>
            <a:endParaRPr lang="fr-FR" sz="2000" dirty="0"/>
          </a:p>
        </p:txBody>
      </p:sp>
      <p:pic>
        <p:nvPicPr>
          <p:cNvPr id="34" name="Picture 4" descr="http://www.ump.ma/wp-content/themes/ump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"/>
            <a:ext cx="1280160" cy="1743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5174"/>
      </a:dk1>
      <a:lt1>
        <a:srgbClr val="FFFFFF"/>
      </a:lt1>
      <a:dk2>
        <a:srgbClr val="2E83B2"/>
      </a:dk2>
      <a:lt2>
        <a:srgbClr val="FFFFE7"/>
      </a:lt2>
      <a:accent1>
        <a:srgbClr val="6699FF"/>
      </a:accent1>
      <a:accent2>
        <a:srgbClr val="33CCCC"/>
      </a:accent2>
      <a:accent3>
        <a:srgbClr val="ADC1D5"/>
      </a:accent3>
      <a:accent4>
        <a:srgbClr val="DADADA"/>
      </a:accent4>
      <a:accent5>
        <a:srgbClr val="B8CAFF"/>
      </a:accent5>
      <a:accent6>
        <a:srgbClr val="2DB9B9"/>
      </a:accent6>
      <a:hlink>
        <a:srgbClr val="FF9999"/>
      </a:hlink>
      <a:folHlink>
        <a:srgbClr val="3366CC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25174"/>
        </a:dk1>
        <a:lt1>
          <a:srgbClr val="FFFFFF"/>
        </a:lt1>
        <a:dk2>
          <a:srgbClr val="2E83B2"/>
        </a:dk2>
        <a:lt2>
          <a:srgbClr val="FFFFE7"/>
        </a:lt2>
        <a:accent1>
          <a:srgbClr val="6699FF"/>
        </a:accent1>
        <a:accent2>
          <a:srgbClr val="33CCCC"/>
        </a:accent2>
        <a:accent3>
          <a:srgbClr val="ADC1D5"/>
        </a:accent3>
        <a:accent4>
          <a:srgbClr val="DADADA"/>
        </a:accent4>
        <a:accent5>
          <a:srgbClr val="B8CAFF"/>
        </a:accent5>
        <a:accent6>
          <a:srgbClr val="2DB9B9"/>
        </a:accent6>
        <a:hlink>
          <a:srgbClr val="FF9999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155A81"/>
        </a:dk1>
        <a:lt1>
          <a:srgbClr val="FFFFFF"/>
        </a:lt1>
        <a:dk2>
          <a:srgbClr val="248A9E"/>
        </a:dk2>
        <a:lt2>
          <a:srgbClr val="FFFFE7"/>
        </a:lt2>
        <a:accent1>
          <a:srgbClr val="7BD959"/>
        </a:accent1>
        <a:accent2>
          <a:srgbClr val="3399FF"/>
        </a:accent2>
        <a:accent3>
          <a:srgbClr val="ACC4CC"/>
        </a:accent3>
        <a:accent4>
          <a:srgbClr val="DADADA"/>
        </a:accent4>
        <a:accent5>
          <a:srgbClr val="BFE9B5"/>
        </a:accent5>
        <a:accent6>
          <a:srgbClr val="2D8AE7"/>
        </a:accent6>
        <a:hlink>
          <a:srgbClr val="FFB469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C3258"/>
        </a:dk1>
        <a:lt1>
          <a:srgbClr val="FFFFFF"/>
        </a:lt1>
        <a:dk2>
          <a:srgbClr val="025E7E"/>
        </a:dk2>
        <a:lt2>
          <a:srgbClr val="CCFFFF"/>
        </a:lt2>
        <a:accent1>
          <a:srgbClr val="0066CC"/>
        </a:accent1>
        <a:accent2>
          <a:srgbClr val="99CC00"/>
        </a:accent2>
        <a:accent3>
          <a:srgbClr val="AAB6C0"/>
        </a:accent3>
        <a:accent4>
          <a:srgbClr val="DADADA"/>
        </a:accent4>
        <a:accent5>
          <a:srgbClr val="AAB8E2"/>
        </a:accent5>
        <a:accent6>
          <a:srgbClr val="8AB900"/>
        </a:accent6>
        <a:hlink>
          <a:srgbClr val="9966FF"/>
        </a:hlink>
        <a:folHlink>
          <a:srgbClr val="BD3F7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5417</TotalTime>
  <Pages>0</Pages>
  <Words>610</Words>
  <Characters>0</Characters>
  <Application>Microsoft Office PowerPoint</Application>
  <DocSecurity>0</DocSecurity>
  <PresentationFormat>Presentación en pantalla (4:3)</PresentationFormat>
  <Lines>0</Lines>
  <Paragraphs>222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Default Design</vt:lpstr>
      <vt:lpstr>Presentación de PowerPoint</vt:lpstr>
      <vt:lpstr>Sumario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GuildDesign Inc.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yassine</dc:creator>
  <cp:lastModifiedBy>ual</cp:lastModifiedBy>
  <cp:revision>674</cp:revision>
  <cp:lastPrinted>1899-12-30T00:00:00Z</cp:lastPrinted>
  <dcterms:created xsi:type="dcterms:W3CDTF">2004-07-21T02:43:03Z</dcterms:created>
  <dcterms:modified xsi:type="dcterms:W3CDTF">2015-06-09T15:08:52Z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